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4" r:id="rId3"/>
    <p:sldId id="259" r:id="rId4"/>
    <p:sldId id="258" r:id="rId5"/>
    <p:sldId id="280" r:id="rId6"/>
    <p:sldId id="283" r:id="rId7"/>
    <p:sldId id="282" r:id="rId8"/>
    <p:sldId id="278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62" r:id="rId21"/>
    <p:sldId id="275" r:id="rId22"/>
    <p:sldId id="276" r:id="rId23"/>
    <p:sldId id="277" r:id="rId24"/>
    <p:sldId id="547" r:id="rId25"/>
    <p:sldId id="54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3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58" y="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defRPr>
            </a:lvl1pPr>
          </a:lstStyle>
          <a:p>
            <a:fld id="{B61BEF0D-F0BB-DE4B-95CE-6DB70DBA9567}" type="datetimeFigureOut">
              <a:rPr lang="en-US" smtClean="0"/>
              <a:pPr/>
              <a:t>3/7/2025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extBox 6"/>
          <p:cNvSpPr txBox="1"/>
          <p:nvPr userDrawn="1"/>
        </p:nvSpPr>
        <p:spPr>
          <a:xfrm>
            <a:off x="11536051" y="10046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CBB5299-018B-4EF9-9810-F5CE83BC8E64}" type="slidenum">
              <a:rPr lang="ko-KR" altLang="en-US" sz="120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‹#›</a:t>
            </a:fld>
            <a:r>
              <a:rPr lang="en-US" altLang="ko-KR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/23</a:t>
            </a:r>
            <a:endParaRPr lang="ko-KR" altLang="en-US" sz="12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1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함초롬돋움" panose="020B0604000101010101" pitchFamily="50" charset="-127"/>
          <a:ea typeface="함초롬돋움" panose="020B0604000101010101" pitchFamily="50" charset="-127"/>
          <a:cs typeface="함초롬돋움" panose="020B0604000101010101" pitchFamily="50" charset="-127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함초롬돋움" panose="020B0604000101010101" pitchFamily="50" charset="-127"/>
          <a:ea typeface="함초롬돋움" panose="020B0604000101010101" pitchFamily="50" charset="-127"/>
          <a:cs typeface="함초롬돋움" panose="020B0604000101010101" pitchFamily="50" charset="-127"/>
        </a:defRPr>
      </a:lvl1pPr>
      <a:lvl2pPr marL="630000" indent="-3060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함초롬돋움" panose="020B0604000101010101" pitchFamily="50" charset="-127"/>
          <a:ea typeface="함초롬돋움" panose="020B0604000101010101" pitchFamily="50" charset="-127"/>
          <a:cs typeface="함초롬돋움" panose="020B0604000101010101" pitchFamily="50" charset="-127"/>
        </a:defRPr>
      </a:lvl2pPr>
      <a:lvl3pPr marL="900000" indent="-2700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함초롬돋움" panose="020B0604000101010101" pitchFamily="50" charset="-127"/>
          <a:ea typeface="함초롬돋움" panose="020B0604000101010101" pitchFamily="50" charset="-127"/>
          <a:cs typeface="함초롬돋움" panose="020B0604000101010101" pitchFamily="50" charset="-127"/>
        </a:defRPr>
      </a:lvl3pPr>
      <a:lvl4pPr marL="1242000" indent="-2340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함초롬돋움" panose="020B0604000101010101" pitchFamily="50" charset="-127"/>
          <a:ea typeface="함초롬돋움" panose="020B0604000101010101" pitchFamily="50" charset="-127"/>
          <a:cs typeface="함초롬돋움" panose="020B0604000101010101" pitchFamily="50" charset="-127"/>
        </a:defRPr>
      </a:lvl4pPr>
      <a:lvl5pPr marL="1602000" indent="-2340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함초롬돋움" panose="020B0604000101010101" pitchFamily="50" charset="-127"/>
          <a:ea typeface="함초롬돋움" panose="020B0604000101010101" pitchFamily="50" charset="-127"/>
          <a:cs typeface="함초롬돋움" panose="020B0604000101010101" pitchFamily="50" charset="-127"/>
        </a:defRPr>
      </a:lvl5pPr>
      <a:lvl6pPr marL="1900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channel/UCgPufoHSZOhlJE7Eri1NxmA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slide" Target="slide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3.png"/><Relationship Id="rId5" Type="http://schemas.openxmlformats.org/officeDocument/2006/relationships/image" Target="../media/image15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7.png"/><Relationship Id="rId5" Type="http://schemas.openxmlformats.org/officeDocument/2006/relationships/image" Target="../media/image15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5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2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etymonline.com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/>
              <a:t>응용행동경제학 개론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2025 </a:t>
            </a:r>
            <a:r>
              <a:rPr lang="ko-KR" altLang="en-US" dirty="0"/>
              <a:t>봄학기 충북대학교 농업경제학과 송양훈 교수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23C8BD3-7B69-4666-AC2C-C81519152C58}"/>
              </a:ext>
            </a:extLst>
          </p:cNvPr>
          <p:cNvSpPr/>
          <p:nvPr/>
        </p:nvSpPr>
        <p:spPr>
          <a:xfrm>
            <a:off x="472907" y="4934363"/>
            <a:ext cx="98381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Office Address: </a:t>
            </a:r>
            <a:r>
              <a:rPr lang="ko-KR" altLang="en-US" dirty="0"/>
              <a:t>충북대학교</a:t>
            </a:r>
            <a:r>
              <a:rPr lang="en-US" altLang="ko-KR" dirty="0"/>
              <a:t> </a:t>
            </a:r>
            <a:r>
              <a:rPr lang="ko-KR" altLang="en-US" dirty="0"/>
              <a:t>농업생명환경대학 농업경제학과</a:t>
            </a:r>
            <a:br>
              <a:rPr lang="en-US" altLang="ko-KR" dirty="0"/>
            </a:br>
            <a:r>
              <a:rPr lang="en-US" altLang="ko-KR" dirty="0"/>
              <a:t>                       (28644) </a:t>
            </a:r>
            <a:r>
              <a:rPr lang="ko-KR" altLang="en-US" dirty="0"/>
              <a:t>충북 청주시 </a:t>
            </a:r>
            <a:r>
              <a:rPr lang="ko-KR" altLang="en-US" dirty="0" err="1"/>
              <a:t>서원구</a:t>
            </a:r>
            <a:r>
              <a:rPr lang="ko-KR" altLang="en-US" dirty="0"/>
              <a:t> </a:t>
            </a:r>
            <a:r>
              <a:rPr lang="ko-KR" altLang="en-US" dirty="0" err="1"/>
              <a:t>충대로</a:t>
            </a:r>
            <a:r>
              <a:rPr lang="ko-KR" altLang="en-US" dirty="0"/>
              <a:t> </a:t>
            </a:r>
            <a:r>
              <a:rPr lang="en-US" altLang="ko-KR" dirty="0"/>
              <a:t>1, </a:t>
            </a:r>
            <a:r>
              <a:rPr lang="ko-KR" altLang="en-US" dirty="0"/>
              <a:t>건물번호 </a:t>
            </a:r>
            <a:r>
              <a:rPr lang="en-US" altLang="ko-KR" dirty="0"/>
              <a:t>S21-5-480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Tel: 043-261-2588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e-mail: yhsong@chungbuk.ac.kr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/>
              <a:t>YouTube</a:t>
            </a:r>
            <a:r>
              <a:rPr lang="ko-KR" altLang="en-US" dirty="0"/>
              <a:t> </a:t>
            </a:r>
            <a:r>
              <a:rPr lang="en-US" altLang="ko-KR" dirty="0"/>
              <a:t>Channel: </a:t>
            </a:r>
            <a:r>
              <a:rPr lang="en-US" altLang="ko-KR" dirty="0">
                <a:hlinkClick r:id="rId2"/>
              </a:rPr>
              <a:t>https://www.youtube.com/channel/UCgPufoHSZOhlJE7Eri1NxmA</a:t>
            </a:r>
            <a:r>
              <a:rPr lang="en-US" altLang="ko-K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609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85"/>
    </mc:Choice>
    <mc:Fallback xmlns="">
      <p:transition spd="slow" advTm="42285"/>
    </mc:Fallback>
  </mc:AlternateContent>
  <p:extLst>
    <p:ext uri="{3A86A75C-4F4B-4683-9AE1-C65F6400EC91}">
      <p14:laserTraceLst xmlns:p14="http://schemas.microsoft.com/office/powerpoint/2010/main">
        <p14:tracePtLst>
          <p14:tracePt t="17091" x="3946525" y="4114800"/>
          <p14:tracePt t="17378" x="3946525" y="4108450"/>
          <p14:tracePt t="17400" x="3940175" y="4114800"/>
          <p14:tracePt t="17411" x="3906838" y="4159250"/>
          <p14:tracePt t="17422" x="3833813" y="4249738"/>
          <p14:tracePt t="17433" x="3727450" y="4367213"/>
          <p14:tracePt t="17445" x="3636963" y="4464050"/>
          <p14:tracePt t="17456" x="3546475" y="4581525"/>
          <p14:tracePt t="17467" x="3484563" y="4659313"/>
          <p14:tracePt t="17478" x="3451225" y="4694238"/>
          <p14:tracePt t="17490" x="3440113" y="4721225"/>
          <p14:tracePt t="17501" x="3433763" y="4733925"/>
          <p14:tracePt t="17512" x="3433763" y="4738688"/>
          <p14:tracePt t="17568" x="3429000" y="4745038"/>
          <p14:tracePt t="17579" x="3417888" y="4749800"/>
          <p14:tracePt t="17591" x="3389313" y="4772025"/>
          <p14:tracePt t="17602" x="3371850" y="4789488"/>
          <p14:tracePt t="17613" x="3333750" y="4818063"/>
          <p14:tracePt t="17625" x="3294063" y="4851400"/>
          <p14:tracePt t="17636" x="3260725" y="4873625"/>
          <p14:tracePt t="17647" x="3214688" y="4895850"/>
          <p14:tracePt t="17658" x="3163888" y="4918075"/>
          <p14:tracePt t="17669" x="3130550" y="4935538"/>
          <p14:tracePt t="17681" x="3086100" y="4946650"/>
          <p14:tracePt t="17692" x="3052763" y="4964113"/>
          <p14:tracePt t="17703" x="3001963" y="4975225"/>
          <p14:tracePt t="17714" x="2955925" y="4991100"/>
          <p14:tracePt t="17726" x="2922588" y="5008563"/>
          <p14:tracePt t="17737" x="2878138" y="5019675"/>
          <p14:tracePt t="17749" x="2833688" y="5037138"/>
          <p14:tracePt t="17760" x="2798763" y="5041900"/>
          <p14:tracePt t="17771" x="2743200" y="5053013"/>
          <p14:tracePt t="17782" x="2687638" y="5064125"/>
          <p14:tracePt t="17794" x="2641600" y="5081588"/>
          <p14:tracePt t="17805" x="2590800" y="5092700"/>
          <p14:tracePt t="17816" x="2535238" y="5099050"/>
          <p14:tracePt t="17828" x="2501900" y="5103813"/>
          <p14:tracePt t="17838" x="2455863" y="5110163"/>
          <p14:tracePt t="17849" x="2411413" y="5121275"/>
          <p14:tracePt t="17861" x="2378075" y="5132388"/>
          <p14:tracePt t="17872" x="2344738" y="5149850"/>
          <p14:tracePt t="17883" x="2305050" y="5160963"/>
          <p14:tracePt t="17895" x="2259013" y="5176838"/>
          <p14:tracePt t="17906" x="2214563" y="5199063"/>
          <p14:tracePt t="17917" x="2181225" y="5216525"/>
          <p14:tracePt t="17951" x="2141538" y="5238750"/>
          <p14:tracePt t="17952" x="2108200" y="5249863"/>
          <p14:tracePt t="17962" x="2079625" y="5260975"/>
          <p14:tracePt t="17964" x="2057400" y="5278438"/>
          <p14:tracePt t="17974" x="2028825" y="5289550"/>
          <p14:tracePt t="17985" x="2012950" y="5295900"/>
          <p14:tracePt t="17996" x="1995488" y="5307013"/>
          <p14:tracePt t="18007" x="1978025" y="5311775"/>
          <p14:tracePt t="18018" x="1973263" y="5318125"/>
          <p14:tracePt t="18029" x="1962150" y="5322888"/>
          <p14:tracePt t="18041" x="1955800" y="5322888"/>
          <p14:tracePt t="18052" x="1951038" y="5329238"/>
          <p14:tracePt t="18075" x="1944688" y="5329238"/>
          <p14:tracePt t="18086" x="1933575" y="5334000"/>
          <p14:tracePt t="18098" x="1927225" y="5334000"/>
          <p14:tracePt t="18109" x="1927225" y="5340350"/>
          <p14:tracePt t="18120" x="1916113" y="5345113"/>
          <p14:tracePt t="18138" x="1905000" y="5351463"/>
          <p14:tracePt t="18143" x="1893888" y="5351463"/>
          <p14:tracePt t="18153" x="1882775" y="5351463"/>
          <p14:tracePt t="18164" x="1871663" y="5357813"/>
          <p14:tracePt t="18177" x="1860550" y="5362575"/>
          <p14:tracePt t="18188" x="1854200" y="5362575"/>
          <p14:tracePt t="18198" x="1849438" y="5362575"/>
          <p14:tracePt t="18210" x="1843088" y="5368925"/>
          <p14:tracePt t="18221" x="1838325" y="5368925"/>
          <p14:tracePt t="18232" x="1831975" y="5368925"/>
          <p14:tracePt t="18536" x="1827213" y="5368925"/>
          <p14:tracePt t="18547" x="1816100" y="5368925"/>
          <p14:tracePt t="18559" x="1804988" y="5362575"/>
          <p14:tracePt t="18569" x="1793875" y="5357813"/>
          <p14:tracePt t="18581" x="1781175" y="5351463"/>
          <p14:tracePt t="18592" x="1765300" y="5345113"/>
          <p14:tracePt t="18603" x="1754188" y="5340350"/>
          <p14:tracePt t="18614" x="1743075" y="5334000"/>
          <p14:tracePt t="18627" x="1736725" y="5329238"/>
          <p14:tracePt t="18637" x="1731963" y="5329238"/>
          <p14:tracePt t="18829" x="1731963" y="5322888"/>
          <p14:tracePt t="18974" x="1736725" y="5318125"/>
          <p14:tracePt t="18986" x="1743075" y="5318125"/>
          <p14:tracePt t="18997" x="1747838" y="5318125"/>
          <p14:tracePt t="19010" x="1754188" y="5311775"/>
          <p14:tracePt t="19020" x="1758950" y="5311775"/>
          <p14:tracePt t="19031" x="1758950" y="5307013"/>
          <p14:tracePt t="19043" x="1765300" y="5307013"/>
          <p14:tracePt t="19054" x="1776413" y="5300663"/>
          <p14:tracePt t="19064" x="1781175" y="5300663"/>
          <p14:tracePt t="19076" x="1787525" y="5300663"/>
          <p14:tracePt t="19087" x="1793875" y="5300663"/>
          <p14:tracePt t="19098" x="1798638" y="5300663"/>
          <p14:tracePt t="19110" x="1804988" y="5295900"/>
          <p14:tracePt t="19123" x="1809750" y="5295900"/>
          <p14:tracePt t="19132" x="1816100" y="5295900"/>
          <p14:tracePt t="19143" x="1827213" y="5289550"/>
          <p14:tracePt t="19154" x="1838325" y="5289550"/>
          <p14:tracePt t="19166" x="1849438" y="5284788"/>
          <p14:tracePt t="19177" x="1860550" y="5278438"/>
          <p14:tracePt t="19189" x="1866900" y="5278438"/>
          <p14:tracePt t="19211" x="1871663" y="5278438"/>
          <p14:tracePt t="19222" x="1878013" y="5278438"/>
          <p14:tracePt t="19233" x="1882775" y="5278438"/>
          <p14:tracePt t="19244" x="1889125" y="5278438"/>
          <p14:tracePt t="19256" x="1893888" y="5278438"/>
          <p14:tracePt t="19267" x="1905000" y="5278438"/>
          <p14:tracePt t="19278" x="1911350" y="5278438"/>
          <p14:tracePt t="19290" x="1922463" y="5278438"/>
          <p14:tracePt t="19301" x="1927225" y="5278438"/>
          <p14:tracePt t="19312" x="1939925" y="5278438"/>
          <p14:tracePt t="19324" x="1951038" y="5278438"/>
          <p14:tracePt t="19335" x="1962150" y="5278438"/>
          <p14:tracePt t="19347" x="1973263" y="5278438"/>
          <p14:tracePt t="19358" x="1978025" y="5278438"/>
          <p14:tracePt t="19368" x="1989138" y="5284788"/>
          <p14:tracePt t="19380" x="1995488" y="5284788"/>
          <p14:tracePt t="19392" x="2006600" y="5289550"/>
          <p14:tracePt t="19402" x="2017713" y="5289550"/>
          <p14:tracePt t="19414" x="2024063" y="5289550"/>
          <p14:tracePt t="19426" x="2035175" y="5289550"/>
          <p14:tracePt t="19435" x="2046288" y="5289550"/>
          <p14:tracePt t="19447" x="2057400" y="5289550"/>
          <p14:tracePt t="19459" x="2068513" y="5289550"/>
          <p14:tracePt t="19470" x="2079625" y="5289550"/>
          <p14:tracePt t="19481" x="2097088" y="5289550"/>
          <p14:tracePt t="19493" x="2108200" y="5289550"/>
          <p14:tracePt t="19503" x="2124075" y="5289550"/>
          <p14:tracePt t="19514" x="2147888" y="5289550"/>
          <p14:tracePt t="19527" x="2163763" y="5289550"/>
          <p14:tracePt t="19538" x="2185988" y="5295900"/>
          <p14:tracePt t="19549" x="2203450" y="5295900"/>
          <p14:tracePt t="19561" x="2214563" y="5295900"/>
          <p14:tracePt t="19571" x="2232025" y="5295900"/>
          <p14:tracePt t="19582" x="2247900" y="5300663"/>
          <p14:tracePt t="19594" x="2254250" y="5300663"/>
          <p14:tracePt t="19605" x="2265363" y="5307013"/>
          <p14:tracePt t="19616" x="2282825" y="5307013"/>
          <p14:tracePt t="19627" x="2293938" y="5307013"/>
          <p14:tracePt t="19639" x="2305050" y="5307013"/>
          <p14:tracePt t="19650" x="2316163" y="5307013"/>
          <p14:tracePt t="19661" x="2327275" y="5307013"/>
          <p14:tracePt t="19683" x="2332038" y="5307013"/>
          <p14:tracePt t="19695" x="2338388" y="5307013"/>
          <p14:tracePt t="19706" x="2344738" y="5307013"/>
          <p14:tracePt t="19718" x="2349500" y="5307013"/>
          <p14:tracePt t="19740" x="2355850" y="5307013"/>
          <p14:tracePt t="19751" x="2360613" y="5311775"/>
          <p14:tracePt t="21101" x="2360613" y="5318125"/>
          <p14:tracePt t="21112" x="2360613" y="5329238"/>
          <p14:tracePt t="21124" x="2360613" y="5334000"/>
          <p14:tracePt t="21135" x="2355850" y="5345113"/>
          <p14:tracePt t="21146" x="2349500" y="5362575"/>
          <p14:tracePt t="21158" x="2344738" y="5384800"/>
          <p14:tracePt t="21169" x="2338388" y="5407025"/>
          <p14:tracePt t="21179" x="2338388" y="5430838"/>
          <p14:tracePt t="21192" x="2332038" y="5453063"/>
          <p14:tracePt t="21203" x="2332038" y="5480050"/>
          <p14:tracePt t="21229" x="2332038" y="5503863"/>
          <p14:tracePt t="21236" x="2332038" y="5514975"/>
          <p14:tracePt t="21247" x="2332038" y="5526088"/>
          <p14:tracePt t="21258" x="2338388" y="5537200"/>
          <p14:tracePt t="21270" x="2349500" y="5553075"/>
          <p14:tracePt t="21281" x="2355850" y="5565775"/>
          <p14:tracePt t="21293" x="2366963" y="5581650"/>
          <p14:tracePt t="21304" x="2378075" y="5592763"/>
          <p14:tracePt t="21315" x="2389188" y="5603875"/>
          <p14:tracePt t="21327" x="2400300" y="5621338"/>
          <p14:tracePt t="21338" x="2411413" y="5632450"/>
          <p14:tracePt t="21349" x="2422525" y="5643563"/>
          <p14:tracePt t="21361" x="2439988" y="5654675"/>
          <p14:tracePt t="21371" x="2451100" y="5665788"/>
          <p14:tracePt t="21382" x="2466975" y="5676900"/>
          <p14:tracePt t="21394" x="2484438" y="5688013"/>
          <p14:tracePt t="21405" x="2495550" y="5700713"/>
          <p14:tracePt t="21417" x="2517775" y="5716588"/>
          <p14:tracePt t="21428" x="2524125" y="5722938"/>
          <p14:tracePt t="21438" x="2528888" y="5722938"/>
          <p14:tracePt t="21450" x="2535238" y="5722938"/>
          <p14:tracePt t="22090" x="2540000" y="5727700"/>
          <p14:tracePt t="22102" x="2546350" y="5734050"/>
          <p14:tracePt t="22113" x="2552700" y="5745163"/>
          <p14:tracePt t="22125" x="2563813" y="5762625"/>
          <p14:tracePt t="22135" x="2574925" y="5773738"/>
          <p14:tracePt t="22147" x="2590800" y="5789613"/>
          <p14:tracePt t="22159" x="2630488" y="5818188"/>
          <p14:tracePt t="22169" x="2663825" y="5840413"/>
          <p14:tracePt t="22180" x="2714625" y="5873750"/>
          <p14:tracePt t="22192" x="2747963" y="5895975"/>
          <p14:tracePt t="22203" x="2776538" y="5908675"/>
          <p14:tracePt t="22214" x="2809875" y="5924550"/>
          <p14:tracePt t="22227" x="2827338" y="5935663"/>
          <p14:tracePt t="22237" x="2849563" y="5942013"/>
          <p14:tracePt t="22248" x="2878138" y="5946775"/>
          <p14:tracePt t="22259" x="2895600" y="5953125"/>
          <p14:tracePt t="22270" x="2928938" y="5964238"/>
          <p14:tracePt t="22282" x="2962275" y="5975350"/>
          <p14:tracePt t="22293" x="2979738" y="5981700"/>
          <p14:tracePt t="22304" x="2995613" y="5986463"/>
          <p14:tracePt t="22315" x="3006725" y="5992813"/>
          <p14:tracePt t="22327" x="3013075" y="5992813"/>
          <p14:tracePt t="22338" x="3017838" y="5992813"/>
          <p14:tracePt t="23126" x="3017838" y="5997575"/>
          <p14:tracePt t="23137" x="3013075" y="6003925"/>
          <p14:tracePt t="23148" x="3006725" y="6008688"/>
          <p14:tracePt t="23160" x="3001963" y="6015038"/>
          <p14:tracePt t="23182" x="2995613" y="6019800"/>
          <p14:tracePt t="23193" x="2990850" y="6026150"/>
          <p14:tracePt t="23205" x="2984500" y="6030913"/>
          <p14:tracePt t="23216" x="2979738" y="6037263"/>
          <p14:tracePt t="23238" x="2973388" y="6043613"/>
          <p14:tracePt t="23249" x="2962275" y="6048375"/>
          <p14:tracePt t="23261" x="2951163" y="6054725"/>
          <p14:tracePt t="23272" x="2944813" y="6059488"/>
          <p14:tracePt t="23283" x="2940050" y="6065838"/>
          <p14:tracePt t="23295" x="2933700" y="6065838"/>
          <p14:tracePt t="23305" x="2928938" y="6070600"/>
          <p14:tracePt t="23317" x="2917825" y="6076950"/>
          <p14:tracePt t="23329" x="2906713" y="6088063"/>
          <p14:tracePt t="23340" x="2900363" y="6092825"/>
          <p14:tracePt t="23351" x="2895600" y="6105525"/>
          <p14:tracePt t="23363" x="2882900" y="6110288"/>
          <p14:tracePt t="23373" x="2878138" y="6110288"/>
          <p14:tracePt t="23385" x="2867025" y="6116638"/>
          <p14:tracePt t="23396" x="2860675" y="6121400"/>
          <p14:tracePt t="23407" x="2860675" y="6127750"/>
          <p14:tracePt t="23418" x="2855913" y="6132513"/>
          <p14:tracePt t="23430" x="2849563" y="6138863"/>
          <p14:tracePt t="23441" x="2844800" y="6138863"/>
          <p14:tracePt t="23452" x="2838450" y="6143625"/>
          <p14:tracePt t="23464" x="2838450" y="6149975"/>
          <p14:tracePt t="23474" x="2833688" y="6154738"/>
          <p14:tracePt t="23486" x="2827338" y="6154738"/>
          <p14:tracePt t="23498" x="2827338" y="6161088"/>
          <p14:tracePt t="23587" x="2827338" y="6165850"/>
          <p14:tracePt t="23733" x="2827338" y="6172200"/>
          <p14:tracePt t="23755" x="2833688" y="6178550"/>
          <p14:tracePt t="23779" x="2844800" y="6183313"/>
          <p14:tracePt t="23790" x="2855913" y="6189663"/>
          <p14:tracePt t="23801" x="2871788" y="6194425"/>
          <p14:tracePt t="23813" x="2889250" y="6200775"/>
          <p14:tracePt t="23824" x="2906713" y="6205538"/>
          <p14:tracePt t="23834" x="2922588" y="6211888"/>
          <p14:tracePt t="23846" x="2940050" y="6216650"/>
          <p14:tracePt t="23857" x="2968625" y="6227763"/>
          <p14:tracePt t="23869" x="2984500" y="6234113"/>
          <p14:tracePt t="23880" x="3001963" y="6238875"/>
          <p14:tracePt t="23891" x="3017838" y="6245225"/>
          <p14:tracePt t="23902" x="3028950" y="6251575"/>
          <p14:tracePt t="23913" x="3046413" y="6251575"/>
          <p14:tracePt t="23924" x="3057525" y="6251575"/>
          <p14:tracePt t="23936" x="3074988" y="6251575"/>
          <p14:tracePt t="23948" x="3090863" y="6262688"/>
          <p14:tracePt t="23958" x="3108325" y="6267450"/>
          <p14:tracePt t="23969" x="3119438" y="6267450"/>
          <p14:tracePt t="23981" x="3130550" y="6273800"/>
          <p14:tracePt t="23993" x="3136900" y="6273800"/>
          <p14:tracePt t="24004" x="3141663" y="6273800"/>
          <p14:tracePt t="24015" x="3148013" y="6273800"/>
          <p14:tracePt t="24026" x="3152775" y="6273800"/>
          <p14:tracePt t="24060" x="3159125" y="6273800"/>
          <p14:tracePt t="24083" x="3163888" y="6273800"/>
          <p14:tracePt t="24093" x="3170238" y="6273800"/>
          <p14:tracePt t="24104" x="3176588" y="6273800"/>
          <p14:tracePt t="24465" x="3187700" y="6273800"/>
          <p14:tracePt t="24476" x="3192463" y="6262688"/>
          <p14:tracePt t="24487" x="3214688" y="6251575"/>
          <p14:tracePt t="24499" x="3238500" y="6234113"/>
          <p14:tracePt t="24509" x="3282950" y="6223000"/>
          <p14:tracePt t="24521" x="3327400" y="6205538"/>
          <p14:tracePt t="24532" x="3371850" y="6189663"/>
          <p14:tracePt t="24543" x="3429000" y="6172200"/>
          <p14:tracePt t="24554" x="3484563" y="6165850"/>
          <p14:tracePt t="24566" x="3519488" y="6161088"/>
          <p14:tracePt t="24577" x="3552825" y="6154738"/>
          <p14:tracePt t="24588" x="3568700" y="6154738"/>
          <p14:tracePt t="24600" x="3579813" y="6149975"/>
          <p14:tracePt t="24612" x="3592513" y="6143625"/>
          <p14:tracePt t="24622" x="3603625" y="6143625"/>
          <p14:tracePt t="24634" x="3608388" y="6143625"/>
          <p14:tracePt t="24644" x="3619500" y="6143625"/>
          <p14:tracePt t="24655" x="3630613" y="6138863"/>
          <p14:tracePt t="24667" x="3641725" y="6132513"/>
          <p14:tracePt t="24678" x="3659188" y="6127750"/>
          <p14:tracePt t="24689" x="3676650" y="6127750"/>
          <p14:tracePt t="24701" x="3687763" y="6127750"/>
          <p14:tracePt t="24712" x="3698875" y="6121400"/>
          <p14:tracePt t="24723" x="3703638" y="6116638"/>
          <p14:tracePt t="24746" x="3709988" y="6116638"/>
          <p14:tracePt t="24757" x="3714750" y="6116638"/>
          <p14:tracePt t="24768" x="3721100" y="6116638"/>
          <p14:tracePt t="24791" x="3727450" y="6110288"/>
          <p14:tracePt t="24802" x="3732213" y="6105525"/>
          <p14:tracePt t="24814" x="3738563" y="6105525"/>
          <p14:tracePt t="24825" x="3743325" y="6099175"/>
          <p14:tracePt t="24835" x="3749675" y="6092825"/>
          <p14:tracePt t="24847" x="3754438" y="6088063"/>
          <p14:tracePt t="24858" x="3760788" y="6088063"/>
          <p14:tracePt t="24869" x="3765550" y="6081713"/>
          <p14:tracePt t="24881" x="3771900" y="6081713"/>
          <p14:tracePt t="24903" x="3776663" y="6081713"/>
          <p14:tracePt t="24915" x="3783013" y="6081713"/>
          <p14:tracePt t="24925" x="3794125" y="6076950"/>
          <p14:tracePt t="24937" x="3805238" y="6070600"/>
          <p14:tracePt t="24959" x="3811588" y="6070600"/>
          <p14:tracePt t="24962" x="3822700" y="6065838"/>
          <p14:tracePt t="24970" x="3833813" y="6059488"/>
          <p14:tracePt t="24982" x="3849688" y="6054725"/>
          <p14:tracePt t="24994" x="3862388" y="6048375"/>
          <p14:tracePt t="25005" x="3873500" y="6043613"/>
          <p14:tracePt t="25016" x="3884613" y="6037263"/>
          <p14:tracePt t="25028" x="3895725" y="6030913"/>
          <p14:tracePt t="25038" x="3900488" y="6026150"/>
          <p14:tracePt t="25049" x="3906838" y="6026150"/>
          <p14:tracePt t="25072" x="3911600" y="6019800"/>
          <p14:tracePt t="25083" x="3917950" y="6019800"/>
          <p14:tracePt t="25095" x="3922713" y="6019800"/>
          <p14:tracePt t="25106" x="3929063" y="6019800"/>
          <p14:tracePt t="29032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제</a:t>
            </a:r>
            <a:r>
              <a:rPr lang="en-US" altLang="ko-KR" dirty="0"/>
              <a:t>1</a:t>
            </a:r>
            <a:r>
              <a:rPr lang="ko-KR" altLang="en-US" dirty="0"/>
              <a:t>장 경제학과 심리학의 만남 </a:t>
            </a:r>
            <a:r>
              <a:rPr lang="en-US" altLang="ko-KR" dirty="0"/>
              <a:t>(1-48)</a:t>
            </a:r>
            <a:br>
              <a:rPr lang="en-US" altLang="ko-KR" dirty="0"/>
            </a:br>
            <a:r>
              <a:rPr lang="ko-KR" altLang="en-US" sz="2000" dirty="0"/>
              <a:t>행동경제학의 탄생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81193" y="2180496"/>
            <a:ext cx="8442492" cy="4430857"/>
          </a:xfrm>
        </p:spPr>
        <p:txBody>
          <a:bodyPr/>
          <a:lstStyle/>
          <a:p>
            <a:r>
              <a:rPr lang="ko-KR" altLang="en-US" dirty="0"/>
              <a:t>합리적으로 판단할 수 있을까</a:t>
            </a:r>
            <a:r>
              <a:rPr lang="en-US" altLang="ko-KR" dirty="0"/>
              <a:t>?</a:t>
            </a:r>
          </a:p>
          <a:p>
            <a:r>
              <a:rPr lang="en-US" altLang="ko-KR" dirty="0"/>
              <a:t>(</a:t>
            </a:r>
            <a:r>
              <a:rPr lang="ko-KR" altLang="en-US" dirty="0"/>
              <a:t>확률</a:t>
            </a:r>
            <a:r>
              <a:rPr lang="en-US" altLang="ko-KR" dirty="0"/>
              <a:t>) </a:t>
            </a:r>
            <a:r>
              <a:rPr lang="ko-KR" altLang="en-US" dirty="0"/>
              <a:t>문제 </a:t>
            </a:r>
            <a:r>
              <a:rPr lang="en-US" altLang="ko-KR" dirty="0"/>
              <a:t>1: Monty</a:t>
            </a:r>
            <a:r>
              <a:rPr lang="ko-KR" altLang="en-US" dirty="0"/>
              <a:t> </a:t>
            </a:r>
            <a:r>
              <a:rPr lang="en-US" altLang="ko-KR" dirty="0"/>
              <a:t>Hall (Let’s Make a Deal TV Show), </a:t>
            </a:r>
            <a:r>
              <a:rPr lang="ko-KR" altLang="en-US" dirty="0"/>
              <a:t>참가자가 문 선택 후 열지 않은 상태에서</a:t>
            </a:r>
            <a:r>
              <a:rPr lang="en-US" altLang="ko-KR" dirty="0"/>
              <a:t>, </a:t>
            </a:r>
            <a:r>
              <a:rPr lang="ko-KR" altLang="en-US" dirty="0"/>
              <a:t>자동차 문 아는 사회자가 염소 문을 열고</a:t>
            </a:r>
            <a:r>
              <a:rPr lang="en-US" altLang="ko-KR" dirty="0"/>
              <a:t>, Switch or</a:t>
            </a:r>
            <a:r>
              <a:rPr lang="ko-KR" altLang="en-US" dirty="0"/>
              <a:t> </a:t>
            </a:r>
            <a:r>
              <a:rPr lang="en-US" altLang="ko-KR" dirty="0"/>
              <a:t>Stay?</a:t>
            </a:r>
          </a:p>
          <a:p>
            <a:r>
              <a:rPr lang="en-US" altLang="ko-KR" dirty="0"/>
              <a:t>(</a:t>
            </a:r>
            <a:r>
              <a:rPr lang="ko-KR" altLang="en-US" dirty="0"/>
              <a:t>확률</a:t>
            </a:r>
            <a:r>
              <a:rPr lang="en-US" altLang="ko-KR" dirty="0"/>
              <a:t>) </a:t>
            </a:r>
            <a:r>
              <a:rPr lang="ko-KR" altLang="en-US" dirty="0"/>
              <a:t>문제 </a:t>
            </a:r>
            <a:r>
              <a:rPr lang="en-US" altLang="ko-KR" dirty="0"/>
              <a:t>2: </a:t>
            </a:r>
            <a:r>
              <a:rPr lang="ko-KR" altLang="en-US" dirty="0"/>
              <a:t>감염 확률 계산</a:t>
            </a:r>
            <a:br>
              <a:rPr lang="en-US" altLang="ko-KR" dirty="0"/>
            </a:br>
            <a:r>
              <a:rPr lang="ko-KR" altLang="en-US" dirty="0"/>
              <a:t>감염 확률 </a:t>
            </a:r>
            <a:r>
              <a:rPr lang="en-US" altLang="ko-KR" dirty="0"/>
              <a:t>= 1/10,000, </a:t>
            </a:r>
            <a:r>
              <a:rPr lang="ko-KR" altLang="en-US" dirty="0"/>
              <a:t>양성 결과 나옴</a:t>
            </a:r>
            <a:r>
              <a:rPr lang="en-US" altLang="ko-KR" dirty="0"/>
              <a:t>. </a:t>
            </a:r>
            <a:r>
              <a:rPr lang="ko-KR" altLang="en-US" dirty="0"/>
              <a:t>신뢰성 </a:t>
            </a:r>
            <a:r>
              <a:rPr lang="en-US" altLang="ko-KR" dirty="0"/>
              <a:t>99%, </a:t>
            </a:r>
            <a:r>
              <a:rPr lang="ko-KR" altLang="en-US" dirty="0"/>
              <a:t>실제</a:t>
            </a:r>
            <a:r>
              <a:rPr lang="en-US" altLang="ko-KR" dirty="0"/>
              <a:t> </a:t>
            </a:r>
            <a:r>
              <a:rPr lang="ko-KR" altLang="en-US" dirty="0"/>
              <a:t>감염 확률은</a:t>
            </a:r>
            <a:r>
              <a:rPr lang="en-US" altLang="ko-KR" dirty="0"/>
              <a:t>?</a:t>
            </a:r>
          </a:p>
          <a:p>
            <a:r>
              <a:rPr lang="en-US" altLang="ko-KR" dirty="0"/>
              <a:t>(</a:t>
            </a:r>
            <a:r>
              <a:rPr lang="ko-KR" altLang="en-US" dirty="0"/>
              <a:t>논리</a:t>
            </a:r>
            <a:r>
              <a:rPr lang="en-US" altLang="ko-KR" dirty="0"/>
              <a:t>) </a:t>
            </a:r>
            <a:r>
              <a:rPr lang="ko-KR" altLang="en-US" dirty="0"/>
              <a:t>문제 </a:t>
            </a:r>
            <a:r>
              <a:rPr lang="en-US" altLang="ko-KR" dirty="0"/>
              <a:t>3: 4</a:t>
            </a:r>
            <a:r>
              <a:rPr lang="ko-KR" altLang="en-US" dirty="0"/>
              <a:t>장 카드</a:t>
            </a:r>
            <a:r>
              <a:rPr lang="en-US" altLang="ko-KR" dirty="0"/>
              <a:t>. </a:t>
            </a:r>
            <a:r>
              <a:rPr lang="ko-KR" altLang="en-US" dirty="0"/>
              <a:t>앞에는 알파벳</a:t>
            </a:r>
            <a:r>
              <a:rPr lang="en-US" altLang="ko-KR" dirty="0"/>
              <a:t>, </a:t>
            </a:r>
            <a:r>
              <a:rPr lang="ko-KR" altLang="en-US" dirty="0"/>
              <a:t>뒤에는 숫자</a:t>
            </a:r>
            <a:r>
              <a:rPr lang="en-US" altLang="ko-KR" dirty="0"/>
              <a:t>. ‘</a:t>
            </a:r>
            <a:r>
              <a:rPr lang="ko-KR" altLang="en-US" dirty="0"/>
              <a:t>모음이 적혀있는 카드 뒤에는 짝수가 적혀 있어야 한다</a:t>
            </a:r>
            <a:r>
              <a:rPr lang="en-US" altLang="ko-KR" dirty="0"/>
              <a:t>’ </a:t>
            </a:r>
            <a:r>
              <a:rPr lang="ko-KR" altLang="en-US" dirty="0"/>
              <a:t>는 규칙 성립 확인 위해 어느 카드</a:t>
            </a:r>
            <a:r>
              <a:rPr lang="en-US" altLang="ko-KR" dirty="0"/>
              <a:t>(</a:t>
            </a:r>
            <a:r>
              <a:rPr lang="ko-KR" altLang="en-US" dirty="0"/>
              <a:t>들</a:t>
            </a:r>
            <a:r>
              <a:rPr lang="en-US" altLang="ko-KR" dirty="0"/>
              <a:t>)</a:t>
            </a:r>
            <a:r>
              <a:rPr lang="ko-KR" altLang="en-US" dirty="0"/>
              <a:t>의 반대면 확인해야 할까</a:t>
            </a:r>
            <a:r>
              <a:rPr lang="en-US" altLang="ko-KR" dirty="0"/>
              <a:t>?</a:t>
            </a:r>
            <a:br>
              <a:rPr lang="en-US" altLang="ko-KR" dirty="0"/>
            </a:b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5" name="TextBox 4"/>
          <p:cNvSpPr txBox="1"/>
          <p:nvPr/>
        </p:nvSpPr>
        <p:spPr>
          <a:xfrm>
            <a:off x="9023685" y="2006153"/>
            <a:ext cx="970137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문제 </a:t>
            </a:r>
            <a:r>
              <a:rPr lang="en-US" altLang="ko-KR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1: </a:t>
            </a:r>
            <a:endParaRPr lang="ko-KR" altLang="en-US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685" y="2375485"/>
            <a:ext cx="2711869" cy="2711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3685" y="5077031"/>
            <a:ext cx="970137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문제 </a:t>
            </a:r>
            <a:r>
              <a:rPr lang="en-US" altLang="ko-KR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3: </a:t>
            </a:r>
            <a:endParaRPr lang="ko-KR" altLang="en-US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49936" y="5492727"/>
            <a:ext cx="468000" cy="646331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dirty="0"/>
              <a:t>E</a:t>
            </a:r>
            <a:endParaRPr lang="ko-KR" alt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9620066" y="5495612"/>
            <a:ext cx="468000" cy="646331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dirty="0"/>
              <a:t>K</a:t>
            </a:r>
            <a:endParaRPr lang="ko-KR" alt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10174700" y="5492726"/>
            <a:ext cx="468000" cy="646331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dirty="0"/>
              <a:t>4</a:t>
            </a:r>
            <a:endParaRPr lang="ko-KR" alt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10744830" y="5492725"/>
            <a:ext cx="468000" cy="646331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dirty="0"/>
              <a:t>7</a:t>
            </a:r>
            <a:endParaRPr lang="ko-KR" altLang="en-US" sz="3600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2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263"/>
    </mc:Choice>
    <mc:Fallback xmlns="">
      <p:transition spd="slow" advTm="243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72" x="6091238" y="3567113"/>
          <p14:tracePt t="9796" x="6100763" y="3567113"/>
          <p14:tracePt t="10796" x="6105525" y="3567113"/>
          <p14:tracePt t="10874" x="6105525" y="3562350"/>
          <p14:tracePt t="10896" x="6105525" y="3557588"/>
          <p14:tracePt t="10907" x="6105525" y="3548063"/>
          <p14:tracePt t="10919" x="6091238" y="3533775"/>
          <p14:tracePt t="10930" x="6067425" y="3514725"/>
          <p14:tracePt t="10941" x="6038850" y="3495675"/>
          <p14:tracePt t="10953" x="6005513" y="3476625"/>
          <p14:tracePt t="10969" x="5967413" y="3457575"/>
          <p14:tracePt t="10986" x="5905500" y="3433763"/>
          <p14:tracePt t="11003" x="5881688" y="3424238"/>
          <p14:tracePt t="11019" x="5824538" y="3409950"/>
          <p14:tracePt t="11036" x="5800725" y="3405188"/>
          <p14:tracePt t="11053" x="5710238" y="3395663"/>
          <p14:tracePt t="11069" x="5653088" y="3390900"/>
          <p14:tracePt t="11086" x="5519738" y="3381375"/>
          <p14:tracePt t="11103" x="5453063" y="3376613"/>
          <p14:tracePt t="11119" x="5391150" y="3367088"/>
          <p14:tracePt t="11136" x="5253038" y="3357563"/>
          <p14:tracePt t="11153" x="5172075" y="3348038"/>
          <p14:tracePt t="11169" x="5024438" y="3333750"/>
          <p14:tracePt t="11186" x="4953000" y="3328988"/>
          <p14:tracePt t="11203" x="4819650" y="3319463"/>
          <p14:tracePt t="11219" x="4776788" y="3319463"/>
          <p14:tracePt t="11236" x="4667250" y="3314700"/>
          <p14:tracePt t="11253" x="4633913" y="3309938"/>
          <p14:tracePt t="11269" x="4595813" y="3300413"/>
          <p14:tracePt t="11286" x="4581525" y="3300413"/>
          <p14:tracePt t="11303" x="4576763" y="3300413"/>
          <p14:tracePt t="11369" x="4572000" y="3295650"/>
          <p14:tracePt t="11391" x="4567238" y="3295650"/>
          <p14:tracePt t="11402" x="4562475" y="3295650"/>
          <p14:tracePt t="38347" x="4581525" y="3290888"/>
          <p14:tracePt t="38358" x="4610100" y="3290888"/>
          <p14:tracePt t="38369" x="4624388" y="3290888"/>
          <p14:tracePt t="38381" x="4633913" y="3290888"/>
          <p14:tracePt t="38392" x="4643438" y="3286125"/>
          <p14:tracePt t="38408" x="4652963" y="3281363"/>
          <p14:tracePt t="38425" x="4681538" y="3276600"/>
          <p14:tracePt t="38442" x="4705350" y="3267075"/>
          <p14:tracePt t="38458" x="4752975" y="3248025"/>
          <p14:tracePt t="38475" x="4810125" y="3238500"/>
          <p14:tracePt t="38492" x="4957763" y="3238500"/>
          <p14:tracePt t="38509" x="5053013" y="3243263"/>
          <p14:tracePt t="38525" x="5124450" y="3243263"/>
          <p14:tracePt t="38542" x="5214938" y="3233738"/>
          <p14:tracePt t="38559" x="5224463" y="3228975"/>
          <p14:tracePt t="38575" x="5229225" y="3224213"/>
          <p14:tracePt t="38592" x="5233988" y="3214688"/>
          <p14:tracePt t="38609" x="5253038" y="3200400"/>
          <p14:tracePt t="38625" x="5262563" y="3195638"/>
          <p14:tracePt t="38642" x="5286375" y="3181350"/>
          <p14:tracePt t="38659" x="5300663" y="3176588"/>
          <p14:tracePt t="38675" x="5305425" y="3176588"/>
          <p14:tracePt t="38763" x="5310188" y="3171825"/>
          <p14:tracePt t="38775" x="5314950" y="3171825"/>
          <p14:tracePt t="38786" x="5314950" y="3167063"/>
          <p14:tracePt t="38797" x="5319713" y="3167063"/>
          <p14:tracePt t="38809" x="5319713" y="3162300"/>
          <p14:tracePt t="38831" x="5324475" y="3162300"/>
          <p14:tracePt t="38843" x="5338763" y="3152775"/>
          <p14:tracePt t="38859" x="5386388" y="3143250"/>
          <p14:tracePt t="38876" x="5724525" y="3119438"/>
          <p14:tracePt t="38892" x="5895975" y="3114675"/>
          <p14:tracePt t="38909" x="6529388" y="3095625"/>
          <p14:tracePt t="38925" x="6838950" y="3076575"/>
          <p14:tracePt t="38942" x="7348538" y="3038475"/>
          <p14:tracePt t="38959" x="7610475" y="3028950"/>
          <p14:tracePt t="38976" x="7829550" y="3028950"/>
          <p14:tracePt t="38992" x="8115300" y="3028950"/>
          <p14:tracePt t="39009" x="8401050" y="3028950"/>
          <p14:tracePt t="39026" x="8510588" y="3043238"/>
          <p14:tracePt t="39042" x="8639175" y="3067050"/>
          <p14:tracePt t="39059" x="8743950" y="3086100"/>
          <p14:tracePt t="39076" x="8743950" y="3090863"/>
          <p14:tracePt t="39316" x="8743950" y="3095625"/>
          <p14:tracePt t="39326" x="8743950" y="3105150"/>
          <p14:tracePt t="39337" x="8753475" y="3105150"/>
          <p14:tracePt t="39348" x="8777288" y="3105150"/>
          <p14:tracePt t="39360" x="8810625" y="3100388"/>
          <p14:tracePt t="39376" x="8853488" y="3090863"/>
          <p14:tracePt t="39393" x="8953500" y="3067050"/>
          <p14:tracePt t="39409" x="9029700" y="3052763"/>
          <p14:tracePt t="39426" x="9182100" y="3024188"/>
          <p14:tracePt t="39443" x="9239250" y="3009900"/>
          <p14:tracePt t="39459" x="9282113" y="3000375"/>
          <p14:tracePt t="39476" x="9344025" y="2990850"/>
          <p14:tracePt t="39493" x="9358313" y="2990850"/>
          <p14:tracePt t="39509" x="9377363" y="2981325"/>
          <p14:tracePt t="39526" x="9391650" y="2976563"/>
          <p14:tracePt t="39543" x="9410700" y="2962275"/>
          <p14:tracePt t="39559" x="9415463" y="2957513"/>
          <p14:tracePt t="39576" x="9415463" y="2952750"/>
          <p14:tracePt t="39709" x="9420225" y="2952750"/>
          <p14:tracePt t="39731" x="9429750" y="2947988"/>
          <p14:tracePt t="39742" x="9434513" y="2947988"/>
          <p14:tracePt t="39754" x="9439275" y="2947988"/>
          <p14:tracePt t="39765" x="9448800" y="2943225"/>
          <p14:tracePt t="39776" x="9467850" y="2943225"/>
          <p14:tracePt t="39793" x="9496425" y="2938463"/>
          <p14:tracePt t="39810" x="9563100" y="2928938"/>
          <p14:tracePt t="39826" x="9605963" y="2928938"/>
          <p14:tracePt t="39843" x="9701213" y="2928938"/>
          <p14:tracePt t="39860" x="9753600" y="2928938"/>
          <p14:tracePt t="39876" x="9848850" y="2938463"/>
          <p14:tracePt t="39893" x="9901238" y="2943225"/>
          <p14:tracePt t="39910" x="10001250" y="2952750"/>
          <p14:tracePt t="39926" x="10039350" y="2957513"/>
          <p14:tracePt t="39943" x="10077450" y="2957513"/>
          <p14:tracePt t="39960" x="10129838" y="2957513"/>
          <p14:tracePt t="39976" x="10148888" y="2957513"/>
          <p14:tracePt t="39993" x="10186988" y="2957513"/>
          <p14:tracePt t="40010" x="10201275" y="2957513"/>
          <p14:tracePt t="40026" x="10229850" y="2947988"/>
          <p14:tracePt t="40044" x="10244138" y="2947988"/>
          <p14:tracePt t="40060" x="10296525" y="2947988"/>
          <p14:tracePt t="40077" x="10334625" y="2947988"/>
          <p14:tracePt t="40093" x="10434638" y="2957513"/>
          <p14:tracePt t="40110" x="10482263" y="2962275"/>
          <p14:tracePt t="40127" x="10591800" y="2971800"/>
          <p14:tracePt t="40143" x="10639425" y="2976563"/>
          <p14:tracePt t="40160" x="10720388" y="2981325"/>
          <p14:tracePt t="40176" x="10744200" y="2981325"/>
          <p14:tracePt t="40193" x="10768013" y="2981325"/>
          <p14:tracePt t="40210" x="10777538" y="2976563"/>
          <p14:tracePt t="40226" x="10782300" y="2971800"/>
          <p14:tracePt t="40260" x="10787063" y="2971800"/>
          <p14:tracePt t="40282" x="10791825" y="2967038"/>
          <p14:tracePt t="40293" x="10796588" y="2967038"/>
          <p14:tracePt t="40316" x="10801350" y="2967038"/>
          <p14:tracePt t="40406" x="10782300" y="2971800"/>
          <p14:tracePt t="40417" x="10763250" y="2971800"/>
          <p14:tracePt t="40428" x="10739438" y="2971800"/>
          <p14:tracePt t="40439" x="10710863" y="2976563"/>
          <p14:tracePt t="40451" x="10682288" y="2981325"/>
          <p14:tracePt t="40461" x="10658475" y="2986088"/>
          <p14:tracePt t="40477" x="10625138" y="2990850"/>
          <p14:tracePt t="40493" x="10582275" y="2995613"/>
          <p14:tracePt t="40510" x="10477500" y="3005138"/>
          <p14:tracePt t="40527" x="10425113" y="3005138"/>
          <p14:tracePt t="40543" x="10320338" y="3005138"/>
          <p14:tracePt t="40560" x="10272713" y="3005138"/>
          <p14:tracePt t="40577" x="10201275" y="3009900"/>
          <p14:tracePt t="40594" x="10172700" y="3014663"/>
          <p14:tracePt t="40610" x="10086975" y="3024188"/>
          <p14:tracePt t="40627" x="10034588" y="3033713"/>
          <p14:tracePt t="40644" x="9910763" y="3038475"/>
          <p14:tracePt t="40660" x="9839325" y="3038475"/>
          <p14:tracePt t="40677" x="9691688" y="3028950"/>
          <p14:tracePt t="40694" x="9610725" y="3024188"/>
          <p14:tracePt t="40710" x="9458325" y="3019425"/>
          <p14:tracePt t="40727" x="9386888" y="3019425"/>
          <p14:tracePt t="40744" x="9286875" y="3019425"/>
          <p14:tracePt t="40760" x="9258300" y="3024188"/>
          <p14:tracePt t="40777" x="9229725" y="3028950"/>
          <p14:tracePt t="40794" x="9220200" y="3028950"/>
          <p14:tracePt t="40810" x="9215438" y="3028950"/>
          <p14:tracePt t="40844" x="9210675" y="3028950"/>
          <p14:tracePt t="41081" x="9215438" y="3028950"/>
          <p14:tracePt t="41093" x="9220200" y="3028950"/>
          <p14:tracePt t="41238" x="9224963" y="3028950"/>
          <p14:tracePt t="41260" x="9229725" y="3024188"/>
          <p14:tracePt t="41283" x="9239250" y="3024188"/>
          <p14:tracePt t="41294" x="9248775" y="3019425"/>
          <p14:tracePt t="41305" x="9258300" y="3019425"/>
          <p14:tracePt t="41317" x="9277350" y="3014663"/>
          <p14:tracePt t="41329" x="9301163" y="3014663"/>
          <p14:tracePt t="41344" x="9329738" y="3014663"/>
          <p14:tracePt t="41361" x="9386888" y="3014663"/>
          <p14:tracePt t="41378" x="9424988" y="3014663"/>
          <p14:tracePt t="41394" x="9501188" y="3014663"/>
          <p14:tracePt t="41411" x="9544050" y="3014663"/>
          <p14:tracePt t="41428" x="9644063" y="3014663"/>
          <p14:tracePt t="41444" x="9691688" y="3014663"/>
          <p14:tracePt t="41461" x="9744075" y="3014663"/>
          <p14:tracePt t="41478" x="9844088" y="3014663"/>
          <p14:tracePt t="41494" x="9891713" y="3009900"/>
          <p14:tracePt t="41511" x="9991725" y="3000375"/>
          <p14:tracePt t="41528" x="10039350" y="2995613"/>
          <p14:tracePt t="41544" x="10125075" y="2990850"/>
          <p14:tracePt t="41561" x="10172700" y="2986088"/>
          <p14:tracePt t="41578" x="10267950" y="2986088"/>
          <p14:tracePt t="41594" x="10334625" y="2986088"/>
          <p14:tracePt t="41597" x="10401300" y="2990850"/>
          <p14:tracePt t="41611" x="10463213" y="2995613"/>
          <p14:tracePt t="41628" x="10534650" y="3009900"/>
          <p14:tracePt t="41645" x="10629900" y="3019425"/>
          <p14:tracePt t="41661" x="10658475" y="3019425"/>
          <p14:tracePt t="41678" x="10682288" y="3014663"/>
          <p14:tracePt t="41695" x="10687050" y="3009900"/>
          <p14:tracePt t="41711" x="10701338" y="3005138"/>
          <p14:tracePt t="41728" x="10706100" y="3000375"/>
          <p14:tracePt t="41745" x="10729913" y="3000375"/>
          <p14:tracePt t="41761" x="10739438" y="3005138"/>
          <p14:tracePt t="41778" x="10748963" y="3005138"/>
          <p14:tracePt t="41993" x="10725150" y="3005138"/>
          <p14:tracePt t="42004" x="10706100" y="3005138"/>
          <p14:tracePt t="42016" x="10677525" y="3009900"/>
          <p14:tracePt t="42028" x="10653713" y="3009900"/>
          <p14:tracePt t="42045" x="10615613" y="3014663"/>
          <p14:tracePt t="42061" x="10525125" y="3028950"/>
          <p14:tracePt t="42078" x="10487025" y="3033713"/>
          <p14:tracePt t="42095" x="10401300" y="3038475"/>
          <p14:tracePt t="42111" x="10358438" y="3038475"/>
          <p14:tracePt t="42128" x="10253663" y="3033713"/>
          <p14:tracePt t="42145" x="10206038" y="3033713"/>
          <p14:tracePt t="42161" x="10101263" y="3028950"/>
          <p14:tracePt t="42178" x="10063163" y="3028950"/>
          <p14:tracePt t="42195" x="9977438" y="3028950"/>
          <p14:tracePt t="42228" x="9829800" y="3028950"/>
          <p14:tracePt t="42245" x="9772650" y="3024188"/>
          <p14:tracePt t="42262" x="9658350" y="3014663"/>
          <p14:tracePt t="42279" x="9601200" y="3009900"/>
          <p14:tracePt t="42295" x="9496425" y="3005138"/>
          <p14:tracePt t="42312" x="9453563" y="3005138"/>
          <p14:tracePt t="42328" x="9367838" y="3009900"/>
          <p14:tracePt t="42345" x="9329738" y="3014663"/>
          <p14:tracePt t="42362" x="9272588" y="3024188"/>
          <p14:tracePt t="42379" x="9244013" y="3028950"/>
          <p14:tracePt t="42395" x="9224963" y="3033713"/>
          <p14:tracePt t="42412" x="9186863" y="3038475"/>
          <p14:tracePt t="42428" x="9177338" y="3038475"/>
          <p14:tracePt t="42566" x="9182100" y="3038475"/>
          <p14:tracePt t="42577" x="9186863" y="3038475"/>
          <p14:tracePt t="42589" x="9196388" y="3038475"/>
          <p14:tracePt t="42611" x="9201150" y="3033713"/>
          <p14:tracePt t="42622" x="9201150" y="3028950"/>
          <p14:tracePt t="42633" x="9210675" y="3028950"/>
          <p14:tracePt t="42656" x="9215438" y="3028950"/>
          <p14:tracePt t="42668" x="9224963" y="3028950"/>
          <p14:tracePt t="42679" x="9229725" y="3028950"/>
          <p14:tracePt t="42695" x="9239250" y="3028950"/>
          <p14:tracePt t="42712" x="9258300" y="3028950"/>
          <p14:tracePt t="42729" x="9272588" y="3028950"/>
          <p14:tracePt t="42745" x="9291638" y="3024188"/>
          <p14:tracePt t="42762" x="9301163" y="3019425"/>
          <p14:tracePt t="42779" x="9324975" y="3019425"/>
          <p14:tracePt t="42795" x="9334500" y="3019425"/>
          <p14:tracePt t="42812" x="9358313" y="3019425"/>
          <p14:tracePt t="42829" x="9367838" y="3019425"/>
          <p14:tracePt t="42846" x="9377363" y="3014663"/>
          <p14:tracePt t="42862" x="9401175" y="3014663"/>
          <p14:tracePt t="42879" x="9434513" y="3014663"/>
          <p14:tracePt t="42895" x="9453563" y="3014663"/>
          <p14:tracePt t="42912" x="9477375" y="3019425"/>
          <p14:tracePt t="42929" x="9548813" y="3028950"/>
          <p14:tracePt t="42945" x="9591675" y="3033713"/>
          <p14:tracePt t="42962" x="9682163" y="3033713"/>
          <p14:tracePt t="42979" x="9725025" y="3033713"/>
          <p14:tracePt t="42996" x="9815513" y="3043238"/>
          <p14:tracePt t="43012" x="9863138" y="3043238"/>
          <p14:tracePt t="43029" x="9953625" y="3043238"/>
          <p14:tracePt t="43045" x="10006013" y="3048000"/>
          <p14:tracePt t="43062" x="10058400" y="3048000"/>
          <p14:tracePt t="43079" x="10158413" y="3048000"/>
          <p14:tracePt t="43096" x="10315575" y="3048000"/>
          <p14:tracePt t="43112" x="10367963" y="3052763"/>
          <p14:tracePt t="43129" x="10444163" y="3062288"/>
          <p14:tracePt t="43146" x="10472738" y="3067050"/>
          <p14:tracePt t="43162" x="10529888" y="3071813"/>
          <p14:tracePt t="43179" x="10572750" y="3081338"/>
          <p14:tracePt t="43196" x="10668000" y="3090863"/>
          <p14:tracePt t="43212" x="10720388" y="3095625"/>
          <p14:tracePt t="43229" x="10782300" y="3105150"/>
          <p14:tracePt t="43246" x="10796588" y="3105150"/>
          <p14:tracePt t="43262" x="10806113" y="3105150"/>
          <p14:tracePt t="43535" x="10801350" y="3105150"/>
          <p14:tracePt t="43546" x="10796588" y="3105150"/>
          <p14:tracePt t="43567" x="10791825" y="3105150"/>
          <p14:tracePt t="43589" x="10787063" y="3105150"/>
          <p14:tracePt t="43601" x="10782300" y="3105150"/>
          <p14:tracePt t="43624" x="10777538" y="3105150"/>
          <p14:tracePt t="43635" x="10772775" y="3105150"/>
          <p14:tracePt t="43646" x="10758488" y="3105150"/>
          <p14:tracePt t="43658" x="10734675" y="3105150"/>
          <p14:tracePt t="43670" x="10682288" y="3105150"/>
          <p14:tracePt t="43680" x="10606088" y="3100388"/>
          <p14:tracePt t="43696" x="10487025" y="3090863"/>
          <p14:tracePt t="43713" x="10206038" y="3076575"/>
          <p14:tracePt t="43730" x="10039350" y="3071813"/>
          <p14:tracePt t="43746" x="9744075" y="3048000"/>
          <p14:tracePt t="43763" x="9601200" y="3038475"/>
          <p14:tracePt t="43780" x="9234488" y="3024188"/>
          <p14:tracePt t="43796" x="9024938" y="3005138"/>
          <p14:tracePt t="43813" x="8801100" y="2995613"/>
          <p14:tracePt t="43830" x="8429625" y="2962275"/>
          <p14:tracePt t="43846" x="8286750" y="2952750"/>
          <p14:tracePt t="43863" x="8110538" y="2943225"/>
          <p14:tracePt t="43880" x="8062913" y="2938463"/>
          <p14:tracePt t="43896" x="8029575" y="2938463"/>
          <p14:tracePt t="43913" x="8024813" y="2938463"/>
          <p14:tracePt t="43983" x="8020050" y="2938463"/>
          <p14:tracePt t="56067" x="8024813" y="2933700"/>
          <p14:tracePt t="56078" x="8043863" y="2928938"/>
          <p14:tracePt t="56089" x="8058150" y="2924175"/>
          <p14:tracePt t="56100" x="8072438" y="2919413"/>
          <p14:tracePt t="56112" x="8086725" y="2919413"/>
          <p14:tracePt t="56123" x="8096250" y="2919413"/>
          <p14:tracePt t="56140" x="8101013" y="2914650"/>
          <p14:tracePt t="56156" x="8105775" y="2909888"/>
          <p14:tracePt t="56173" x="8101013" y="2909888"/>
          <p14:tracePt t="56190" x="8067675" y="2895600"/>
          <p14:tracePt t="56360" x="8072438" y="2895600"/>
          <p14:tracePt t="56370" x="8086725" y="2905125"/>
          <p14:tracePt t="56381" x="8086725" y="2919413"/>
          <p14:tracePt t="56392" x="8086725" y="2933700"/>
          <p14:tracePt t="56406" x="8077200" y="2947988"/>
          <p14:tracePt t="56423" x="8067675" y="2952750"/>
          <p14:tracePt t="56440" x="8058150" y="2957513"/>
          <p14:tracePt t="56473" x="8081963" y="2947988"/>
          <p14:tracePt t="56490" x="8120063" y="2924175"/>
          <p14:tracePt t="56507" x="8291513" y="2876550"/>
          <p14:tracePt t="56523" x="8415338" y="2852738"/>
          <p14:tracePt t="56540" x="8677275" y="2838450"/>
          <p14:tracePt t="56557" x="8763000" y="2838450"/>
          <p14:tracePt t="56573" x="8982075" y="2867025"/>
          <p14:tracePt t="56590" x="9053513" y="2881313"/>
          <p14:tracePt t="56607" x="9158288" y="2890838"/>
          <p14:tracePt t="56623" x="9201150" y="2895600"/>
          <p14:tracePt t="56640" x="9263063" y="2905125"/>
          <p14:tracePt t="56657" x="9296400" y="2909888"/>
          <p14:tracePt t="56673" x="9329738" y="2914650"/>
          <p14:tracePt t="56690" x="9339263" y="2919413"/>
          <p14:tracePt t="56707" x="9344025" y="2919413"/>
          <p14:tracePt t="56775" x="9348788" y="2919413"/>
          <p14:tracePt t="56786" x="9353550" y="2924175"/>
          <p14:tracePt t="56808" x="9358313" y="2924175"/>
          <p14:tracePt t="56820" x="9358313" y="2928938"/>
          <p14:tracePt t="56832" x="9363075" y="2928938"/>
          <p14:tracePt t="56843" x="9363075" y="2933700"/>
          <p14:tracePt t="56857" x="9367838" y="2933700"/>
          <p14:tracePt t="56874" x="9372600" y="2938463"/>
          <p14:tracePt t="56890" x="9391650" y="2943225"/>
          <p14:tracePt t="56907" x="9401175" y="2947988"/>
          <p14:tracePt t="56924" x="9439275" y="2952750"/>
          <p14:tracePt t="56940" x="9472613" y="2957513"/>
          <p14:tracePt t="56957" x="9525000" y="2967038"/>
          <p14:tracePt t="56974" x="9548813" y="2971800"/>
          <p14:tracePt t="56990" x="9563100" y="2971800"/>
          <p14:tracePt t="57007" x="9567863" y="2971800"/>
          <p14:tracePt t="57204" x="9563100" y="2971800"/>
          <p14:tracePt t="57214" x="9553575" y="2971800"/>
          <p14:tracePt t="57225" x="9544050" y="2967038"/>
          <p14:tracePt t="57237" x="9534525" y="2967038"/>
          <p14:tracePt t="57248" x="9520238" y="2962275"/>
          <p14:tracePt t="57259" x="9505950" y="2952750"/>
          <p14:tracePt t="57274" x="9496425" y="2947988"/>
          <p14:tracePt t="57291" x="9486900" y="2938463"/>
          <p14:tracePt t="57307" x="9482138" y="2938463"/>
          <p14:tracePt t="57327" x="9482138" y="2933700"/>
          <p14:tracePt t="57349" x="9482138" y="2928938"/>
          <p14:tracePt t="57360" x="9477375" y="2924175"/>
          <p14:tracePt t="57383" x="9477375" y="2919413"/>
          <p14:tracePt t="57405" x="9472613" y="2919413"/>
          <p14:tracePt t="57417" x="9472613" y="2914650"/>
          <p14:tracePt t="57574" x="9477375" y="2914650"/>
          <p14:tracePt t="57585" x="9482138" y="2914650"/>
          <p14:tracePt t="57596" x="9486900" y="2914650"/>
          <p14:tracePt t="57608" x="9496425" y="2914650"/>
          <p14:tracePt t="57624" x="9510713" y="2914650"/>
          <p14:tracePt t="57641" x="9558338" y="2914650"/>
          <p14:tracePt t="57658" x="9591675" y="2919413"/>
          <p14:tracePt t="57674" x="9696450" y="2928938"/>
          <p14:tracePt t="57691" x="9767888" y="2933700"/>
          <p14:tracePt t="57708" x="9986963" y="2947988"/>
          <p14:tracePt t="57724" x="10082213" y="2952750"/>
          <p14:tracePt t="57741" x="10201275" y="2957513"/>
          <p14:tracePt t="57758" x="10358438" y="2976563"/>
          <p14:tracePt t="57774" x="10410825" y="2981325"/>
          <p14:tracePt t="57791" x="10448925" y="2986088"/>
          <p14:tracePt t="57808" x="10458450" y="2986088"/>
          <p14:tracePt t="57824" x="10482263" y="2986088"/>
          <p14:tracePt t="57841" x="10491788" y="2986088"/>
          <p14:tracePt t="57858" x="10496550" y="2986088"/>
          <p14:tracePt t="57891" x="10501313" y="2986088"/>
          <p14:tracePt t="57908" x="10510838" y="2981325"/>
          <p14:tracePt t="57925" x="10582275" y="2981325"/>
          <p14:tracePt t="57941" x="10653713" y="2986088"/>
          <p14:tracePt t="57958" x="10806113" y="3009900"/>
          <p14:tracePt t="57975" x="10844213" y="3014663"/>
          <p14:tracePt t="57991" x="10853738" y="3014663"/>
          <p14:tracePt t="58008" x="10839450" y="3009900"/>
          <p14:tracePt t="58025" x="10801350" y="2990850"/>
          <p14:tracePt t="58041" x="10787063" y="2986088"/>
          <p14:tracePt t="58058" x="10772775" y="2981325"/>
          <p14:tracePt t="58075" x="10768013" y="2981325"/>
          <p14:tracePt t="58409" x="10758488" y="2976563"/>
          <p14:tracePt t="58420" x="10706100" y="2971800"/>
          <p14:tracePt t="58429" x="10668000" y="2962275"/>
          <p14:tracePt t="58442" x="10610850" y="2952750"/>
          <p14:tracePt t="58458" x="10544175" y="2943225"/>
          <p14:tracePt t="58475" x="10425113" y="2919413"/>
          <p14:tracePt t="58492" x="10372725" y="2914650"/>
          <p14:tracePt t="58508" x="10320338" y="2905125"/>
          <p14:tracePt t="58525" x="10306050" y="2900363"/>
          <p14:tracePt t="58542" x="10291763" y="2895600"/>
          <p14:tracePt t="58558" x="10287000" y="2895600"/>
          <p14:tracePt t="58575" x="10253663" y="2895600"/>
          <p14:tracePt t="58592" x="10215563" y="2895600"/>
          <p14:tracePt t="58608" x="10115550" y="2895600"/>
          <p14:tracePt t="58625" x="10082213" y="2890838"/>
          <p14:tracePt t="58642" x="10077450" y="2890838"/>
          <p14:tracePt t="58698" x="10082213" y="2895600"/>
          <p14:tracePt t="58710" x="10086975" y="2895600"/>
          <p14:tracePt t="58721" x="10086975" y="2900363"/>
          <p14:tracePt t="58992" x="10063163" y="2900363"/>
          <p14:tracePt t="59003" x="10048875" y="2905125"/>
          <p14:tracePt t="59014" x="10029825" y="2905125"/>
          <p14:tracePt t="59025" x="10010775" y="2905125"/>
          <p14:tracePt t="59042" x="9982200" y="2909888"/>
          <p14:tracePt t="59059" x="9934575" y="2909888"/>
          <p14:tracePt t="59075" x="9886950" y="2909888"/>
          <p14:tracePt t="59092" x="9791700" y="2900363"/>
          <p14:tracePt t="59109" x="9720263" y="2895600"/>
          <p14:tracePt t="59126" x="9582150" y="2890838"/>
          <p14:tracePt t="59142" x="9520238" y="2895600"/>
          <p14:tracePt t="59159" x="9463088" y="2895600"/>
          <p14:tracePt t="59175" x="9396413" y="2900363"/>
          <p14:tracePt t="59192" x="9391650" y="2900363"/>
          <p14:tracePt t="59226" x="9386888" y="2900363"/>
          <p14:tracePt t="59747" x="9391650" y="2900363"/>
          <p14:tracePt t="59756" x="9396413" y="2900363"/>
          <p14:tracePt t="59768" x="9401175" y="2900363"/>
          <p14:tracePt t="59779" x="9405938" y="2900363"/>
          <p14:tracePt t="59793" x="9415463" y="2900363"/>
          <p14:tracePt t="59809" x="9424988" y="2900363"/>
          <p14:tracePt t="59826" x="9463088" y="2890838"/>
          <p14:tracePt t="59843" x="9491663" y="2886075"/>
          <p14:tracePt t="59859" x="9544050" y="2881313"/>
          <p14:tracePt t="59876" x="9582150" y="2871788"/>
          <p14:tracePt t="59893" x="9686925" y="2871788"/>
          <p14:tracePt t="59909" x="9734550" y="2871788"/>
          <p14:tracePt t="59926" x="9839325" y="2876550"/>
          <p14:tracePt t="59943" x="9886950" y="2881313"/>
          <p14:tracePt t="59959" x="9991725" y="2886075"/>
          <p14:tracePt t="59976" x="10048875" y="2890838"/>
          <p14:tracePt t="59993" x="10182225" y="2905125"/>
          <p14:tracePt t="60009" x="10277475" y="2919413"/>
          <p14:tracePt t="60026" x="10496550" y="2947988"/>
          <p14:tracePt t="60043" x="10563225" y="2957513"/>
          <p14:tracePt t="60060" x="10625138" y="2962275"/>
          <p14:tracePt t="60076" x="10634663" y="2962275"/>
          <p14:tracePt t="60218" x="10634663" y="2957513"/>
          <p14:tracePt t="60240" x="10639425" y="2952750"/>
          <p14:tracePt t="60252" x="10658475" y="2947988"/>
          <p14:tracePt t="60263" x="10687050" y="2943225"/>
          <p14:tracePt t="60274" x="10715625" y="2938463"/>
          <p14:tracePt t="60285" x="10734675" y="2938463"/>
          <p14:tracePt t="60297" x="10748963" y="2928938"/>
          <p14:tracePt t="60310" x="10758488" y="2924175"/>
          <p14:tracePt t="60353" x="10758488" y="2919413"/>
          <p14:tracePt t="60511" x="10753725" y="2919413"/>
          <p14:tracePt t="60522" x="10748963" y="2919413"/>
          <p14:tracePt t="60533" x="10744200" y="2914650"/>
          <p14:tracePt t="60544" x="10739438" y="2909888"/>
          <p14:tracePt t="60568" x="10734675" y="2909888"/>
          <p14:tracePt t="63999" x="10729913" y="2905125"/>
          <p14:tracePt t="64021" x="10725150" y="2905125"/>
          <p14:tracePt t="64032" x="10720388" y="2905125"/>
          <p14:tracePt t="64054" x="10715625" y="2905125"/>
          <p14:tracePt t="64066" x="10710863" y="2905125"/>
          <p14:tracePt t="64077" x="10696575" y="2905125"/>
          <p14:tracePt t="64088" x="10668000" y="2905125"/>
          <p14:tracePt t="64099" x="10615613" y="2909888"/>
          <p14:tracePt t="64113" x="10558463" y="2914650"/>
          <p14:tracePt t="64130" x="10429875" y="2928938"/>
          <p14:tracePt t="64147" x="10077450" y="2952750"/>
          <p14:tracePt t="64163" x="9844088" y="2962275"/>
          <p14:tracePt t="64180" x="9210675" y="2981325"/>
          <p14:tracePt t="64196" x="8924925" y="2990850"/>
          <p14:tracePt t="64213" x="7929563" y="3024188"/>
          <p14:tracePt t="64230" x="7377113" y="3057525"/>
          <p14:tracePt t="64246" x="6396038" y="3100388"/>
          <p14:tracePt t="64263" x="5905500" y="3109913"/>
          <p14:tracePt t="64280" x="5262563" y="3119438"/>
          <p14:tracePt t="64296" x="5091113" y="3128963"/>
          <p14:tracePt t="64314" x="5019675" y="3133725"/>
          <p14:tracePt t="64330" x="5019675" y="3138488"/>
          <p14:tracePt t="64363" x="5014913" y="3138488"/>
          <p14:tracePt t="64381" x="5010150" y="3138488"/>
          <p14:tracePt t="64776" x="5005388" y="3143250"/>
          <p14:tracePt t="64797" x="5000625" y="3148013"/>
          <p14:tracePt t="64819" x="4995863" y="3152775"/>
          <p14:tracePt t="64831" x="4991100" y="3157538"/>
          <p14:tracePt t="64853" x="4986338" y="3162300"/>
          <p14:tracePt t="64864" x="4986338" y="3167063"/>
          <p14:tracePt t="64875" x="4981575" y="3171825"/>
          <p14:tracePt t="64897" x="4976813" y="3171825"/>
          <p14:tracePt t="64910" x="4972050" y="3176588"/>
          <p14:tracePt t="64988" x="4976813" y="3176588"/>
          <p14:tracePt t="65011" x="4972050" y="3167063"/>
          <p14:tracePt t="65237" x="4972050" y="3162300"/>
          <p14:tracePt t="65258" x="4976813" y="3162300"/>
          <p14:tracePt t="65269" x="4986338" y="3162300"/>
          <p14:tracePt t="65281" x="4991100" y="3162300"/>
          <p14:tracePt t="65314" x="4986338" y="3157538"/>
          <p14:tracePt t="65326" x="4981575" y="3157538"/>
          <p14:tracePt t="66069" x="4976813" y="3157538"/>
          <p14:tracePt t="66080" x="4967288" y="3157538"/>
          <p14:tracePt t="66092" x="4957763" y="3157538"/>
          <p14:tracePt t="66114" x="4953000" y="3157538"/>
          <p14:tracePt t="66134" x="4948238" y="3162300"/>
          <p14:tracePt t="67375" x="4948238" y="3167063"/>
          <p14:tracePt t="67384" x="4948238" y="3176588"/>
          <p14:tracePt t="67399" x="4948238" y="3181350"/>
          <p14:tracePt t="67416" x="4948238" y="3186113"/>
          <p14:tracePt t="67432" x="4948238" y="3200400"/>
          <p14:tracePt t="67449" x="4948238" y="3205163"/>
          <p14:tracePt t="67466" x="4943475" y="3209925"/>
          <p14:tracePt t="67483" x="4943475" y="3214688"/>
          <p14:tracePt t="67499" x="4938713" y="3219450"/>
          <p14:tracePt t="67516" x="4933950" y="3224213"/>
          <p14:tracePt t="67532" x="4933950" y="3228975"/>
          <p14:tracePt t="67549" x="4929188" y="3228975"/>
          <p14:tracePt t="75148" x="4933950" y="3228975"/>
          <p14:tracePt t="75158" x="4962525" y="3224213"/>
          <p14:tracePt t="75172" x="5000625" y="3219450"/>
          <p14:tracePt t="75189" x="5110163" y="3205163"/>
          <p14:tracePt t="75205" x="5557838" y="3171825"/>
          <p14:tracePt t="75222" x="5843588" y="3152775"/>
          <p14:tracePt t="75239" x="6529388" y="3124200"/>
          <p14:tracePt t="75255" x="6862763" y="3124200"/>
          <p14:tracePt t="75272" x="7319963" y="3119438"/>
          <p14:tracePt t="75289" x="7500938" y="3119438"/>
          <p14:tracePt t="75305" x="7624763" y="3119438"/>
          <p14:tracePt t="75322" x="7629525" y="3109913"/>
          <p14:tracePt t="75339" x="7600950" y="3114675"/>
          <p14:tracePt t="75543" x="7600950" y="3119438"/>
          <p14:tracePt t="75553" x="7548563" y="3128963"/>
          <p14:tracePt t="75563" x="7539038" y="3128963"/>
          <p14:tracePt t="75573" x="7534275" y="3128963"/>
          <p14:tracePt t="76408" x="7529513" y="3128963"/>
          <p14:tracePt t="76418" x="7524750" y="3128963"/>
          <p14:tracePt t="76430" x="7519988" y="3133725"/>
          <p14:tracePt t="76441" x="7510463" y="3138488"/>
          <p14:tracePt t="76456" x="7486650" y="3138488"/>
          <p14:tracePt t="76473" x="7410450" y="3152775"/>
          <p14:tracePt t="76490" x="7358063" y="3148013"/>
          <p14:tracePt t="76507" x="7234238" y="3148013"/>
          <p14:tracePt t="76523" x="7138988" y="3148013"/>
          <p14:tracePt t="76540" x="7019925" y="3152775"/>
          <p14:tracePt t="76557" x="6805613" y="3157538"/>
          <p14:tracePt t="76573" x="6657975" y="3176588"/>
          <p14:tracePt t="76590" x="6548438" y="3190875"/>
          <p14:tracePt t="76607" x="6515100" y="3200400"/>
          <p14:tracePt t="76610" x="6496050" y="3209925"/>
          <p14:tracePt t="76623" x="6486525" y="3214688"/>
          <p14:tracePt t="76640" x="6477000" y="3219450"/>
          <p14:tracePt t="76657" x="6472238" y="3224213"/>
          <p14:tracePt t="76673" x="6467475" y="3224213"/>
          <p14:tracePt t="76711" x="6467475" y="3228975"/>
          <p14:tracePt t="76733" x="6462713" y="3233738"/>
          <p14:tracePt t="80311" x="6472238" y="3233738"/>
          <p14:tracePt t="80326" x="6477000" y="3228975"/>
          <p14:tracePt t="80343" x="6481763" y="3228975"/>
          <p14:tracePt t="80360" x="6486525" y="3224213"/>
          <p14:tracePt t="80424" x="6491288" y="3224213"/>
          <p14:tracePt t="80638" x="6496050" y="3224213"/>
          <p14:tracePt t="80660" x="6500813" y="3224213"/>
          <p14:tracePt t="80671" x="6505575" y="3219450"/>
          <p14:tracePt t="80682" x="6510338" y="3219450"/>
          <p14:tracePt t="80694" x="6524625" y="3214688"/>
          <p14:tracePt t="80710" x="6538913" y="3214688"/>
          <p14:tracePt t="80727" x="6577013" y="3214688"/>
          <p14:tracePt t="80743" x="6586538" y="3214688"/>
          <p14:tracePt t="80760" x="6596063" y="3214688"/>
          <p14:tracePt t="80777" x="6600825" y="3214688"/>
          <p14:tracePt t="80793" x="6605588" y="3214688"/>
          <p14:tracePt t="83023" x="6615113" y="3214688"/>
          <p14:tracePt t="83034" x="6638925" y="3209925"/>
          <p14:tracePt t="83045" x="6672263" y="3205163"/>
          <p14:tracePt t="83056" x="6724650" y="3200400"/>
          <p14:tracePt t="83068" x="6791325" y="3200400"/>
          <p14:tracePt t="83079" x="6891338" y="3209925"/>
          <p14:tracePt t="83095" x="7010400" y="3214688"/>
          <p14:tracePt t="83112" x="7253288" y="3219450"/>
          <p14:tracePt t="83129" x="7372350" y="3214688"/>
          <p14:tracePt t="83145" x="7519988" y="3200400"/>
          <p14:tracePt t="83162" x="7577138" y="3200400"/>
          <p14:tracePt t="83179" x="7648575" y="3195638"/>
          <p14:tracePt t="83195" x="7662863" y="3195638"/>
          <p14:tracePt t="83229" x="7672388" y="3190875"/>
          <p14:tracePt t="83262" x="7677150" y="3190875"/>
          <p14:tracePt t="83279" x="7681913" y="3186113"/>
          <p14:tracePt t="83295" x="7686675" y="3186113"/>
          <p14:tracePt t="83314" x="7691438" y="3186113"/>
          <p14:tracePt t="83329" x="7696200" y="3181350"/>
          <p14:tracePt t="83345" x="7705725" y="3181350"/>
          <p14:tracePt t="83362" x="7739063" y="3171825"/>
          <p14:tracePt t="83379" x="7762875" y="3167063"/>
          <p14:tracePt t="83395" x="7815263" y="3157538"/>
          <p14:tracePt t="83412" x="7853363" y="3152775"/>
          <p14:tracePt t="83429" x="7939088" y="3152775"/>
          <p14:tracePt t="83446" x="7977188" y="3152775"/>
          <p14:tracePt t="83462" x="8053388" y="3152775"/>
          <p14:tracePt t="83479" x="8086725" y="3152775"/>
          <p14:tracePt t="83496" x="8158163" y="3162300"/>
          <p14:tracePt t="83512" x="8196263" y="3167063"/>
          <p14:tracePt t="83529" x="8286750" y="3176588"/>
          <p14:tracePt t="83546" x="8334375" y="3181350"/>
          <p14:tracePt t="83562" x="8415338" y="3190875"/>
          <p14:tracePt t="83579" x="8439150" y="3190875"/>
          <p14:tracePt t="83596" x="8467725" y="3190875"/>
          <p14:tracePt t="83612" x="8477250" y="3190875"/>
          <p14:tracePt t="83630" x="8482013" y="3190875"/>
          <p14:tracePt t="83652" x="8486775" y="3190875"/>
          <p14:tracePt t="83663" x="8491538" y="3190875"/>
          <p14:tracePt t="83679" x="8501063" y="3190875"/>
          <p14:tracePt t="83696" x="8515350" y="3190875"/>
          <p14:tracePt t="83712" x="8567738" y="3195638"/>
          <p14:tracePt t="83729" x="8582025" y="3200400"/>
          <p14:tracePt t="83746" x="8591550" y="3200400"/>
          <p14:tracePt t="83821" x="8586788" y="3200400"/>
          <p14:tracePt t="83833" x="8572500" y="3205163"/>
          <p14:tracePt t="83844" x="8558213" y="3209925"/>
          <p14:tracePt t="83855" x="8529638" y="3214688"/>
          <p14:tracePt t="83866" x="8491538" y="3219450"/>
          <p14:tracePt t="83879" x="8429625" y="3228975"/>
          <p14:tracePt t="83896" x="8358188" y="3238500"/>
          <p14:tracePt t="83913" x="8167688" y="3252788"/>
          <p14:tracePt t="83929" x="8072438" y="3257550"/>
          <p14:tracePt t="83946" x="7924800" y="3267075"/>
          <p14:tracePt t="83963" x="7872413" y="3267075"/>
          <p14:tracePt t="83979" x="7781925" y="3257550"/>
          <p14:tracePt t="83996" x="7748588" y="3252788"/>
          <p14:tracePt t="84013" x="7662863" y="3238500"/>
          <p14:tracePt t="84029" x="7615238" y="3233738"/>
          <p14:tracePt t="84046" x="7510463" y="3228975"/>
          <p14:tracePt t="84063" x="7462838" y="3224213"/>
          <p14:tracePt t="84080" x="7381875" y="3224213"/>
          <p14:tracePt t="84096" x="7358063" y="3224213"/>
          <p14:tracePt t="84113" x="7319963" y="3219450"/>
          <p14:tracePt t="84129" x="7310438" y="3219450"/>
          <p14:tracePt t="84148" x="7305675" y="3219450"/>
          <p14:tracePt t="84181" x="7300913" y="3219450"/>
          <p14:tracePt t="84192" x="7296150" y="3219450"/>
          <p14:tracePt t="84215" x="7291388" y="3219450"/>
          <p14:tracePt t="84238" x="7286625" y="3219450"/>
          <p14:tracePt t="84498" x="7286625" y="3214688"/>
          <p14:tracePt t="84507" x="7296150" y="3214688"/>
          <p14:tracePt t="84519" x="7300913" y="3209925"/>
          <p14:tracePt t="84530" x="7305675" y="3205163"/>
          <p14:tracePt t="84546" x="7315200" y="3205163"/>
          <p14:tracePt t="84563" x="7358063" y="3200400"/>
          <p14:tracePt t="84580" x="7391400" y="3195638"/>
          <p14:tracePt t="84597" x="7510463" y="3195638"/>
          <p14:tracePt t="84613" x="7581900" y="3200400"/>
          <p14:tracePt t="84630" x="7720013" y="3205163"/>
          <p14:tracePt t="84647" x="7762875" y="3205163"/>
          <p14:tracePt t="84663" x="7781925" y="3205163"/>
          <p14:tracePt t="84680" x="7791450" y="3205163"/>
          <p14:tracePt t="84732" x="7786688" y="3205163"/>
          <p14:tracePt t="84777" x="7781925" y="3205163"/>
          <p14:tracePt t="85578" x="7791450" y="3205163"/>
          <p14:tracePt t="85588" x="7820025" y="3200400"/>
          <p14:tracePt t="85599" x="7853363" y="3195638"/>
          <p14:tracePt t="85610" x="7900988" y="3186113"/>
          <p14:tracePt t="85621" x="7948613" y="3186113"/>
          <p14:tracePt t="85633" x="8005763" y="3181350"/>
          <p14:tracePt t="85647" x="8072438" y="3176588"/>
          <p14:tracePt t="85664" x="8129588" y="3171825"/>
          <p14:tracePt t="85681" x="8210550" y="3171825"/>
          <p14:tracePt t="85697" x="8248650" y="3171825"/>
          <p14:tracePt t="85714" x="8291513" y="3171825"/>
          <p14:tracePt t="85731" x="8301038" y="3171825"/>
          <p14:tracePt t="86173" x="8305800" y="3171825"/>
          <p14:tracePt t="86183" x="8339138" y="3171825"/>
          <p14:tracePt t="86198" x="8377238" y="3171825"/>
          <p14:tracePt t="86214" x="8424863" y="3176588"/>
          <p14:tracePt t="86231" x="8501063" y="3186113"/>
          <p14:tracePt t="86248" x="8539163" y="3190875"/>
          <p14:tracePt t="86265" x="8591550" y="3195638"/>
          <p14:tracePt t="86281" x="8605838" y="3195638"/>
          <p14:tracePt t="86298" x="8620125" y="3190875"/>
          <p14:tracePt t="96143" x="8605838" y="3190875"/>
          <p14:tracePt t="96153" x="8577263" y="3186113"/>
          <p14:tracePt t="96164" x="8486775" y="3176588"/>
          <p14:tracePt t="96174" x="8443913" y="3171825"/>
          <p14:tracePt t="96189" x="8382000" y="3167063"/>
          <p14:tracePt t="96206" x="8301038" y="3157538"/>
          <p14:tracePt t="96223" x="8139113" y="3148013"/>
          <p14:tracePt t="96239" x="8081963" y="3143250"/>
          <p14:tracePt t="96256" x="7953375" y="3143250"/>
          <p14:tracePt t="96273" x="7910513" y="3143250"/>
          <p14:tracePt t="96290" x="7858125" y="3143250"/>
          <p14:tracePt t="96306" x="7839075" y="3143250"/>
          <p14:tracePt t="96323" x="7810500" y="3148013"/>
          <p14:tracePt t="96340" x="7800975" y="3152775"/>
          <p14:tracePt t="96356" x="7791450" y="3157538"/>
          <p14:tracePt t="96410" x="7786688" y="3157538"/>
          <p14:tracePt t="96422" x="7781925" y="3157538"/>
          <p14:tracePt t="96433" x="7767638" y="3162300"/>
          <p14:tracePt t="96444" x="7739063" y="3167063"/>
          <p14:tracePt t="96456" x="7696200" y="3171825"/>
          <p14:tracePt t="96473" x="7648575" y="3176588"/>
          <p14:tracePt t="96490" x="7577138" y="3195638"/>
          <p14:tracePt t="96506" x="7543800" y="3205163"/>
          <p14:tracePt t="96523" x="7496175" y="3224213"/>
          <p14:tracePt t="96540" x="7477125" y="3228975"/>
          <p14:tracePt t="96556" x="7458075" y="3233738"/>
          <p14:tracePt t="96573" x="7448550" y="3238500"/>
          <p14:tracePt t="96590" x="7424738" y="3243263"/>
          <p14:tracePt t="96606" x="7419975" y="3243263"/>
          <p14:tracePt t="96623" x="7405688" y="3248025"/>
          <p14:tracePt t="96640" x="7391400" y="3248025"/>
          <p14:tracePt t="96656" x="7372350" y="3243263"/>
          <p14:tracePt t="96673" x="7362825" y="3238500"/>
          <p14:tracePt t="96690" x="7358063" y="3238500"/>
          <p14:tracePt t="98526" x="7362825" y="3233738"/>
          <p14:tracePt t="98536" x="7381875" y="3228975"/>
          <p14:tracePt t="98558" x="7396163" y="3224213"/>
          <p14:tracePt t="98575" x="7405688" y="3219450"/>
          <p14:tracePt t="98591" x="7434263" y="3205163"/>
          <p14:tracePt t="98608" x="7443788" y="3205163"/>
          <p14:tracePt t="98625" x="7453313" y="3195638"/>
          <p14:tracePt t="98641" x="7458075" y="3195638"/>
          <p14:tracePt t="98761" x="7462838" y="3195638"/>
          <p14:tracePt t="98783" x="7467600" y="3195638"/>
          <p14:tracePt t="98806" x="7472363" y="3190875"/>
          <p14:tracePt t="98817" x="7477125" y="3190875"/>
          <p14:tracePt t="98829" x="7481888" y="3190875"/>
          <p14:tracePt t="98840" x="7496175" y="3190875"/>
          <p14:tracePt t="98851" x="7505700" y="3190875"/>
          <p14:tracePt t="98862" x="7519988" y="3190875"/>
          <p14:tracePt t="98875" x="7539038" y="3190875"/>
          <p14:tracePt t="98891" x="7558088" y="3190875"/>
          <p14:tracePt t="98908" x="7596188" y="3190875"/>
          <p14:tracePt t="98925" x="7624763" y="3190875"/>
          <p14:tracePt t="98942" x="7700963" y="3190875"/>
          <p14:tracePt t="98958" x="7743825" y="3195638"/>
          <p14:tracePt t="98975" x="7891463" y="3209925"/>
          <p14:tracePt t="98992" x="7996238" y="3209925"/>
          <p14:tracePt t="99008" x="8224838" y="3200400"/>
          <p14:tracePt t="99025" x="8305800" y="3195638"/>
          <p14:tracePt t="99042" x="8415338" y="3181350"/>
          <p14:tracePt t="99058" x="8443913" y="3176588"/>
          <p14:tracePt t="99075" x="8453438" y="3171825"/>
          <p14:tracePt t="99144" x="8458200" y="3171825"/>
          <p14:tracePt t="99167" x="8462963" y="3171825"/>
          <p14:tracePt t="99189" x="8467725" y="3171825"/>
          <p14:tracePt t="99200" x="8472488" y="3171825"/>
          <p14:tracePt t="99752" x="8472488" y="3176588"/>
          <p14:tracePt t="99774" x="8472488" y="3181350"/>
          <p14:tracePt t="99786" x="8472488" y="3186113"/>
          <p14:tracePt t="99797" x="8472488" y="3190875"/>
          <p14:tracePt t="99809" x="8472488" y="3195638"/>
          <p14:tracePt t="99826" x="8472488" y="3200400"/>
          <p14:tracePt t="99842" x="8472488" y="3205163"/>
          <p14:tracePt t="159053" x="8443913" y="3200400"/>
          <p14:tracePt t="159063" x="8334375" y="3181350"/>
          <p14:tracePt t="159075" x="8248650" y="3171825"/>
          <p14:tracePt t="159086" x="8153400" y="3157538"/>
          <p14:tracePt t="159098" x="8086725" y="3152775"/>
          <p14:tracePt t="159109" x="8024813" y="3148013"/>
          <p14:tracePt t="159125" x="7972425" y="3143250"/>
          <p14:tracePt t="159141" x="7939088" y="3138488"/>
          <p14:tracePt t="159223" x="7924800" y="3138488"/>
          <p14:tracePt t="159232" x="7896225" y="3138488"/>
          <p14:tracePt t="159244" x="7839075" y="3148013"/>
          <p14:tracePt t="159258" x="7739063" y="3167063"/>
          <p14:tracePt t="159275" x="7577138" y="3190875"/>
          <p14:tracePt t="159291" x="7243763" y="3224213"/>
          <p14:tracePt t="159308" x="6996113" y="3243263"/>
          <p14:tracePt t="159325" x="6400800" y="3262313"/>
          <p14:tracePt t="159341" x="6162675" y="3267075"/>
          <p14:tracePt t="159358" x="5529263" y="3300413"/>
          <p14:tracePt t="159375" x="5229225" y="3328988"/>
          <p14:tracePt t="159392" x="4738688" y="3390900"/>
          <p14:tracePt t="159408" x="4476750" y="3429000"/>
          <p14:tracePt t="159425" x="4024313" y="3495675"/>
          <p14:tracePt t="159442" x="3771900" y="3529013"/>
          <p14:tracePt t="159458" x="3305175" y="3605213"/>
          <p14:tracePt t="159475" x="3167063" y="3629025"/>
          <p14:tracePt t="159492" x="2871788" y="3705225"/>
          <p14:tracePt t="159508" x="2776538" y="3748088"/>
          <p14:tracePt t="159525" x="2662238" y="3800475"/>
          <p14:tracePt t="159542" x="2614613" y="3829050"/>
          <p14:tracePt t="159558" x="2547938" y="3871913"/>
          <p14:tracePt t="159575" x="2524125" y="3886200"/>
          <p14:tracePt t="159592" x="2471738" y="3924300"/>
          <p14:tracePt t="159608" x="2447925" y="3938588"/>
          <p14:tracePt t="159625" x="2390775" y="3981450"/>
          <p14:tracePt t="159642" x="2338388" y="4005263"/>
          <p14:tracePt t="159658" x="2219325" y="4062413"/>
          <p14:tracePt t="159675" x="2152650" y="4086225"/>
          <p14:tracePt t="159692" x="2081213" y="4119563"/>
          <p14:tracePt t="159708" x="1957388" y="4181475"/>
          <p14:tracePt t="159725" x="1885950" y="4214813"/>
          <p14:tracePt t="159742" x="1771650" y="4281488"/>
          <p14:tracePt t="159758" x="1738313" y="4300538"/>
          <p14:tracePt t="159775" x="1657350" y="4343400"/>
          <p14:tracePt t="159792" x="1619250" y="4357688"/>
          <p14:tracePt t="159808" x="1562100" y="4376738"/>
          <p14:tracePt t="159825" x="1533525" y="4376738"/>
          <p14:tracePt t="159842" x="1504950" y="4386263"/>
          <p14:tracePt t="159859" x="1495425" y="4391025"/>
          <p14:tracePt t="159875" x="1490663" y="4395788"/>
          <p14:tracePt t="159892" x="1485900" y="4395788"/>
          <p14:tracePt t="159909" x="1481138" y="4405313"/>
          <p14:tracePt t="159925" x="1476375" y="4405313"/>
          <p14:tracePt t="160222" x="1481138" y="4405313"/>
          <p14:tracePt t="160347" x="1485900" y="4405313"/>
          <p14:tracePt t="160358" x="1490663" y="4405313"/>
          <p14:tracePt t="160459" x="1490663" y="4400550"/>
          <p14:tracePt t="160470" x="1495425" y="4395788"/>
          <p14:tracePt t="160492" x="1500188" y="4391025"/>
          <p14:tracePt t="160514" x="1504950" y="4386263"/>
          <p14:tracePt t="160525" x="1509713" y="4386263"/>
          <p14:tracePt t="160536" x="1509713" y="4381500"/>
          <p14:tracePt t="160547" x="1514475" y="4376738"/>
          <p14:tracePt t="160570" x="1519238" y="4371975"/>
          <p14:tracePt t="160582" x="1524000" y="4371975"/>
          <p14:tracePt t="160593" x="1528763" y="4367213"/>
          <p14:tracePt t="160609" x="1533525" y="4362450"/>
          <p14:tracePt t="160626" x="1543050" y="4362450"/>
          <p14:tracePt t="160642" x="1547813" y="4357688"/>
          <p14:tracePt t="160660" x="1571625" y="4352925"/>
          <p14:tracePt t="160676" x="1581150" y="4348163"/>
          <p14:tracePt t="160693" x="1590675" y="4343400"/>
          <p14:tracePt t="160709" x="1609725" y="4338638"/>
          <p14:tracePt t="160726" x="1624013" y="4333875"/>
          <p14:tracePt t="160743" x="1638300" y="4329113"/>
          <p14:tracePt t="160759" x="1643063" y="4324350"/>
          <p14:tracePt t="160776" x="1652588" y="4319588"/>
          <p14:tracePt t="160874" x="1657350" y="4319588"/>
          <p14:tracePt t="160897" x="1666875" y="4314825"/>
          <p14:tracePt t="160909" x="1671638" y="4310063"/>
          <p14:tracePt t="160920" x="1681163" y="4310063"/>
          <p14:tracePt t="160931" x="1695450" y="4305300"/>
          <p14:tracePt t="160943" x="1724025" y="4300538"/>
          <p14:tracePt t="160959" x="1766888" y="4300538"/>
          <p14:tracePt t="160976" x="1905000" y="4300538"/>
          <p14:tracePt t="160993" x="2024063" y="4314825"/>
          <p14:tracePt t="161010" x="2452688" y="4376738"/>
          <p14:tracePt t="161026" x="2733675" y="4433888"/>
          <p14:tracePt t="161043" x="3357563" y="4562475"/>
          <p14:tracePt t="161060" x="3762375" y="4638675"/>
          <p14:tracePt t="161076" x="4533900" y="4752975"/>
          <p14:tracePt t="161093" x="5005388" y="4814888"/>
          <p14:tracePt t="161110" x="5786438" y="4919663"/>
          <p14:tracePt t="161126" x="6305550" y="4981575"/>
          <p14:tracePt t="161143" x="6686550" y="5024438"/>
          <p14:tracePt t="161159" x="7586663" y="5153025"/>
          <p14:tracePt t="161176" x="7886700" y="5200650"/>
          <p14:tracePt t="161193" x="8572500" y="5310188"/>
          <p14:tracePt t="161226" x="9220200" y="5381625"/>
          <p14:tracePt t="161243" x="9377363" y="5391150"/>
          <p14:tracePt t="161260" x="9577388" y="5395913"/>
          <p14:tracePt t="161276" x="9667875" y="5395913"/>
          <p14:tracePt t="161293" x="9805988" y="5395913"/>
          <p14:tracePt t="161310" x="9867900" y="5395913"/>
          <p14:tracePt t="161326" x="9967913" y="5391150"/>
          <p14:tracePt t="161343" x="10001250" y="5386388"/>
          <p14:tracePt t="161360" x="10044113" y="5376863"/>
          <p14:tracePt t="161377" x="10063163" y="5372100"/>
          <p14:tracePt t="161393" x="10110788" y="5362575"/>
          <p14:tracePt t="161410" x="10139363" y="5362575"/>
          <p14:tracePt t="161427" x="10182225" y="5357813"/>
          <p14:tracePt t="161443" x="10196513" y="5353050"/>
          <p14:tracePt t="161460" x="10206038" y="5348288"/>
          <p14:tracePt t="161477" x="10206038" y="5343525"/>
          <p14:tracePt t="161493" x="10191750" y="5324475"/>
          <p14:tracePt t="161510" x="10167938" y="5300663"/>
          <p14:tracePt t="161527" x="10153650" y="5281613"/>
          <p14:tracePt t="161543" x="10153650" y="5276850"/>
          <p14:tracePt t="161560" x="10158413" y="5272088"/>
          <p14:tracePt t="161641" x="10153650" y="5262563"/>
          <p14:tracePt t="161651" x="10148888" y="5257800"/>
          <p14:tracePt t="161662" x="10139363" y="5253038"/>
          <p14:tracePt t="161674" x="10134600" y="5248275"/>
          <p14:tracePt t="161685" x="10125075" y="5238750"/>
          <p14:tracePt t="161696" x="10110788" y="5229225"/>
          <p14:tracePt t="161710" x="10096500" y="5219700"/>
          <p14:tracePt t="161727" x="10082213" y="5210175"/>
          <p14:tracePt t="161743" x="10044113" y="5186363"/>
          <p14:tracePt t="161760" x="10015538" y="5172075"/>
          <p14:tracePt t="161777" x="9953625" y="5143500"/>
          <p14:tracePt t="161793" x="9910763" y="5129213"/>
          <p14:tracePt t="161810" x="9839325" y="5105400"/>
          <p14:tracePt t="161827" x="9815513" y="5095875"/>
          <p14:tracePt t="161844" x="9801225" y="5091113"/>
          <p14:tracePt t="162384" x="9801225" y="5086350"/>
          <p14:tracePt t="162394" x="9801225" y="5081588"/>
          <p14:tracePt t="162496" x="9801225" y="5076825"/>
          <p14:tracePt t="162506" x="9801225" y="5072063"/>
          <p14:tracePt t="162732" x="9801225" y="5067300"/>
          <p14:tracePt t="162743" x="9801225" y="5057775"/>
          <p14:tracePt t="162766" x="9801225" y="5053013"/>
          <p14:tracePt t="162799" x="9801225" y="5048250"/>
          <p14:tracePt t="162810" x="9801225" y="5043488"/>
          <p14:tracePt t="168943" x="9744075" y="5029200"/>
          <p14:tracePt t="168953" x="9405938" y="4967288"/>
          <p14:tracePt t="168966" x="9248775" y="4924425"/>
          <p14:tracePt t="168983" x="9153525" y="4881563"/>
          <p14:tracePt t="168999" x="9053513" y="4786313"/>
          <p14:tracePt t="169016" x="9029700" y="4762500"/>
          <p14:tracePt t="169033" x="8963025" y="4719638"/>
          <p14:tracePt t="169049" x="8901113" y="4686300"/>
          <p14:tracePt t="169066" x="8677275" y="4581525"/>
          <p14:tracePt t="169083" x="8558213" y="4538663"/>
          <p14:tracePt t="169100" x="8324850" y="4433888"/>
          <p14:tracePt t="169116" x="8320088" y="4424363"/>
          <p14:tracePt t="169144" x="8315325" y="4438650"/>
          <p14:tracePt t="169155" x="8310563" y="4433888"/>
          <p14:tracePt t="169166" x="8310563" y="4414838"/>
          <p14:tracePt t="169183" x="8291513" y="4386263"/>
          <p14:tracePt t="169200" x="8253413" y="4319588"/>
          <p14:tracePt t="169216" x="8229600" y="4291013"/>
          <p14:tracePt t="169233" x="8177213" y="4243388"/>
          <p14:tracePt t="169250" x="8143875" y="4224338"/>
          <p14:tracePt t="169266" x="8086725" y="4200525"/>
          <p14:tracePt t="169283" x="8067675" y="4191000"/>
          <p14:tracePt t="169300" x="8034338" y="4181475"/>
          <p14:tracePt t="169316" x="7962900" y="4176713"/>
          <p14:tracePt t="169333" x="7934325" y="4176713"/>
          <p14:tracePt t="169350" x="7867650" y="4181475"/>
          <p14:tracePt t="169366" x="7834313" y="4191000"/>
          <p14:tracePt t="169383" x="7758113" y="4214813"/>
          <p14:tracePt t="169400" x="7691438" y="4238625"/>
          <p14:tracePt t="169416" x="7424738" y="4295775"/>
          <p14:tracePt t="169433" x="7286625" y="4319588"/>
          <p14:tracePt t="169450" x="6834188" y="4376738"/>
          <p14:tracePt t="169466" x="6586538" y="4391025"/>
          <p14:tracePt t="169483" x="6157913" y="4410075"/>
          <p14:tracePt t="169500" x="5900738" y="4410075"/>
          <p14:tracePt t="169516" x="5367338" y="4395788"/>
          <p14:tracePt t="169533" x="5057775" y="4376738"/>
          <p14:tracePt t="169550" x="4495800" y="4338638"/>
          <p14:tracePt t="169567" x="4257675" y="4319588"/>
          <p14:tracePt t="169583" x="3943350" y="4305300"/>
          <p14:tracePt t="169600" x="3810000" y="4295775"/>
          <p14:tracePt t="169617" x="3676650" y="4291013"/>
          <p14:tracePt t="169633" x="3633788" y="4291013"/>
          <p14:tracePt t="169650" x="3581400" y="4291013"/>
          <p14:tracePt t="169667" x="3571875" y="4291013"/>
          <p14:tracePt t="169683" x="3552825" y="4291013"/>
          <p14:tracePt t="169700" x="3543300" y="4291013"/>
          <p14:tracePt t="169717" x="3519488" y="4291013"/>
          <p14:tracePt t="169733" x="3509963" y="4291013"/>
          <p14:tracePt t="169750" x="3481388" y="4291013"/>
          <p14:tracePt t="169767" x="3467100" y="4291013"/>
          <p14:tracePt t="169783" x="3457575" y="4295775"/>
          <p14:tracePt t="169800" x="3438525" y="4300538"/>
          <p14:tracePt t="174117" x="3443288" y="4300538"/>
          <p14:tracePt t="174128" x="3448050" y="4295775"/>
          <p14:tracePt t="174150" x="3452813" y="4291013"/>
          <p14:tracePt t="174173" x="3457575" y="4286250"/>
          <p14:tracePt t="174184" x="3462338" y="4286250"/>
          <p14:tracePt t="174195" x="3462338" y="4281488"/>
          <p14:tracePt t="174207" x="3467100" y="4276725"/>
          <p14:tracePt t="174220" x="3471863" y="4276725"/>
          <p14:tracePt t="174237" x="3476625" y="4271963"/>
          <p14:tracePt t="174254" x="3490913" y="4267200"/>
          <p14:tracePt t="174270" x="3500438" y="4262438"/>
          <p14:tracePt t="174287" x="3524250" y="4257675"/>
          <p14:tracePt t="174304" x="3533775" y="4252913"/>
          <p14:tracePt t="174320" x="3567113" y="4238625"/>
          <p14:tracePt t="174337" x="3590925" y="4233863"/>
          <p14:tracePt t="174354" x="3633788" y="4224338"/>
          <p14:tracePt t="174371" x="3657600" y="4219575"/>
          <p14:tracePt t="174387" x="3743325" y="4210050"/>
          <p14:tracePt t="174421" x="3881438" y="4205288"/>
          <p14:tracePt t="174437" x="3929063" y="4210050"/>
          <p14:tracePt t="174454" x="4019550" y="4219575"/>
          <p14:tracePt t="174471" x="4062413" y="4219575"/>
          <p14:tracePt t="174487" x="4138613" y="4224338"/>
          <p14:tracePt t="174504" x="4176713" y="4224338"/>
          <p14:tracePt t="174521" x="4257675" y="4214813"/>
          <p14:tracePt t="174537" x="4291013" y="4205288"/>
          <p14:tracePt t="174554" x="4367213" y="4195763"/>
          <p14:tracePt t="174571" x="4414838" y="4191000"/>
          <p14:tracePt t="174587" x="4457700" y="4191000"/>
          <p14:tracePt t="174604" x="4538663" y="4195763"/>
          <p14:tracePt t="174621" x="4576763" y="4205288"/>
          <p14:tracePt t="174624" x="4605338" y="4210050"/>
          <p14:tracePt t="174637" x="4629150" y="4214813"/>
          <p14:tracePt t="174654" x="4643438" y="4214813"/>
          <p14:tracePt t="174671" x="4662488" y="4219575"/>
          <p14:tracePt t="174687" x="4667250" y="4219575"/>
          <p14:tracePt t="174721" x="4672013" y="4219575"/>
          <p14:tracePt t="175444" x="4676775" y="4219575"/>
          <p14:tracePt t="175456" x="4681538" y="4219575"/>
          <p14:tracePt t="175467" x="4691063" y="4219575"/>
          <p14:tracePt t="175478" x="4719638" y="4219575"/>
          <p14:tracePt t="175489" x="4767263" y="4224338"/>
          <p14:tracePt t="175505" x="4819650" y="4229100"/>
          <p14:tracePt t="175521" x="4933950" y="4238625"/>
          <p14:tracePt t="175538" x="4991100" y="4243388"/>
          <p14:tracePt t="175555" x="5038725" y="4248150"/>
          <p14:tracePt t="175572" x="5143500" y="4248150"/>
          <p14:tracePt t="175589" x="5238750" y="4248150"/>
          <p14:tracePt t="175605" x="5281613" y="4248150"/>
          <p14:tracePt t="175622" x="5314950" y="4248150"/>
          <p14:tracePt t="175624" x="5338763" y="4248150"/>
          <p14:tracePt t="175638" x="5353050" y="4248150"/>
          <p14:tracePt t="175655" x="5362575" y="4248150"/>
          <p14:tracePt t="175671" x="5372100" y="4243388"/>
          <p14:tracePt t="175688" x="5376863" y="4238625"/>
          <p14:tracePt t="175705" x="5381625" y="4238625"/>
          <p14:tracePt t="176503" x="5386388" y="4238625"/>
          <p14:tracePt t="176514" x="5395913" y="4233863"/>
          <p14:tracePt t="176524" x="5405438" y="4233863"/>
          <p14:tracePt t="176536" x="5419725" y="4233863"/>
          <p14:tracePt t="176547" x="5443538" y="4233863"/>
          <p14:tracePt t="176558" x="5462588" y="4233863"/>
          <p14:tracePt t="176572" x="5495925" y="4233863"/>
          <p14:tracePt t="176589" x="5534025" y="4238625"/>
          <p14:tracePt t="176606" x="5614988" y="4248150"/>
          <p14:tracePt t="176622" x="5643563" y="4252913"/>
          <p14:tracePt t="176626" x="5672138" y="4257675"/>
          <p14:tracePt t="176639" x="5686425" y="4257675"/>
          <p14:tracePt t="176656" x="5695950" y="4257675"/>
          <p14:tracePt t="176672" x="5700713" y="4257675"/>
          <p14:tracePt t="176693" x="5705475" y="4257675"/>
          <p14:tracePt t="176716" x="5710238" y="4257675"/>
          <p14:tracePt t="176727" x="5715000" y="4257675"/>
          <p14:tracePt t="176739" x="5724525" y="4257675"/>
          <p14:tracePt t="176756" x="5738813" y="4257675"/>
          <p14:tracePt t="176772" x="5767388" y="4257675"/>
          <p14:tracePt t="176789" x="5781675" y="4262438"/>
          <p14:tracePt t="176806" x="5805488" y="4267200"/>
          <p14:tracePt t="176823" x="5810250" y="4267200"/>
          <p14:tracePt t="176839" x="5815013" y="4267200"/>
          <p14:tracePt t="186157" x="5815013" y="4271963"/>
          <p14:tracePt t="186166" x="5815013" y="4276725"/>
          <p14:tracePt t="186188" x="5815013" y="4281488"/>
          <p14:tracePt t="186200" x="5815013" y="4286250"/>
          <p14:tracePt t="186212" x="5815013" y="4291013"/>
          <p14:tracePt t="186222" x="5815013" y="4300538"/>
          <p14:tracePt t="186234" x="5819775" y="4310063"/>
          <p14:tracePt t="186247" x="5819775" y="4314825"/>
          <p14:tracePt t="186264" x="5824538" y="4319588"/>
          <p14:tracePt t="186280" x="5829300" y="4348163"/>
          <p14:tracePt t="186297" x="5829300" y="4362450"/>
          <p14:tracePt t="186314" x="5829300" y="4395788"/>
          <p14:tracePt t="186330" x="5829300" y="4419600"/>
          <p14:tracePt t="186347" x="5819775" y="4452938"/>
          <p14:tracePt t="186364" x="5819775" y="4462463"/>
          <p14:tracePt t="186380" x="5819775" y="4471988"/>
          <p14:tracePt t="186435" x="5819775" y="4476750"/>
          <p14:tracePt t="186459" x="5819775" y="4486275"/>
          <p14:tracePt t="186469" x="5819775" y="4495800"/>
          <p14:tracePt t="186481" x="5819775" y="4505325"/>
          <p14:tracePt t="186492" x="5819775" y="4514850"/>
          <p14:tracePt t="186503" x="5824538" y="4524375"/>
          <p14:tracePt t="186515" x="5829300" y="4533900"/>
          <p14:tracePt t="186531" x="5834063" y="4543425"/>
          <p14:tracePt t="186547" x="5838825" y="4543425"/>
          <p14:tracePt t="186564" x="5838825" y="4548188"/>
          <p14:tracePt t="186605" x="5838825" y="4552950"/>
          <p14:tracePt t="186627" x="5838825" y="4557713"/>
          <p14:tracePt t="186649" x="5838825" y="4562475"/>
          <p14:tracePt t="186695" x="5834063" y="4562475"/>
          <p14:tracePt t="186706" x="5824538" y="4562475"/>
          <p14:tracePt t="186717" x="5815013" y="4562475"/>
          <p14:tracePt t="187043" x="5819775" y="4562475"/>
          <p14:tracePt t="187055" x="5824538" y="4572000"/>
          <p14:tracePt t="187066" x="5834063" y="4576763"/>
          <p14:tracePt t="187077" x="5843588" y="4576763"/>
          <p14:tracePt t="187088" x="5848350" y="4576763"/>
          <p14:tracePt t="194830" x="5853113" y="4576763"/>
          <p14:tracePt t="194839" x="5910263" y="4524375"/>
          <p14:tracePt t="194854" x="6100763" y="4381500"/>
          <p14:tracePt t="194871" x="6215063" y="4314825"/>
          <p14:tracePt t="194887" x="6329363" y="4257675"/>
          <p14:tracePt t="194921" x="6343650" y="4248150"/>
          <p14:tracePt t="194937" x="6348413" y="4248150"/>
          <p14:tracePt t="194954" x="6376988" y="4248150"/>
          <p14:tracePt t="194971" x="6434138" y="4252913"/>
          <p14:tracePt t="194988" x="6715125" y="4314825"/>
          <p14:tracePt t="195004" x="6962775" y="4400550"/>
          <p14:tracePt t="195021" x="7639050" y="4686300"/>
          <p14:tracePt t="195038" x="8005763" y="4843463"/>
          <p14:tracePt t="195054" x="8763000" y="5191125"/>
          <p14:tracePt t="195071" x="9167813" y="5381625"/>
          <p14:tracePt t="195088" x="9786938" y="5676900"/>
          <p14:tracePt t="195104" x="9925050" y="5757863"/>
          <p14:tracePt t="195121" x="10091738" y="5891213"/>
          <p14:tracePt t="195138" x="10110788" y="5934075"/>
          <p14:tracePt t="195154" x="10115550" y="5991225"/>
          <p14:tracePt t="195171" x="10120313" y="6029325"/>
          <p14:tracePt t="195188" x="10144125" y="6100763"/>
          <p14:tracePt t="195204" x="10163175" y="6129338"/>
          <p14:tracePt t="195221" x="10182225" y="6157913"/>
          <p14:tracePt t="195278" x="10177463" y="6157913"/>
          <p14:tracePt t="195289" x="10172700" y="6157913"/>
          <p14:tracePt t="195312" x="10167938" y="6157913"/>
          <p14:tracePt t="195323" x="10158413" y="6153150"/>
          <p14:tracePt t="195335" x="10153650" y="6153150"/>
          <p14:tracePt t="195348" x="10148888" y="6153150"/>
          <p14:tracePt t="195358" x="10139363" y="6153150"/>
          <p14:tracePt t="195371" x="10125075" y="6153150"/>
          <p14:tracePt t="195388" x="10106025" y="6153150"/>
          <p14:tracePt t="195405" x="10039350" y="6153150"/>
          <p14:tracePt t="195421" x="10006013" y="6153150"/>
          <p14:tracePt t="195438" x="9929813" y="6157913"/>
          <p14:tracePt t="195455" x="9906000" y="6162675"/>
          <p14:tracePt t="195471" x="9882188" y="6167438"/>
          <p14:tracePt t="195488" x="9882188" y="6172200"/>
          <p14:tracePt t="195549" x="9886950" y="6172200"/>
          <p14:tracePt t="195560" x="9891713" y="6167438"/>
          <p14:tracePt t="195572" x="9901238" y="6162675"/>
          <p14:tracePt t="195594" x="9906000" y="6157913"/>
          <p14:tracePt t="195616" x="9910763" y="6148388"/>
          <p14:tracePt t="195627" x="9915525" y="6143625"/>
          <p14:tracePt t="195639" x="9915525" y="6138863"/>
          <p14:tracePt t="195650" x="9920288" y="6138863"/>
          <p14:tracePt t="195661" x="9920288" y="6134100"/>
          <p14:tracePt t="195673" x="9925050" y="6134100"/>
          <p14:tracePt t="195688" x="9929813" y="6129338"/>
          <p14:tracePt t="195729" x="9929813" y="6124575"/>
          <p14:tracePt t="195740" x="9934575" y="6119813"/>
          <p14:tracePt t="195751" x="9934575" y="6110288"/>
          <p14:tracePt t="195762" x="9939338" y="6105525"/>
          <p14:tracePt t="195774" x="9944100" y="6100763"/>
          <p14:tracePt t="195788" x="9944100" y="6091238"/>
          <p14:tracePt t="195977" x="9948863" y="6091238"/>
          <p14:tracePt t="195988" x="9958388" y="6091238"/>
          <p14:tracePt t="195999" x="9963150" y="6091238"/>
          <p14:tracePt t="196010" x="9967913" y="6091238"/>
          <p14:tracePt t="196022" x="9982200" y="6091238"/>
          <p14:tracePt t="196038" x="10001250" y="6086475"/>
          <p14:tracePt t="196055" x="10067925" y="6062663"/>
          <p14:tracePt t="196072" x="10115550" y="6048375"/>
          <p14:tracePt t="196088" x="10225088" y="6015038"/>
          <p14:tracePt t="196105" x="10272713" y="6005513"/>
          <p14:tracePt t="196122" x="10325100" y="5991225"/>
          <p14:tracePt t="196138" x="10339388" y="5986463"/>
          <p14:tracePt t="196155" x="10348913" y="5986463"/>
          <p14:tracePt t="196190" x="10353675" y="5986463"/>
          <p14:tracePt t="196213" x="10358438" y="5986463"/>
          <p14:tracePt t="196223" x="10367963" y="5986463"/>
          <p14:tracePt t="196235" x="10401300" y="5986463"/>
          <p14:tracePt t="196246" x="10434638" y="5995988"/>
          <p14:tracePt t="196257" x="10467975" y="6005513"/>
          <p14:tracePt t="196272" x="10496550" y="6015038"/>
          <p14:tracePt t="196289" x="10520363" y="6024563"/>
          <p14:tracePt t="196305" x="10548938" y="6038850"/>
          <p14:tracePt t="196348" x="10544175" y="6038850"/>
          <p14:tracePt t="196359" x="10539413" y="6038850"/>
          <p14:tracePt t="196404" x="10534650" y="6038850"/>
          <p14:tracePt t="196550" x="10544175" y="6038850"/>
          <p14:tracePt t="196561" x="10548938" y="6034088"/>
          <p14:tracePt t="196573" x="10553700" y="6029325"/>
          <p14:tracePt t="196584" x="10567988" y="6024563"/>
          <p14:tracePt t="196595" x="10582275" y="6015038"/>
          <p14:tracePt t="196606" x="10596563" y="6005513"/>
          <p14:tracePt t="196622" x="10625138" y="6000750"/>
          <p14:tracePt t="196639" x="10744200" y="5995988"/>
          <p14:tracePt t="196656" x="10834688" y="6000750"/>
          <p14:tracePt t="196672" x="10991850" y="6015038"/>
          <p14:tracePt t="196689" x="11053763" y="6024563"/>
          <p14:tracePt t="196705" x="11101388" y="6029325"/>
          <p14:tracePt t="196722" x="11134725" y="6034088"/>
          <p14:tracePt t="196755" x="11134725" y="6029325"/>
          <p14:tracePt t="196820" x="11129963" y="6029325"/>
          <p14:tracePt t="196842" x="11125200" y="6029325"/>
          <p14:tracePt t="197732" x="11120438" y="6029325"/>
          <p14:tracePt t="197742" x="11115675" y="6029325"/>
          <p14:tracePt t="197753" x="11110913" y="6029325"/>
          <p14:tracePt t="197764" x="11101388" y="6029325"/>
          <p14:tracePt t="197775" x="11087100" y="6034088"/>
          <p14:tracePt t="197790" x="11068050" y="6038850"/>
          <p14:tracePt t="197806" x="11049000" y="6043613"/>
          <p14:tracePt t="197823" x="10944225" y="6062663"/>
          <p14:tracePt t="197840" x="10858500" y="6067425"/>
          <p14:tracePt t="197857" x="10615613" y="6086475"/>
          <p14:tracePt t="197873" x="10458450" y="6096000"/>
          <p14:tracePt t="197890" x="10215563" y="6110288"/>
          <p14:tracePt t="197907" x="10148888" y="6110288"/>
          <p14:tracePt t="197923" x="10044113" y="6115050"/>
          <p14:tracePt t="197940" x="10015538" y="6115050"/>
          <p14:tracePt t="197957" x="9972675" y="6115050"/>
          <p14:tracePt t="197973" x="9948863" y="6110288"/>
          <p14:tracePt t="197990" x="9863138" y="6100763"/>
          <p14:tracePt t="198007" x="9805988" y="6096000"/>
          <p14:tracePt t="198023" x="9686925" y="6086475"/>
          <p14:tracePt t="198040" x="9634538" y="6081713"/>
          <p14:tracePt t="198057" x="9544050" y="6081713"/>
          <p14:tracePt t="198073" x="9505950" y="6076950"/>
          <p14:tracePt t="198090" x="9477375" y="6072188"/>
          <p14:tracePt t="198107" x="9448800" y="6062663"/>
          <p14:tracePt t="198123" x="9439275" y="6062663"/>
          <p14:tracePt t="198140" x="9434513" y="6062663"/>
          <p14:tracePt t="198157" x="9429750" y="6057900"/>
          <p14:tracePt t="198173" x="9420225" y="6048375"/>
          <p14:tracePt t="198190" x="9396413" y="6043613"/>
          <p14:tracePt t="198207" x="9296400" y="6010275"/>
          <p14:tracePt t="198223" x="9244013" y="5995988"/>
          <p14:tracePt t="198240" x="9139238" y="5972175"/>
          <p14:tracePt t="198257" x="9120188" y="5972175"/>
          <p14:tracePt t="198274" x="9115425" y="5986463"/>
          <p14:tracePt t="198290" x="9124950" y="5991225"/>
          <p14:tracePt t="198307" x="9153525" y="6010275"/>
          <p14:tracePt t="198324" x="9163050" y="6015038"/>
          <p14:tracePt t="198340" x="9172575" y="6019800"/>
          <p14:tracePt t="198599" x="9167813" y="6019800"/>
          <p14:tracePt t="198620" x="9163050" y="6019800"/>
          <p14:tracePt t="198631" x="9158288" y="6019800"/>
          <p14:tracePt t="198654" x="9148763" y="6015038"/>
          <p14:tracePt t="198665" x="9144000" y="6010275"/>
          <p14:tracePt t="198676" x="9129713" y="5991225"/>
          <p14:tracePt t="198688" x="9110663" y="5976938"/>
          <p14:tracePt t="198699" x="9096375" y="5957888"/>
          <p14:tracePt t="198710" x="9086850" y="5943600"/>
          <p14:tracePt t="198724" x="9072563" y="5924550"/>
          <p14:tracePt t="198741" x="9058275" y="5895975"/>
          <p14:tracePt t="198757" x="9034463" y="5843588"/>
          <p14:tracePt t="198774" x="9024938" y="5815013"/>
          <p14:tracePt t="198791" x="9020175" y="5767388"/>
          <p14:tracePt t="198807" x="9020175" y="5748338"/>
          <p14:tracePt t="198824" x="9020175" y="5710238"/>
          <p14:tracePt t="198841" x="9024938" y="5691188"/>
          <p14:tracePt t="198857" x="9034463" y="5667375"/>
          <p14:tracePt t="198874" x="9043988" y="5653088"/>
          <p14:tracePt t="198891" x="9063038" y="5638800"/>
          <p14:tracePt t="198907" x="9077325" y="5634038"/>
          <p14:tracePt t="198924" x="9115425" y="5610225"/>
          <p14:tracePt t="198941" x="9129713" y="5600700"/>
          <p14:tracePt t="198957" x="9153525" y="5586413"/>
          <p14:tracePt t="198974" x="9167813" y="5581650"/>
          <p14:tracePt t="198991" x="9191625" y="5576888"/>
          <p14:tracePt t="199007" x="9205913" y="5572125"/>
          <p14:tracePt t="199024" x="9229725" y="5567363"/>
          <p14:tracePt t="199041" x="9244013" y="5567363"/>
          <p14:tracePt t="199058" x="9291638" y="5576888"/>
          <p14:tracePt t="199074" x="9320213" y="5586413"/>
          <p14:tracePt t="199091" x="9377363" y="5614988"/>
          <p14:tracePt t="199108" x="9396413" y="5624513"/>
          <p14:tracePt t="199125" x="9439275" y="5643563"/>
          <p14:tracePt t="199141" x="9458325" y="5657850"/>
          <p14:tracePt t="199158" x="9472613" y="5662613"/>
          <p14:tracePt t="199174" x="9482138" y="5672138"/>
          <p14:tracePt t="199191" x="9482138" y="5676900"/>
          <p14:tracePt t="199208" x="9477375" y="5691188"/>
          <p14:tracePt t="199291" x="9505950" y="5743575"/>
          <p14:tracePt t="199308" x="9501188" y="5762625"/>
          <p14:tracePt t="199324" x="9496425" y="5772150"/>
          <p14:tracePt t="199341" x="9491663" y="5781675"/>
          <p14:tracePt t="199374" x="9491663" y="5786438"/>
          <p14:tracePt t="199391" x="9486900" y="5786438"/>
          <p14:tracePt t="199408" x="9486900" y="5791200"/>
          <p14:tracePt t="199509" x="9486900" y="5795963"/>
          <p14:tracePt t="199520" x="9486900" y="5800725"/>
          <p14:tracePt t="199611" x="9482138" y="5805488"/>
          <p14:tracePt t="199632" x="9482138" y="5810250"/>
          <p14:tracePt t="199643" x="9482138" y="5815013"/>
          <p14:tracePt t="199654" x="9482138" y="5829300"/>
          <p14:tracePt t="199666" x="9482138" y="5838825"/>
          <p14:tracePt t="199677" x="9482138" y="5848350"/>
          <p14:tracePt t="199691" x="9482138" y="5853113"/>
          <p14:tracePt t="199708" x="9477375" y="5853113"/>
          <p14:tracePt t="199725" x="9477375" y="5862638"/>
          <p14:tracePt t="199742" x="9472613" y="5862638"/>
          <p14:tracePt t="199758" x="9467850" y="5881688"/>
          <p14:tracePt t="199775" x="9467850" y="5895975"/>
          <p14:tracePt t="199791" x="9458325" y="5924550"/>
          <p14:tracePt t="199808" x="9458325" y="5934075"/>
          <p14:tracePt t="199825" x="9448800" y="5953125"/>
          <p14:tracePt t="199841" x="9448800" y="5962650"/>
          <p14:tracePt t="199858" x="9439275" y="5967413"/>
          <p14:tracePt t="199892" x="9434513" y="5976938"/>
          <p14:tracePt t="199908" x="9424988" y="5976938"/>
          <p14:tracePt t="199925" x="9415463" y="5986463"/>
          <p14:tracePt t="199942" x="9405938" y="5995988"/>
          <p14:tracePt t="199958" x="9391650" y="6010275"/>
          <p14:tracePt t="199975" x="9386888" y="6010275"/>
          <p14:tracePt t="199992" x="9377363" y="6019800"/>
          <p14:tracePt t="200008" x="9372600" y="6019800"/>
          <p14:tracePt t="200025" x="9363075" y="6024563"/>
          <p14:tracePt t="200042" x="9358313" y="6024563"/>
          <p14:tracePt t="200058" x="9339263" y="6024563"/>
          <p14:tracePt t="200075" x="9329738" y="6024563"/>
          <p14:tracePt t="200092" x="9315450" y="6024563"/>
          <p14:tracePt t="200108" x="9272588" y="6019800"/>
          <p14:tracePt t="200125" x="9248775" y="6010275"/>
          <p14:tracePt t="200128" x="9224963" y="6000750"/>
          <p14:tracePt t="200142" x="9205913" y="5991225"/>
          <p14:tracePt t="200162" x="9182100" y="5981700"/>
          <p14:tracePt t="200175" x="9144000" y="5953125"/>
          <p14:tracePt t="200192" x="9124950" y="5934075"/>
          <p14:tracePt t="200208" x="9096375" y="5900738"/>
          <p14:tracePt t="200225" x="9082088" y="5886450"/>
          <p14:tracePt t="200242" x="9072563" y="5843588"/>
          <p14:tracePt t="200258" x="9067800" y="5824538"/>
          <p14:tracePt t="200275" x="9067800" y="5786438"/>
          <p14:tracePt t="200292" x="9067800" y="5772150"/>
          <p14:tracePt t="200309" x="9086850" y="5743575"/>
          <p14:tracePt t="200325" x="9091613" y="5729288"/>
          <p14:tracePt t="200342" x="9105900" y="5700713"/>
          <p14:tracePt t="200359" x="9120188" y="5691188"/>
          <p14:tracePt t="200375" x="9148763" y="5667375"/>
          <p14:tracePt t="200392" x="9158288" y="5657850"/>
          <p14:tracePt t="200409" x="9177338" y="5643563"/>
          <p14:tracePt t="200425" x="9186863" y="5643563"/>
          <p14:tracePt t="200442" x="9210675" y="5634038"/>
          <p14:tracePt t="200459" x="9215438" y="5634038"/>
          <p14:tracePt t="200475" x="9224963" y="5634038"/>
          <p14:tracePt t="200492" x="9229725" y="5634038"/>
          <p14:tracePt t="200509" x="9248775" y="5643563"/>
          <p14:tracePt t="200525" x="9267825" y="5653088"/>
          <p14:tracePt t="200542" x="9324975" y="5676900"/>
          <p14:tracePt t="200559" x="9339263" y="5681663"/>
          <p14:tracePt t="200576" x="9353550" y="5691188"/>
          <p14:tracePt t="200592" x="9372600" y="5705475"/>
          <p14:tracePt t="200609" x="9377363" y="5710238"/>
          <p14:tracePt t="200625" x="9377363" y="5719763"/>
          <p14:tracePt t="200642" x="9377363" y="5729288"/>
          <p14:tracePt t="200659" x="9382125" y="5753100"/>
          <p14:tracePt t="200675" x="9386888" y="5772150"/>
          <p14:tracePt t="200692" x="9405938" y="5810250"/>
          <p14:tracePt t="200709" x="9415463" y="5829300"/>
          <p14:tracePt t="200725" x="9429750" y="5867400"/>
          <p14:tracePt t="200742" x="9434513" y="5881688"/>
          <p14:tracePt t="200759" x="9434513" y="5895975"/>
          <p14:tracePt t="200776" x="9434513" y="5905500"/>
          <p14:tracePt t="200792" x="9434513" y="5910263"/>
          <p14:tracePt t="200809" x="9429750" y="5910263"/>
          <p14:tracePt t="200826" x="9420225" y="5919788"/>
          <p14:tracePt t="200842" x="9420225" y="5929313"/>
          <p14:tracePt t="200859" x="9410700" y="5948363"/>
          <p14:tracePt t="200876" x="9405938" y="5957888"/>
          <p14:tracePt t="200892" x="9401175" y="5981700"/>
          <p14:tracePt t="200909" x="9401175" y="5991225"/>
          <p14:tracePt t="200926" x="9396413" y="6005513"/>
          <p14:tracePt t="200942" x="9396413" y="6010275"/>
          <p14:tracePt t="201545" x="9391650" y="6010275"/>
          <p14:tracePt t="211199" x="9396413" y="6010275"/>
          <p14:tracePt t="211209" x="9401175" y="6005513"/>
          <p14:tracePt t="211220" x="9405938" y="6000750"/>
          <p14:tracePt t="211234" x="9415463" y="6000750"/>
          <p14:tracePt t="211251" x="9424988" y="5995988"/>
          <p14:tracePt t="211268" x="9439275" y="5991225"/>
          <p14:tracePt t="211284" x="9448800" y="5986463"/>
          <p14:tracePt t="211301" x="9463088" y="5976938"/>
          <p14:tracePt t="211318" x="9472613" y="5976938"/>
          <p14:tracePt t="211334" x="9510713" y="5957888"/>
          <p14:tracePt t="211351" x="9558338" y="5953125"/>
          <p14:tracePt t="211368" x="9763125" y="5953125"/>
          <p14:tracePt t="211384" x="9882188" y="5957888"/>
          <p14:tracePt t="211401" x="10048875" y="5962650"/>
          <p14:tracePt t="211418" x="10091738" y="5957888"/>
          <p14:tracePt t="211435" x="10106025" y="5953125"/>
          <p14:tracePt t="211604" x="10106025" y="5948363"/>
          <p14:tracePt t="211625" x="10106025" y="5943600"/>
          <p14:tracePt t="211636" x="10115550" y="5943600"/>
          <p14:tracePt t="211647" x="10120313" y="5943600"/>
          <p14:tracePt t="211659" x="10129838" y="5938838"/>
          <p14:tracePt t="211670" x="10139363" y="5934075"/>
          <p14:tracePt t="211685" x="10153650" y="5934075"/>
          <p14:tracePt t="211701" x="10167938" y="5934075"/>
          <p14:tracePt t="211718" x="10229850" y="5934075"/>
          <p14:tracePt t="211735" x="10272713" y="5934075"/>
          <p14:tracePt t="211752" x="10372725" y="5938838"/>
          <p14:tracePt t="211768" x="10425113" y="5943600"/>
          <p14:tracePt t="211785" x="10501313" y="5948363"/>
          <p14:tracePt t="211801" x="10529888" y="5953125"/>
          <p14:tracePt t="211818" x="10563225" y="5953125"/>
          <p14:tracePt t="211835" x="10582275" y="5953125"/>
          <p14:tracePt t="211851" x="10639425" y="5953125"/>
          <p14:tracePt t="211868" x="10687050" y="5953125"/>
          <p14:tracePt t="211885" x="10782300" y="5962650"/>
          <p14:tracePt t="211901" x="10825163" y="5967413"/>
          <p14:tracePt t="211918" x="10868025" y="5967413"/>
          <p14:tracePt t="211935" x="10872788" y="5967413"/>
          <p14:tracePt t="211952" x="10877550" y="5967413"/>
          <p14:tracePt t="211968" x="10882313" y="5967413"/>
          <p14:tracePt t="211985" x="10915650" y="5962650"/>
          <p14:tracePt t="212002" x="10944225" y="5962650"/>
          <p14:tracePt t="212018" x="11029950" y="5967413"/>
          <p14:tracePt t="212035" x="11068050" y="5972175"/>
          <p14:tracePt t="212052" x="11110913" y="5976938"/>
          <p14:tracePt t="212068" x="11115675" y="5976938"/>
          <p14:tracePt t="212085" x="11120438" y="5976938"/>
          <p14:tracePt t="212278" x="11115675" y="5976938"/>
          <p14:tracePt t="212289" x="11110913" y="5976938"/>
          <p14:tracePt t="212300" x="11101388" y="5981700"/>
          <p14:tracePt t="212312" x="11096625" y="5981700"/>
          <p14:tracePt t="212323" x="11091863" y="5986463"/>
          <p14:tracePt t="212335" x="11082338" y="5991225"/>
          <p14:tracePt t="212352" x="11077575" y="5991225"/>
          <p14:tracePt t="212368" x="11058525" y="6000750"/>
          <p14:tracePt t="212385" x="11039475" y="6005513"/>
          <p14:tracePt t="212402" x="10987088" y="6015038"/>
          <p14:tracePt t="212419" x="10958513" y="6019800"/>
          <p14:tracePt t="212435" x="10896600" y="6029325"/>
          <p14:tracePt t="212452" x="10848975" y="6034088"/>
          <p14:tracePt t="212469" x="10748963" y="6043613"/>
          <p14:tracePt t="212485" x="10696575" y="6053138"/>
          <p14:tracePt t="212502" x="10601325" y="6062663"/>
          <p14:tracePt t="212519" x="10544175" y="6067425"/>
          <p14:tracePt t="212535" x="10401300" y="6076950"/>
          <p14:tracePt t="212552" x="10291763" y="6091238"/>
          <p14:tracePt t="212569" x="10167938" y="6105525"/>
          <p14:tracePt t="212585" x="9948863" y="6134100"/>
          <p14:tracePt t="212602" x="9882188" y="6143625"/>
          <p14:tracePt t="212619" x="9810750" y="6162675"/>
          <p14:tracePt t="212635" x="9796463" y="6167438"/>
          <p14:tracePt t="212652" x="9782175" y="6172200"/>
          <p14:tracePt t="212669" x="9777413" y="6176963"/>
          <p14:tracePt t="212685" x="9748838" y="6186488"/>
          <p14:tracePt t="212702" x="9720263" y="6196013"/>
          <p14:tracePt t="212719" x="9639300" y="6215063"/>
          <p14:tracePt t="212735" x="9596438" y="6224588"/>
          <p14:tracePt t="212752" x="9539288" y="6243638"/>
          <p14:tracePt t="212769" x="9520238" y="6253163"/>
          <p14:tracePt t="212786" x="9501188" y="6262688"/>
          <p14:tracePt t="212802" x="9496425" y="6262688"/>
          <p14:tracePt t="212819" x="9486900" y="6267450"/>
          <p14:tracePt t="212836" x="9486900" y="6272213"/>
          <p14:tracePt t="213157" x="9486900" y="6276975"/>
          <p14:tracePt t="213177" x="9486900" y="6281738"/>
          <p14:tracePt t="213211" x="9486900" y="6286500"/>
          <p14:tracePt t="213234" x="9482138" y="6291263"/>
          <p14:tracePt t="213257" x="9482138" y="6296025"/>
          <p14:tracePt t="213268" x="9482138" y="6300788"/>
          <p14:tracePt t="213290" x="9482138" y="6305550"/>
          <p14:tracePt t="213313" x="9482138" y="6310313"/>
          <p14:tracePt t="213324" x="9477375" y="6310313"/>
          <p14:tracePt t="213335" x="9477375" y="6319838"/>
          <p14:tracePt t="213358" x="9477375" y="6324600"/>
          <p14:tracePt t="213380" x="9477375" y="6329363"/>
          <p14:tracePt t="213414" x="9472613" y="6329363"/>
          <p14:tracePt t="213482" x="9472613" y="6334125"/>
          <p14:tracePt t="214663" x="9472613" y="6329363"/>
          <p14:tracePt t="225239" x="9453563" y="6319838"/>
          <p14:tracePt t="225249" x="9320213" y="6262688"/>
          <p14:tracePt t="225260" x="9120188" y="6172200"/>
          <p14:tracePt t="225272" x="8858250" y="6067425"/>
          <p14:tracePt t="225283" x="8658225" y="5976938"/>
          <p14:tracePt t="225296" x="8396288" y="5857875"/>
          <p14:tracePt t="225313" x="8134350" y="5753100"/>
          <p14:tracePt t="225329" x="7610475" y="5529263"/>
          <p14:tracePt t="225346" x="7410450" y="5438775"/>
          <p14:tracePt t="225362" x="6972300" y="5243513"/>
          <p14:tracePt t="225379" x="6815138" y="5176838"/>
          <p14:tracePt t="225396" x="6667500" y="5110163"/>
          <p14:tracePt t="225412" x="6615113" y="5081588"/>
          <p14:tracePt t="225429" x="6557963" y="5043488"/>
          <p14:tracePt t="225446" x="6529388" y="5024438"/>
          <p14:tracePt t="225462" x="6438900" y="4986338"/>
          <p14:tracePt t="225479" x="6362700" y="4957763"/>
          <p14:tracePt t="225496" x="6296025" y="4933950"/>
          <p14:tracePt t="225513" x="6062663" y="4867275"/>
          <p14:tracePt t="225529" x="5886450" y="4824413"/>
          <p14:tracePt t="225546" x="5805488" y="4800600"/>
          <p14:tracePt t="225563" x="5729288" y="4781550"/>
          <p14:tracePt t="225579" x="5619750" y="4752975"/>
          <p14:tracePt t="225596" x="5567363" y="4743450"/>
          <p14:tracePt t="225613" x="5462588" y="4738688"/>
          <p14:tracePt t="225629" x="5419725" y="4738688"/>
          <p14:tracePt t="225646" x="5305425" y="4743450"/>
          <p14:tracePt t="225663" x="5248275" y="4743450"/>
          <p14:tracePt t="225679" x="5162550" y="4743450"/>
          <p14:tracePt t="225696" x="5124450" y="4738688"/>
          <p14:tracePt t="225713" x="5062538" y="4729163"/>
          <p14:tracePt t="225729" x="5033963" y="4724400"/>
          <p14:tracePt t="225746" x="4929188" y="4714875"/>
          <p14:tracePt t="225763" x="4867275" y="4705350"/>
          <p14:tracePt t="225779" x="4729163" y="4695825"/>
          <p14:tracePt t="225796" x="4662488" y="4691063"/>
          <p14:tracePt t="225813" x="4543425" y="4691063"/>
          <p14:tracePt t="225829" x="4476750" y="4691063"/>
          <p14:tracePt t="225846" x="4357688" y="4691063"/>
          <p14:tracePt t="225863" x="4295775" y="4691063"/>
          <p14:tracePt t="225879" x="4176713" y="4691063"/>
          <p14:tracePt t="225896" x="4114800" y="4691063"/>
          <p14:tracePt t="225913" x="4019550" y="4681538"/>
          <p14:tracePt t="225930" x="3976688" y="4676775"/>
          <p14:tracePt t="225946" x="3924300" y="4667250"/>
          <p14:tracePt t="225963" x="3910013" y="4662488"/>
          <p14:tracePt t="225980" x="3881438" y="4662488"/>
          <p14:tracePt t="225996" x="3876675" y="4662488"/>
          <p14:tracePt t="226013" x="3871913" y="4657725"/>
          <p14:tracePt t="227377" x="3900488" y="4676775"/>
          <p14:tracePt t="227388" x="4038600" y="4743450"/>
          <p14:tracePt t="227398" x="4214813" y="4833938"/>
          <p14:tracePt t="227409" x="4452938" y="4933950"/>
          <p14:tracePt t="227421" x="4752975" y="5067300"/>
          <p14:tracePt t="227432" x="5000625" y="5162550"/>
          <p14:tracePt t="227448" x="5338763" y="5286375"/>
          <p14:tracePt t="227464" x="5648325" y="5395913"/>
          <p14:tracePt t="227481" x="6138863" y="5538788"/>
          <p14:tracePt t="227498" x="6610350" y="5648325"/>
          <p14:tracePt t="227514" x="6824663" y="5681663"/>
          <p14:tracePt t="227531" x="6977063" y="5705475"/>
          <p14:tracePt t="227548" x="7381875" y="5786438"/>
          <p14:tracePt t="227564" x="7586663" y="5829300"/>
          <p14:tracePt t="227581" x="7915275" y="5905500"/>
          <p14:tracePt t="227598" x="8081963" y="5938838"/>
          <p14:tracePt t="227614" x="8343900" y="5981700"/>
          <p14:tracePt t="227631" x="8405813" y="6000750"/>
          <p14:tracePt t="227648" x="8562975" y="6024563"/>
          <p14:tracePt t="227664" x="8648700" y="6034088"/>
          <p14:tracePt t="227681" x="8858250" y="6067425"/>
          <p14:tracePt t="227698" x="9005888" y="6091238"/>
          <p14:tracePt t="227714" x="9205913" y="6110288"/>
          <p14:tracePt t="227731" x="9272588" y="6119813"/>
          <p14:tracePt t="227748" x="9329738" y="6119813"/>
          <p14:tracePt t="227765" x="9334500" y="6115050"/>
          <p14:tracePt t="227781" x="9334500" y="6110288"/>
          <p14:tracePt t="227798" x="9339263" y="6110288"/>
          <p14:tracePt t="227815" x="9348788" y="6100763"/>
          <p14:tracePt t="227831" x="9353550" y="6100763"/>
          <p14:tracePt t="227848" x="9353550" y="6096000"/>
          <p14:tracePt t="229120" x="9358313" y="6096000"/>
          <p14:tracePt t="229131" x="9358313" y="6100763"/>
          <p14:tracePt t="229143" x="9358313" y="6105525"/>
          <p14:tracePt t="229154" x="9353550" y="6115050"/>
          <p14:tracePt t="229166" x="9348788" y="6124575"/>
          <p14:tracePt t="229182" x="9348788" y="6138863"/>
          <p14:tracePt t="229199" x="9367838" y="6181725"/>
          <p14:tracePt t="229216" x="9372600" y="6196013"/>
          <p14:tracePt t="229232" x="9382125" y="6224588"/>
          <p14:tracePt t="229249" x="9386888" y="6234113"/>
          <p14:tracePt t="229266" x="9391650" y="6253163"/>
          <p14:tracePt t="229282" x="9391650" y="6257925"/>
          <p14:tracePt t="229648" x="9396413" y="6257925"/>
          <p14:tracePt t="229659" x="9401175" y="6257925"/>
          <p14:tracePt t="229681" x="9405938" y="6257925"/>
          <p14:tracePt t="229693" x="9410700" y="6257925"/>
          <p14:tracePt t="229704" x="9420225" y="6257925"/>
          <p14:tracePt t="229716" x="9434513" y="6253163"/>
          <p14:tracePt t="229727" x="9472613" y="6253163"/>
          <p14:tracePt t="229739" x="9515475" y="6257925"/>
          <p14:tracePt t="229750" x="9563100" y="6267450"/>
          <p14:tracePt t="229766" x="9596438" y="6276975"/>
          <p14:tracePt t="229783" x="9644063" y="6291263"/>
          <p14:tracePt t="229800" x="9653588" y="6296025"/>
          <p14:tracePt t="229816" x="9663113" y="6300788"/>
          <p14:tracePt t="229833" x="9667875" y="6300788"/>
          <p14:tracePt t="229850" x="9682163" y="6300788"/>
          <p14:tracePt t="229866" x="9696450" y="6305550"/>
          <p14:tracePt t="229883" x="9734550" y="6310313"/>
          <p14:tracePt t="229900" x="9763125" y="6310313"/>
          <p14:tracePt t="229917" x="9801225" y="6319838"/>
          <p14:tracePt t="229933" x="9829800" y="6319838"/>
          <p14:tracePt t="229950" x="9848850" y="6324600"/>
          <p14:tracePt t="229966" x="9891713" y="6329363"/>
          <p14:tracePt t="229983" x="9915525" y="6329363"/>
          <p14:tracePt t="230000" x="10001250" y="6329363"/>
          <p14:tracePt t="230016" x="10044113" y="6329363"/>
          <p14:tracePt t="230033" x="10139363" y="6329363"/>
          <p14:tracePt t="230050" x="10191750" y="6334125"/>
          <p14:tracePt t="230066" x="10272713" y="6343650"/>
          <p14:tracePt t="230083" x="10301288" y="6343650"/>
          <p14:tracePt t="230100" x="10329863" y="6343650"/>
          <p14:tracePt t="230117" x="10339388" y="6343650"/>
          <p14:tracePt t="230133" x="10363200" y="6334125"/>
          <p14:tracePt t="230150" x="10377488" y="6334125"/>
          <p14:tracePt t="230166" x="10401300" y="6324600"/>
          <p14:tracePt t="230183" x="10406063" y="6324600"/>
          <p14:tracePt t="230200" x="10420350" y="6319838"/>
          <p14:tracePt t="230216" x="10425113" y="6319838"/>
          <p14:tracePt t="230233" x="10429875" y="6319838"/>
          <p14:tracePt t="230250" x="10434638" y="6319838"/>
          <p14:tracePt t="230266" x="10439400" y="6315075"/>
          <p14:tracePt t="230283" x="10444163" y="6315075"/>
          <p14:tracePt t="230300" x="10463213" y="6310313"/>
          <p14:tracePt t="230317" x="10472738" y="6310313"/>
          <p14:tracePt t="230333" x="10487025" y="6310313"/>
          <p14:tracePt t="230350" x="10496550" y="6310313"/>
          <p14:tracePt t="230367" x="10501313" y="6310313"/>
          <p14:tracePt t="230383" x="10506075" y="6310313"/>
          <p14:tracePt t="230400" x="10510838" y="6310313"/>
          <p14:tracePt t="230417" x="10520363" y="6310313"/>
          <p14:tracePt t="230450" x="10525125" y="6310313"/>
          <p14:tracePt t="230467" x="10534650" y="6310313"/>
          <p14:tracePt t="230483" x="10553700" y="6315075"/>
          <p14:tracePt t="230500" x="10572750" y="6319838"/>
          <p14:tracePt t="230517" x="10591800" y="6324600"/>
          <p14:tracePt t="230533" x="10601325" y="6324600"/>
          <p14:tracePt t="230550" x="10615613" y="6324600"/>
          <p14:tracePt t="230567" x="10639425" y="6324600"/>
          <p14:tracePt t="230584" x="10691813" y="6334125"/>
          <p14:tracePt t="230600" x="10729913" y="6338888"/>
          <p14:tracePt t="230617" x="10796588" y="6343650"/>
          <p14:tracePt t="230634" x="10820400" y="6348413"/>
          <p14:tracePt t="230650" x="10868025" y="6348413"/>
          <p14:tracePt t="230667" x="10877550" y="6348413"/>
          <p14:tracePt t="230684" x="10891838" y="6348413"/>
          <p14:tracePt t="230700" x="10896600" y="6348413"/>
          <p14:tracePt t="230717" x="10901363" y="6343650"/>
          <p14:tracePt t="230734" x="10906125" y="6343650"/>
          <p14:tracePt t="243038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제</a:t>
            </a:r>
            <a:r>
              <a:rPr lang="en-US" altLang="ko-KR" dirty="0"/>
              <a:t>1</a:t>
            </a:r>
            <a:r>
              <a:rPr lang="ko-KR" altLang="en-US" dirty="0"/>
              <a:t>장 경제학과 심리학의 만남 </a:t>
            </a:r>
            <a:r>
              <a:rPr lang="en-US" altLang="ko-KR" dirty="0"/>
              <a:t>(1-48)</a:t>
            </a:r>
            <a:br>
              <a:rPr lang="en-US" altLang="ko-KR" dirty="0"/>
            </a:br>
            <a:r>
              <a:rPr lang="ko-KR" altLang="en-US" sz="2000" dirty="0"/>
              <a:t>행동경제학의 탄생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81193" y="2180496"/>
            <a:ext cx="8335302" cy="4346636"/>
          </a:xfrm>
        </p:spPr>
        <p:txBody>
          <a:bodyPr/>
          <a:lstStyle/>
          <a:p>
            <a:r>
              <a:rPr lang="ko-KR" altLang="en-US" dirty="0"/>
              <a:t>합리적으로 판단할 수 있을까</a:t>
            </a:r>
            <a:r>
              <a:rPr lang="en-US" altLang="ko-KR" dirty="0"/>
              <a:t>? (</a:t>
            </a:r>
            <a:r>
              <a:rPr lang="ko-KR" altLang="en-US" dirty="0"/>
              <a:t>계속</a:t>
            </a:r>
            <a:r>
              <a:rPr lang="en-US" altLang="ko-KR" dirty="0"/>
              <a:t>)</a:t>
            </a:r>
          </a:p>
          <a:p>
            <a:r>
              <a:rPr lang="en-US" altLang="ko-KR" dirty="0"/>
              <a:t>(</a:t>
            </a:r>
            <a:r>
              <a:rPr lang="ko-KR" altLang="en-US" dirty="0"/>
              <a:t>타인의 행동 파악</a:t>
            </a:r>
            <a:r>
              <a:rPr lang="en-US" altLang="ko-KR" dirty="0"/>
              <a:t>) </a:t>
            </a:r>
            <a:r>
              <a:rPr lang="ko-KR" altLang="en-US" dirty="0"/>
              <a:t>문제 </a:t>
            </a:r>
            <a:r>
              <a:rPr lang="en-US" altLang="ko-KR" dirty="0"/>
              <a:t>4: 100</a:t>
            </a:r>
            <a:r>
              <a:rPr lang="ko-KR" altLang="en-US" dirty="0"/>
              <a:t>명에게 출제</a:t>
            </a:r>
            <a:r>
              <a:rPr lang="en-US" altLang="ko-KR" dirty="0"/>
              <a:t>. </a:t>
            </a:r>
            <a:r>
              <a:rPr lang="ko-KR" altLang="en-US" dirty="0"/>
              <a:t>각각 </a:t>
            </a:r>
            <a:r>
              <a:rPr lang="en-US" altLang="ko-KR" dirty="0"/>
              <a:t>1~100</a:t>
            </a:r>
            <a:r>
              <a:rPr lang="ko-KR" altLang="en-US" dirty="0"/>
              <a:t>까지 숫자를 쓰고</a:t>
            </a:r>
            <a:r>
              <a:rPr lang="en-US" altLang="ko-KR" dirty="0"/>
              <a:t>, </a:t>
            </a:r>
            <a:r>
              <a:rPr lang="ko-KR" altLang="en-US" dirty="0"/>
              <a:t>평균을 낸 다음</a:t>
            </a:r>
            <a:r>
              <a:rPr lang="en-US" altLang="ko-KR" dirty="0"/>
              <a:t>, 2/3</a:t>
            </a:r>
            <a:r>
              <a:rPr lang="ko-KR" altLang="en-US" dirty="0"/>
              <a:t>을 곱하여</a:t>
            </a:r>
            <a:r>
              <a:rPr lang="en-US" altLang="ko-KR" dirty="0"/>
              <a:t>, </a:t>
            </a:r>
            <a:r>
              <a:rPr lang="ko-KR" altLang="en-US" dirty="0"/>
              <a:t>이 값에 가장 가까운 숫자를 쓴 사람이 승리</a:t>
            </a:r>
            <a:r>
              <a:rPr lang="en-US" altLang="ko-KR" dirty="0"/>
              <a:t>. </a:t>
            </a:r>
            <a:r>
              <a:rPr lang="ko-KR" altLang="en-US" dirty="0"/>
              <a:t>어떤 숫자를 써야 승리할 수 있을까</a:t>
            </a:r>
            <a:r>
              <a:rPr lang="en-US" altLang="ko-KR" dirty="0"/>
              <a:t>? (click)</a:t>
            </a: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endParaRPr lang="en-US" altLang="ko-KR" dirty="0"/>
          </a:p>
          <a:p>
            <a:r>
              <a:rPr lang="en-US" altLang="ko-KR" dirty="0"/>
              <a:t>(</a:t>
            </a:r>
            <a:r>
              <a:rPr lang="ko-KR" altLang="en-US" dirty="0"/>
              <a:t>타인의 행동 파악</a:t>
            </a:r>
            <a:r>
              <a:rPr lang="en-US" altLang="ko-KR" dirty="0"/>
              <a:t>) </a:t>
            </a:r>
            <a:r>
              <a:rPr lang="ko-KR" altLang="en-US" dirty="0"/>
              <a:t>문제 </a:t>
            </a:r>
            <a:r>
              <a:rPr lang="en-US" altLang="ko-KR" dirty="0"/>
              <a:t>5: 10,000</a:t>
            </a:r>
            <a:r>
              <a:rPr lang="ko-KR" altLang="en-US" dirty="0"/>
              <a:t>원 분배 게임</a:t>
            </a:r>
            <a:r>
              <a:rPr lang="en-US" altLang="ko-KR" dirty="0"/>
              <a:t>. 1</a:t>
            </a:r>
            <a:r>
              <a:rPr lang="ko-KR" altLang="en-US" dirty="0"/>
              <a:t>은 </a:t>
            </a:r>
            <a:r>
              <a:rPr lang="en-US" altLang="ko-KR" dirty="0"/>
              <a:t>F(Fair. 5:5)</a:t>
            </a:r>
            <a:r>
              <a:rPr lang="ko-KR" altLang="en-US" dirty="0"/>
              <a:t>전략 또는 </a:t>
            </a:r>
            <a:r>
              <a:rPr lang="en-US" altLang="ko-KR" dirty="0"/>
              <a:t>U(Unfair. 8:2) </a:t>
            </a:r>
            <a:r>
              <a:rPr lang="ko-KR" altLang="en-US" dirty="0"/>
              <a:t>전략 선택 가능</a:t>
            </a:r>
            <a:r>
              <a:rPr lang="en-US" altLang="ko-KR" dirty="0"/>
              <a:t>. 2</a:t>
            </a:r>
            <a:r>
              <a:rPr lang="ko-KR" altLang="en-US" dirty="0"/>
              <a:t>는</a:t>
            </a:r>
            <a:r>
              <a:rPr lang="en-US" altLang="ko-KR" dirty="0"/>
              <a:t> A(Accept) </a:t>
            </a:r>
            <a:r>
              <a:rPr lang="ko-KR" altLang="en-US" dirty="0"/>
              <a:t>또는</a:t>
            </a:r>
            <a:r>
              <a:rPr lang="en-US" altLang="ko-KR" dirty="0"/>
              <a:t> R(Reject). </a:t>
            </a:r>
            <a:r>
              <a:rPr lang="ko-KR" altLang="en-US" dirty="0"/>
              <a:t>얼마 주겠다고 제안</a:t>
            </a:r>
            <a:r>
              <a:rPr lang="en-US" altLang="ko-KR" dirty="0"/>
              <a:t>? (click)</a:t>
            </a:r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5" name="TextBox 4"/>
          <p:cNvSpPr txBox="1"/>
          <p:nvPr/>
        </p:nvSpPr>
        <p:spPr>
          <a:xfrm>
            <a:off x="9023685" y="2006153"/>
            <a:ext cx="970137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문제 </a:t>
            </a:r>
            <a:r>
              <a:rPr lang="en-US" altLang="ko-KR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4: </a:t>
            </a:r>
            <a:endParaRPr lang="ko-KR" altLang="en-US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23685" y="4785777"/>
            <a:ext cx="970137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문제 </a:t>
            </a:r>
            <a:r>
              <a:rPr lang="en-US" altLang="ko-KR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5: </a:t>
            </a:r>
            <a:endParaRPr lang="ko-KR" altLang="en-US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54180" y="2426997"/>
            <a:ext cx="360000" cy="396000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/>
              <a:t>50</a:t>
            </a:r>
            <a:endParaRPr lang="ko-KR" alt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9589047" y="2426997"/>
            <a:ext cx="360000" cy="396000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/>
              <a:t>1</a:t>
            </a:r>
            <a:endParaRPr lang="ko-KR" alt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0418601" y="2426997"/>
            <a:ext cx="441147" cy="400110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/>
              <a:t>20</a:t>
            </a:r>
            <a:endParaRPr lang="ko-KR" alt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1037873" y="2426997"/>
            <a:ext cx="360000" cy="396000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/>
              <a:t>5</a:t>
            </a:r>
            <a:endParaRPr lang="ko-KR" alt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9951411" y="2375485"/>
            <a:ext cx="360000" cy="396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… </a:t>
            </a:r>
            <a:endParaRPr lang="ko-KR" altLang="en-US" dirty="0"/>
          </a:p>
        </p:txBody>
      </p:sp>
      <p:sp>
        <p:nvSpPr>
          <p:cNvPr id="6" name="왼쪽 중괄호 5"/>
          <p:cNvSpPr/>
          <p:nvPr/>
        </p:nvSpPr>
        <p:spPr>
          <a:xfrm rot="16200000">
            <a:off x="10032097" y="1798024"/>
            <a:ext cx="360000" cy="253740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9685421" y="3277662"/>
            <a:ext cx="1133645" cy="400110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합</a:t>
            </a:r>
            <a:r>
              <a:rPr lang="en-US" altLang="ko-KR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=3000</a:t>
            </a:r>
            <a:endParaRPr lang="ko-KR" altLang="en-US" sz="20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15347" y="3728922"/>
            <a:ext cx="1099981" cy="400110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평균</a:t>
            </a:r>
            <a:r>
              <a:rPr lang="en-US" altLang="ko-KR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=30</a:t>
            </a:r>
            <a:endParaRPr lang="ko-KR" altLang="en-US" sz="20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69474" y="4194728"/>
            <a:ext cx="1391728" cy="400110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30*2/3=20</a:t>
            </a:r>
            <a:endParaRPr lang="ko-KR" altLang="en-US" sz="20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86417" y="4194728"/>
            <a:ext cx="441147" cy="400110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/>
              <a:t>20</a:t>
            </a:r>
            <a:endParaRPr lang="ko-KR" altLang="en-US" sz="2000" dirty="0"/>
          </a:p>
        </p:txBody>
      </p:sp>
      <p:sp>
        <p:nvSpPr>
          <p:cNvPr id="21" name="오른쪽 화살표 20"/>
          <p:cNvSpPr/>
          <p:nvPr/>
        </p:nvSpPr>
        <p:spPr>
          <a:xfrm>
            <a:off x="11037873" y="4270411"/>
            <a:ext cx="180000" cy="28022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960" y="5152714"/>
            <a:ext cx="2606847" cy="1303424"/>
          </a:xfrm>
          <a:prstGeom prst="rect">
            <a:avLst/>
          </a:prstGeom>
        </p:spPr>
      </p:pic>
      <p:pic>
        <p:nvPicPr>
          <p:cNvPr id="7" name="오디오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8DC49B93-2FE3-4A1C-8579-A92E32F333F7}"/>
              </a:ext>
            </a:extLst>
          </p:cNvPr>
          <p:cNvSpPr/>
          <p:nvPr/>
        </p:nvSpPr>
        <p:spPr>
          <a:xfrm>
            <a:off x="3125444" y="3842055"/>
            <a:ext cx="3727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10</a:t>
            </a:r>
            <a:r>
              <a:rPr lang="ko-KR" altLang="en-US" dirty="0"/>
              <a:t>대 후반 숫자</a:t>
            </a:r>
            <a:r>
              <a:rPr lang="en-US" altLang="ko-KR" dirty="0"/>
              <a:t>(17~19)</a:t>
            </a:r>
            <a:r>
              <a:rPr lang="ko-KR" altLang="en-US" dirty="0"/>
              <a:t>가 주로 승리 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0405F07-011A-4E7E-BC45-F5AB01157F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1301" y="5489227"/>
            <a:ext cx="1854699" cy="1333234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343D8540-C5A3-4866-99C9-DC833DCF167A}"/>
              </a:ext>
            </a:extLst>
          </p:cNvPr>
          <p:cNvSpPr/>
          <p:nvPr/>
        </p:nvSpPr>
        <p:spPr>
          <a:xfrm>
            <a:off x="919465" y="6413186"/>
            <a:ext cx="34238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dirty="0" err="1"/>
              <a:t>Güth</a:t>
            </a:r>
            <a:r>
              <a:rPr lang="en-US" altLang="ko-KR" sz="1100" dirty="0"/>
              <a:t>, </a:t>
            </a:r>
            <a:r>
              <a:rPr lang="en-US" altLang="ko-KR" sz="1100" dirty="0" err="1"/>
              <a:t>Schmittberger</a:t>
            </a:r>
            <a:r>
              <a:rPr lang="en-US" altLang="ko-KR" sz="1100" dirty="0"/>
              <a:t>, and </a:t>
            </a:r>
            <a:r>
              <a:rPr lang="en-US" altLang="ko-KR" sz="1100" dirty="0" err="1"/>
              <a:t>Schwarze</a:t>
            </a:r>
            <a:r>
              <a:rPr lang="en-US" altLang="ko-KR" sz="1100" dirty="0"/>
              <a:t> (1982). $5 </a:t>
            </a:r>
            <a:r>
              <a:rPr lang="ko-KR" altLang="en-US" sz="1100" dirty="0"/>
              <a:t>분할 게임</a:t>
            </a:r>
          </a:p>
        </p:txBody>
      </p:sp>
    </p:spTree>
    <p:extLst>
      <p:ext uri="{BB962C8B-B14F-4D97-AF65-F5344CB8AC3E}">
        <p14:creationId xmlns:p14="http://schemas.microsoft.com/office/powerpoint/2010/main" val="216140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048"/>
    </mc:Choice>
    <mc:Fallback xmlns="">
      <p:transition spd="slow" advTm="267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1" grpId="0"/>
    </p:bldLst>
  </p:timing>
  <p:extLst>
    <p:ext uri="{3A86A75C-4F4B-4683-9AE1-C65F6400EC91}">
      <p14:laserTraceLst xmlns:p14="http://schemas.microsoft.com/office/powerpoint/2010/main">
        <p14:tracePtLst>
          <p14:tracePt t="6809" x="6057900" y="3552825"/>
          <p14:tracePt t="8524" x="6081713" y="3538538"/>
          <p14:tracePt t="8546" x="6105525" y="3524250"/>
          <p14:tracePt t="8558" x="6138863" y="3505200"/>
          <p14:tracePt t="8569" x="6153150" y="3500438"/>
          <p14:tracePt t="8579" x="6167438" y="3490913"/>
          <p14:tracePt t="8591" x="6186488" y="3481388"/>
          <p14:tracePt t="8606" x="6215063" y="3467100"/>
          <p14:tracePt t="8622" x="6243638" y="3452813"/>
          <p14:tracePt t="8639" x="6276975" y="3429000"/>
          <p14:tracePt t="8656" x="6276975" y="3424238"/>
          <p14:tracePt t="8917" x="6276975" y="3400425"/>
          <p14:tracePt t="8928" x="6253163" y="3390900"/>
          <p14:tracePt t="8939" x="6243638" y="3386138"/>
          <p14:tracePt t="8956" x="6238875" y="3381375"/>
          <p14:tracePt t="8973" x="6243638" y="3381375"/>
          <p14:tracePt t="9019" x="6238875" y="3381375"/>
          <p14:tracePt t="9030" x="6229350" y="3386138"/>
          <p14:tracePt t="9041" x="6219825" y="3390900"/>
          <p14:tracePt t="9052" x="6196013" y="3390900"/>
          <p14:tracePt t="9065" x="6172200" y="3390900"/>
          <p14:tracePt t="9075" x="6138863" y="3386138"/>
          <p14:tracePt t="9089" x="6105525" y="3381375"/>
          <p14:tracePt t="9106" x="6076950" y="3376613"/>
          <p14:tracePt t="9123" x="6024563" y="3367088"/>
          <p14:tracePt t="9139" x="5991225" y="3362325"/>
          <p14:tracePt t="9156" x="5905500" y="3348038"/>
          <p14:tracePt t="9173" x="5848350" y="3338513"/>
          <p14:tracePt t="9189" x="5715000" y="3309938"/>
          <p14:tracePt t="9206" x="5634038" y="3286125"/>
          <p14:tracePt t="9223" x="5481638" y="3248025"/>
          <p14:tracePt t="9239" x="5405438" y="3224213"/>
          <p14:tracePt t="9273" x="5238750" y="3176588"/>
          <p14:tracePt t="9289" x="5153025" y="3148013"/>
          <p14:tracePt t="9307" x="5114925" y="3138488"/>
          <p14:tracePt t="9323" x="5038725" y="3119438"/>
          <p14:tracePt t="9340" x="4991100" y="3105150"/>
          <p14:tracePt t="9356" x="4886325" y="3086100"/>
          <p14:tracePt t="9373" x="4838700" y="3086100"/>
          <p14:tracePt t="9389" x="4724400" y="3081338"/>
          <p14:tracePt t="9406" x="4667250" y="3076575"/>
          <p14:tracePt t="9423" x="4538663" y="3062288"/>
          <p14:tracePt t="9439" x="4476750" y="3052763"/>
          <p14:tracePt t="9456" x="4376738" y="3028950"/>
          <p14:tracePt t="9473" x="4348163" y="3019425"/>
          <p14:tracePt t="9489" x="4319588" y="3009900"/>
          <p14:tracePt t="9506" x="4310063" y="3005138"/>
          <p14:tracePt t="9539" x="4305300" y="3005138"/>
          <p14:tracePt t="9556" x="4295775" y="3000375"/>
          <p14:tracePt t="9573" x="4276725" y="2995613"/>
          <p14:tracePt t="9590" x="4267200" y="2990850"/>
          <p14:tracePt t="9606" x="4248150" y="2981325"/>
          <p14:tracePt t="9623" x="4243388" y="2981325"/>
          <p14:tracePt t="9640" x="4229100" y="2971800"/>
          <p14:tracePt t="9656" x="4224338" y="2971800"/>
          <p14:tracePt t="9673" x="4219575" y="2971800"/>
          <p14:tracePt t="9727" x="4214813" y="2971800"/>
          <p14:tracePt t="9738" x="4210050" y="2971800"/>
          <p14:tracePt t="75148" x="4210050" y="2981325"/>
          <p14:tracePt t="75160" x="4214813" y="2986088"/>
          <p14:tracePt t="75171" x="4219575" y="2995613"/>
          <p14:tracePt t="75182" x="4219575" y="3000375"/>
          <p14:tracePt t="75205" x="4219575" y="3005138"/>
          <p14:tracePt t="75215" x="4219575" y="3009900"/>
          <p14:tracePt t="75227" x="4229100" y="3019425"/>
          <p14:tracePt t="75244" x="4233863" y="3024188"/>
          <p14:tracePt t="75260" x="4248150" y="3038475"/>
          <p14:tracePt t="75277" x="4248150" y="3043238"/>
          <p14:tracePt t="75294" x="4252913" y="3043238"/>
          <p14:tracePt t="75311" x="4257675" y="3043238"/>
          <p14:tracePt t="75351" x="4262438" y="3043238"/>
          <p14:tracePt t="75373" x="4267200" y="3043238"/>
          <p14:tracePt t="75530" x="4267200" y="3048000"/>
          <p14:tracePt t="75880" x="4262438" y="3052763"/>
          <p14:tracePt t="75891" x="4262438" y="3057525"/>
          <p14:tracePt t="75903" x="4257675" y="3062288"/>
          <p14:tracePt t="75913" x="4252913" y="3067050"/>
          <p14:tracePt t="75928" x="4252913" y="3071813"/>
          <p14:tracePt t="75944" x="4252913" y="3076575"/>
          <p14:tracePt t="75961" x="4257675" y="3090863"/>
          <p14:tracePt t="75978" x="4257675" y="3095625"/>
          <p14:tracePt t="75995" x="4262438" y="3095625"/>
          <p14:tracePt t="76104" x="4262438" y="3100388"/>
          <p14:tracePt t="76149" x="4262438" y="3105150"/>
          <p14:tracePt t="76284" x="4262438" y="3109913"/>
          <p14:tracePt t="80290" x="4529138" y="3128963"/>
          <p14:tracePt t="80302" x="5281613" y="3200400"/>
          <p14:tracePt t="80312" x="5648325" y="3243263"/>
          <p14:tracePt t="80324" x="6143625" y="3295650"/>
          <p14:tracePt t="80335" x="6534150" y="3333750"/>
          <p14:tracePt t="80348" x="7062788" y="3367088"/>
          <p14:tracePt t="80365" x="7591425" y="3381375"/>
          <p14:tracePt t="80381" x="8439150" y="3400425"/>
          <p14:tracePt t="80398" x="8853488" y="3409950"/>
          <p14:tracePt t="80415" x="9525000" y="3429000"/>
          <p14:tracePt t="80431" x="9720263" y="3448050"/>
          <p14:tracePt t="80448" x="10077450" y="3471863"/>
          <p14:tracePt t="80465" x="10158413" y="3476625"/>
          <p14:tracePt t="80481" x="10244138" y="3481388"/>
          <p14:tracePt t="80498" x="10253663" y="3481388"/>
          <p14:tracePt t="80764" x="10258425" y="3481388"/>
          <p14:tracePt t="80773" x="10253663" y="3476625"/>
          <p14:tracePt t="80785" x="10244138" y="3467100"/>
          <p14:tracePt t="80798" x="10244138" y="3457575"/>
          <p14:tracePt t="80815" x="10234613" y="3452813"/>
          <p14:tracePt t="80832" x="10220325" y="3433763"/>
          <p14:tracePt t="80848" x="10215563" y="3414713"/>
          <p14:tracePt t="80865" x="10201275" y="3367088"/>
          <p14:tracePt t="80882" x="10191750" y="3328988"/>
          <p14:tracePt t="80898" x="10153650" y="3248025"/>
          <p14:tracePt t="80915" x="10125075" y="3214688"/>
          <p14:tracePt t="80932" x="10053638" y="3148013"/>
          <p14:tracePt t="80949" x="10020300" y="3114675"/>
          <p14:tracePt t="80965" x="9929813" y="3052763"/>
          <p14:tracePt t="80982" x="9882188" y="3024188"/>
          <p14:tracePt t="80999" x="9796463" y="2971800"/>
          <p14:tracePt t="81015" x="9748838" y="2943225"/>
          <p14:tracePt t="81032" x="9677400" y="2895600"/>
          <p14:tracePt t="81049" x="9653588" y="2876550"/>
          <p14:tracePt t="81065" x="9601200" y="2833688"/>
          <p14:tracePt t="81082" x="9582150" y="2814638"/>
          <p14:tracePt t="81099" x="9534525" y="2781300"/>
          <p14:tracePt t="81115" x="9520238" y="2767013"/>
          <p14:tracePt t="81132" x="9510713" y="2757488"/>
          <p14:tracePt t="81280" x="9505950" y="2757488"/>
          <p14:tracePt t="81291" x="9501188" y="2757488"/>
          <p14:tracePt t="81302" x="9496425" y="2757488"/>
          <p14:tracePt t="81315" x="9491663" y="2757488"/>
          <p14:tracePt t="81332" x="9486900" y="2757488"/>
          <p14:tracePt t="81349" x="9463088" y="2757488"/>
          <p14:tracePt t="81366" x="9434513" y="2752725"/>
          <p14:tracePt t="81382" x="9377363" y="2743200"/>
          <p14:tracePt t="81399" x="9344025" y="2738438"/>
          <p14:tracePt t="81416" x="9286875" y="2728913"/>
          <p14:tracePt t="81432" x="9263063" y="2724150"/>
          <p14:tracePt t="81449" x="9253538" y="2724150"/>
          <p14:tracePt t="81539" x="9248775" y="2724150"/>
          <p14:tracePt t="81550" x="9244013" y="2719388"/>
          <p14:tracePt t="81742" x="9244013" y="2714625"/>
          <p14:tracePt t="81753" x="9263063" y="2705100"/>
          <p14:tracePt t="81764" x="9286875" y="2700338"/>
          <p14:tracePt t="81775" x="9310688" y="2695575"/>
          <p14:tracePt t="81786" x="9344025" y="2690813"/>
          <p14:tracePt t="81799" x="9377363" y="2686050"/>
          <p14:tracePt t="81816" x="9429750" y="2681288"/>
          <p14:tracePt t="81833" x="9553575" y="2676525"/>
          <p14:tracePt t="81849" x="9610725" y="2676525"/>
          <p14:tracePt t="81866" x="9720263" y="2681288"/>
          <p14:tracePt t="81883" x="9772650" y="2686050"/>
          <p14:tracePt t="81899" x="9844088" y="2695575"/>
          <p14:tracePt t="81916" x="9867900" y="2700338"/>
          <p14:tracePt t="81933" x="9920288" y="2705100"/>
          <p14:tracePt t="81949" x="9948863" y="2705100"/>
          <p14:tracePt t="81966" x="10006013" y="2705100"/>
          <p14:tracePt t="81983" x="10048875" y="2705100"/>
          <p14:tracePt t="81999" x="10139363" y="2705100"/>
          <p14:tracePt t="82016" x="10182225" y="2700338"/>
          <p14:tracePt t="82033" x="10248900" y="2690813"/>
          <p14:tracePt t="82049" x="10277475" y="2686050"/>
          <p14:tracePt t="82066" x="10329863" y="2676525"/>
          <p14:tracePt t="82083" x="10358438" y="2676525"/>
          <p14:tracePt t="82099" x="10429875" y="2667000"/>
          <p14:tracePt t="82116" x="10467975" y="2657475"/>
          <p14:tracePt t="82133" x="10506075" y="2652713"/>
          <p14:tracePt t="82150" x="10596563" y="2652713"/>
          <p14:tracePt t="82166" x="10639425" y="2647950"/>
          <p14:tracePt t="82183" x="10744200" y="2643188"/>
          <p14:tracePt t="82200" x="10801350" y="2638425"/>
          <p14:tracePt t="82216" x="10910888" y="2638425"/>
          <p14:tracePt t="82233" x="10982325" y="2638425"/>
          <p14:tracePt t="82250" x="11120438" y="2652713"/>
          <p14:tracePt t="82266" x="11187113" y="2662238"/>
          <p14:tracePt t="82283" x="11277600" y="2671763"/>
          <p14:tracePt t="82299" x="11306175" y="2676525"/>
          <p14:tracePt t="82316" x="11339513" y="2676525"/>
          <p14:tracePt t="82370" x="11344275" y="2676525"/>
          <p14:tracePt t="83362" x="11334750" y="2681288"/>
          <p14:tracePt t="83373" x="11329988" y="2686050"/>
          <p14:tracePt t="83384" x="11315700" y="2690813"/>
          <p14:tracePt t="83395" x="11301413" y="2695575"/>
          <p14:tracePt t="83406" x="11282363" y="2705100"/>
          <p14:tracePt t="83418" x="11253788" y="2714625"/>
          <p14:tracePt t="83434" x="11215688" y="2724150"/>
          <p14:tracePt t="83451" x="11110913" y="2743200"/>
          <p14:tracePt t="83467" x="11049000" y="2747963"/>
          <p14:tracePt t="83484" x="10887075" y="2762250"/>
          <p14:tracePt t="83500" x="10796588" y="2767013"/>
          <p14:tracePt t="83517" x="10567988" y="2781300"/>
          <p14:tracePt t="83534" x="10458450" y="2786063"/>
          <p14:tracePt t="83550" x="10353675" y="2795588"/>
          <p14:tracePt t="83567" x="10148888" y="2809875"/>
          <p14:tracePt t="83584" x="10086975" y="2814638"/>
          <p14:tracePt t="83587" x="10010775" y="2819400"/>
          <p14:tracePt t="83601" x="9929813" y="2819400"/>
          <p14:tracePt t="83617" x="9853613" y="2819400"/>
          <p14:tracePt t="83634" x="9701213" y="2809875"/>
          <p14:tracePt t="83651" x="9634538" y="2805113"/>
          <p14:tracePt t="83667" x="9539288" y="2795588"/>
          <p14:tracePt t="83684" x="9515475" y="2790825"/>
          <p14:tracePt t="83701" x="9482138" y="2786063"/>
          <p14:tracePt t="83717" x="9477375" y="2781300"/>
          <p14:tracePt t="83891" x="9472613" y="2781300"/>
          <p14:tracePt t="83901" x="9453563" y="2781300"/>
          <p14:tracePt t="83918" x="9444038" y="2776538"/>
          <p14:tracePt t="83934" x="9429750" y="2776538"/>
          <p14:tracePt t="83951" x="9420225" y="2776538"/>
          <p14:tracePt t="83968" x="9401175" y="2771775"/>
          <p14:tracePt t="83984" x="9386888" y="2767013"/>
          <p14:tracePt t="84001" x="9363075" y="2762250"/>
          <p14:tracePt t="84018" x="9353550" y="2757488"/>
          <p14:tracePt t="84034" x="9348788" y="2752725"/>
          <p14:tracePt t="84051" x="9344025" y="2752725"/>
          <p14:tracePt t="84960" x="9344025" y="2747963"/>
          <p14:tracePt t="84969" x="9353550" y="2743200"/>
          <p14:tracePt t="84982" x="9363075" y="2738438"/>
          <p14:tracePt t="84992" x="9382125" y="2733675"/>
          <p14:tracePt t="85004" x="9405938" y="2733675"/>
          <p14:tracePt t="85018" x="9439275" y="2728913"/>
          <p14:tracePt t="85036" x="9539288" y="2724150"/>
          <p14:tracePt t="85052" x="9586913" y="2714625"/>
          <p14:tracePt t="85069" x="9620250" y="2709863"/>
          <p14:tracePt t="85085" x="9648825" y="2705100"/>
          <p14:tracePt t="85102" x="9658350" y="2700338"/>
          <p14:tracePt t="85119" x="9663113" y="2700338"/>
          <p14:tracePt t="85139" x="9667875" y="2695575"/>
          <p14:tracePt t="85161" x="9677400" y="2690813"/>
          <p14:tracePt t="85172" x="9686925" y="2690813"/>
          <p14:tracePt t="85185" x="9696450" y="2690813"/>
          <p14:tracePt t="85202" x="9701213" y="2690813"/>
          <p14:tracePt t="85219" x="9705975" y="2690813"/>
          <p14:tracePt t="85239" x="9710738" y="2690813"/>
          <p14:tracePt t="85252" x="9715500" y="2686050"/>
          <p14:tracePt t="85273" x="9720263" y="2686050"/>
          <p14:tracePt t="85770" x="9715500" y="2686050"/>
          <p14:tracePt t="85780" x="9696450" y="2686050"/>
          <p14:tracePt t="85791" x="9682163" y="2686050"/>
          <p14:tracePt t="85802" x="9667875" y="2690813"/>
          <p14:tracePt t="85819" x="9648825" y="2695575"/>
          <p14:tracePt t="85836" x="9596438" y="2700338"/>
          <p14:tracePt t="85853" x="9563100" y="2700338"/>
          <p14:tracePt t="85869" x="9467850" y="2700338"/>
          <p14:tracePt t="85886" x="9420225" y="2700338"/>
          <p14:tracePt t="85903" x="9310688" y="2700338"/>
          <p14:tracePt t="85919" x="9272588" y="2705100"/>
          <p14:tracePt t="85936" x="9234488" y="2709863"/>
          <p14:tracePt t="85953" x="9229725" y="2714625"/>
          <p14:tracePt t="85986" x="9229725" y="2719388"/>
          <p14:tracePt t="86003" x="9229725" y="2724150"/>
          <p14:tracePt t="86038" x="9234488" y="2724150"/>
          <p14:tracePt t="86388" x="9244013" y="2724150"/>
          <p14:tracePt t="86399" x="9267825" y="2714625"/>
          <p14:tracePt t="86410" x="9301163" y="2705100"/>
          <p14:tracePt t="86421" x="9353550" y="2700338"/>
          <p14:tracePt t="86436" x="9420225" y="2700338"/>
          <p14:tracePt t="86454" x="9639300" y="2705100"/>
          <p14:tracePt t="86470" x="9758363" y="2709863"/>
          <p14:tracePt t="86486" x="9839325" y="2719388"/>
          <p14:tracePt t="86503" x="9910763" y="2724150"/>
          <p14:tracePt t="86520" x="9915525" y="2724150"/>
          <p14:tracePt t="86537" x="9910763" y="2724150"/>
          <p14:tracePt t="86553" x="9901238" y="2719388"/>
          <p14:tracePt t="86570" x="9896475" y="2719388"/>
          <p14:tracePt t="87041" x="9896475" y="2714625"/>
          <p14:tracePt t="87052" x="9915525" y="2709863"/>
          <p14:tracePt t="87062" x="9929813" y="2709863"/>
          <p14:tracePt t="87074" x="9963150" y="2705100"/>
          <p14:tracePt t="87087" x="10015538" y="2700338"/>
          <p14:tracePt t="87104" x="10096500" y="2690813"/>
          <p14:tracePt t="87120" x="10320338" y="2686050"/>
          <p14:tracePt t="87137" x="10453688" y="2695575"/>
          <p14:tracePt t="87154" x="10682288" y="2714625"/>
          <p14:tracePt t="87170" x="10748963" y="2719388"/>
          <p14:tracePt t="87187" x="10796588" y="2719388"/>
          <p14:tracePt t="87220" x="10791825" y="2719388"/>
          <p14:tracePt t="87243" x="10787063" y="2719388"/>
          <p14:tracePt t="87270" x="10782300" y="2719388"/>
          <p14:tracePt t="87795" x="10787063" y="2714625"/>
          <p14:tracePt t="87806" x="10791825" y="2714625"/>
          <p14:tracePt t="87816" x="10796588" y="2714625"/>
          <p14:tracePt t="87828" x="10806113" y="2709863"/>
          <p14:tracePt t="87839" x="10820400" y="2709863"/>
          <p14:tracePt t="87854" x="10844213" y="2705100"/>
          <p14:tracePt t="87871" x="10948988" y="2700338"/>
          <p14:tracePt t="87888" x="11015663" y="2700338"/>
          <p14:tracePt t="87905" x="11187113" y="2700338"/>
          <p14:tracePt t="87921" x="11277600" y="2700338"/>
          <p14:tracePt t="87938" x="11358563" y="2705100"/>
          <p14:tracePt t="87954" x="11449050" y="2709863"/>
          <p14:tracePt t="87971" x="11453813" y="2709863"/>
          <p14:tracePt t="88004" x="11449050" y="2709863"/>
          <p14:tracePt t="88021" x="11439525" y="2705100"/>
          <p14:tracePt t="88357" x="11434763" y="2705100"/>
          <p14:tracePt t="88369" x="11430000" y="2709863"/>
          <p14:tracePt t="88389" x="11425238" y="2709863"/>
          <p14:tracePt t="88412" x="11420475" y="2709863"/>
          <p14:tracePt t="88434" x="11415713" y="2709863"/>
          <p14:tracePt t="88458" x="11410950" y="2709863"/>
          <p14:tracePt t="88468" x="11406188" y="2709863"/>
          <p14:tracePt t="88479" x="11401425" y="2709863"/>
          <p14:tracePt t="88490" x="11391900" y="2709863"/>
          <p14:tracePt t="88505" x="11382375" y="2709863"/>
          <p14:tracePt t="88521" x="11372850" y="2709863"/>
          <p14:tracePt t="88538" x="11339513" y="2714625"/>
          <p14:tracePt t="88555" x="11310938" y="2719388"/>
          <p14:tracePt t="88571" x="11249025" y="2724150"/>
          <p14:tracePt t="88588" x="11210925" y="2724150"/>
          <p14:tracePt t="88591" x="11177588" y="2724150"/>
          <p14:tracePt t="88605" x="11144250" y="2724150"/>
          <p14:tracePt t="88621" x="11120438" y="2724150"/>
          <p14:tracePt t="88638" x="11087100" y="2724150"/>
          <p14:tracePt t="88655" x="11077575" y="2724150"/>
          <p14:tracePt t="88671" x="11072813" y="2724150"/>
          <p14:tracePt t="88705" x="11068050" y="2724150"/>
          <p14:tracePt t="88727" x="11063288" y="2728913"/>
          <p14:tracePt t="88739" x="11058525" y="2733675"/>
          <p14:tracePt t="88755" x="11053763" y="2733675"/>
          <p14:tracePt t="88772" x="11029950" y="2733675"/>
          <p14:tracePt t="88788" x="11010900" y="2733675"/>
          <p14:tracePt t="88805" x="10944225" y="2738438"/>
          <p14:tracePt t="88822" x="10901363" y="2747963"/>
          <p14:tracePt t="88838" x="10844213" y="2752725"/>
          <p14:tracePt t="88855" x="10701338" y="2762250"/>
          <p14:tracePt t="88872" x="10601325" y="2776538"/>
          <p14:tracePt t="88888" x="10401300" y="2786063"/>
          <p14:tracePt t="88905" x="10258425" y="2795588"/>
          <p14:tracePt t="88922" x="9953625" y="2809875"/>
          <p14:tracePt t="88938" x="9834563" y="2819400"/>
          <p14:tracePt t="88955" x="9677400" y="2828925"/>
          <p14:tracePt t="88972" x="9629775" y="2828925"/>
          <p14:tracePt t="88989" x="9596438" y="2833688"/>
          <p14:tracePt t="89005" x="9591675" y="2833688"/>
          <p14:tracePt t="89110" x="9601200" y="2833688"/>
          <p14:tracePt t="89121" x="9615488" y="2833688"/>
          <p14:tracePt t="89133" x="9625013" y="2828925"/>
          <p14:tracePt t="89144" x="9634538" y="2824163"/>
          <p14:tracePt t="89155" x="9639300" y="2819400"/>
          <p14:tracePt t="89172" x="9653588" y="2819400"/>
          <p14:tracePt t="89189" x="9672638" y="2809875"/>
          <p14:tracePt t="89205" x="9686925" y="2809875"/>
          <p14:tracePt t="89222" x="9734550" y="2800350"/>
          <p14:tracePt t="89239" x="9767888" y="2795588"/>
          <p14:tracePt t="89255" x="9858375" y="2786063"/>
          <p14:tracePt t="89272" x="9915525" y="2781300"/>
          <p14:tracePt t="89289" x="10110788" y="2767013"/>
          <p14:tracePt t="89305" x="10253663" y="2767013"/>
          <p14:tracePt t="89322" x="10401300" y="2757488"/>
          <p14:tracePt t="89339" x="10701338" y="2752725"/>
          <p14:tracePt t="89356" x="10858500" y="2752725"/>
          <p14:tracePt t="89372" x="11082338" y="2743200"/>
          <p14:tracePt t="89389" x="11149013" y="2743200"/>
          <p14:tracePt t="89405" x="11234738" y="2747963"/>
          <p14:tracePt t="89422" x="11249025" y="2747963"/>
          <p14:tracePt t="89439" x="11253788" y="2747963"/>
          <p14:tracePt t="90359" x="11258550" y="2752725"/>
          <p14:tracePt t="90381" x="11263313" y="2752725"/>
          <p14:tracePt t="90404" x="11268075" y="2757488"/>
          <p14:tracePt t="90415" x="11268075" y="2762250"/>
          <p14:tracePt t="90528" x="11272838" y="2762250"/>
          <p14:tracePt t="90584" x="11268075" y="2757488"/>
          <p14:tracePt t="90595" x="11263313" y="2757488"/>
          <p14:tracePt t="90606" x="11263313" y="2752725"/>
          <p14:tracePt t="90618" x="11258550" y="2752725"/>
          <p14:tracePt t="90864" x="11253788" y="2752725"/>
          <p14:tracePt t="90888" x="11249025" y="2752725"/>
          <p14:tracePt t="90899" x="11249025" y="2757488"/>
          <p14:tracePt t="90910" x="11249025" y="2762250"/>
          <p14:tracePt t="90923" x="11244263" y="2762250"/>
          <p14:tracePt t="90940" x="11244263" y="2767013"/>
          <p14:tracePt t="90957" x="11234738" y="2771775"/>
          <p14:tracePt t="90990" x="11229975" y="2776538"/>
          <p14:tracePt t="91007" x="11220450" y="2781300"/>
          <p14:tracePt t="91023" x="11210925" y="2786063"/>
          <p14:tracePt t="91040" x="11196638" y="2790825"/>
          <p14:tracePt t="91057" x="11168063" y="2800350"/>
          <p14:tracePt t="91073" x="11153775" y="2809875"/>
          <p14:tracePt t="91090" x="11106150" y="2828925"/>
          <p14:tracePt t="91107" x="11058525" y="2852738"/>
          <p14:tracePt t="91124" x="10958513" y="2886075"/>
          <p14:tracePt t="91140" x="10920413" y="2905125"/>
          <p14:tracePt t="91157" x="10863263" y="2928938"/>
          <p14:tracePt t="91174" x="10839450" y="2943225"/>
          <p14:tracePt t="91190" x="10796588" y="2986088"/>
          <p14:tracePt t="91207" x="10772775" y="3009900"/>
          <p14:tracePt t="91223" x="10715625" y="3071813"/>
          <p14:tracePt t="91240" x="10691813" y="3109913"/>
          <p14:tracePt t="91257" x="10658475" y="3176588"/>
          <p14:tracePt t="91274" x="10648950" y="3209925"/>
          <p14:tracePt t="91290" x="10644188" y="3238500"/>
          <p14:tracePt t="91307" x="10634663" y="3290888"/>
          <p14:tracePt t="91324" x="10625138" y="3319463"/>
          <p14:tracePt t="91340" x="10601325" y="3376613"/>
          <p14:tracePt t="91357" x="10591800" y="3400425"/>
          <p14:tracePt t="91374" x="10572750" y="3452813"/>
          <p14:tracePt t="91390" x="10572750" y="3467100"/>
          <p14:tracePt t="91407" x="10563225" y="3481388"/>
          <p14:tracePt t="91424" x="10563225" y="3486150"/>
          <p14:tracePt t="91473" x="10558463" y="3486150"/>
          <p14:tracePt t="91483" x="10558463" y="3490913"/>
          <p14:tracePt t="91495" x="10548938" y="3495675"/>
          <p14:tracePt t="91507" x="10539413" y="3505200"/>
          <p14:tracePt t="91524" x="10529888" y="3509963"/>
          <p14:tracePt t="91541" x="10510838" y="3533775"/>
          <p14:tracePt t="91557" x="10501313" y="3543300"/>
          <p14:tracePt t="91574" x="10496550" y="3557588"/>
          <p14:tracePt t="91607" x="10496550" y="3562350"/>
          <p14:tracePt t="91776" x="10491788" y="3562350"/>
          <p14:tracePt t="91787" x="10487025" y="3567113"/>
          <p14:tracePt t="91809" x="10482263" y="3567113"/>
          <p14:tracePt t="91844" x="10477500" y="3567113"/>
          <p14:tracePt t="91855" x="10477500" y="3571875"/>
          <p14:tracePt t="91867" x="10472738" y="3571875"/>
          <p14:tracePt t="91878" x="10467975" y="3576638"/>
          <p14:tracePt t="91891" x="10463213" y="3576638"/>
          <p14:tracePt t="91908" x="10458450" y="3581400"/>
          <p14:tracePt t="91924" x="10434638" y="3586163"/>
          <p14:tracePt t="91941" x="10425113" y="3590925"/>
          <p14:tracePt t="91958" x="10410825" y="3600450"/>
          <p14:tracePt t="91974" x="10396538" y="3600450"/>
          <p14:tracePt t="91991" x="10387013" y="3609975"/>
          <p14:tracePt t="92024" x="10382250" y="3609975"/>
          <p14:tracePt t="92041" x="10377488" y="3609975"/>
          <p14:tracePt t="92058" x="10367963" y="3614738"/>
          <p14:tracePt t="92074" x="10353675" y="3619500"/>
          <p14:tracePt t="92091" x="10315575" y="3619500"/>
          <p14:tracePt t="92108" x="10296525" y="3619500"/>
          <p14:tracePt t="92124" x="10258425" y="3624263"/>
          <p14:tracePt t="92141" x="10244138" y="3624263"/>
          <p14:tracePt t="92158" x="10220325" y="3624263"/>
          <p14:tracePt t="92174" x="10210800" y="3624263"/>
          <p14:tracePt t="92191" x="10201275" y="3624263"/>
          <p14:tracePt t="92208" x="10191750" y="3624263"/>
          <p14:tracePt t="92979" x="10196513" y="3624263"/>
          <p14:tracePt t="93025" x="10201275" y="3624263"/>
          <p14:tracePt t="93103" x="10206038" y="3624263"/>
          <p14:tracePt t="93126" x="10210800" y="3624263"/>
          <p14:tracePt t="93160" x="10215563" y="3624263"/>
          <p14:tracePt t="93205" x="10220325" y="3624263"/>
          <p14:tracePt t="93216" x="10225088" y="3624263"/>
          <p14:tracePt t="93238" x="10229850" y="3624263"/>
          <p14:tracePt t="93294" x="10234613" y="3624263"/>
          <p14:tracePt t="93305" x="10239375" y="3624263"/>
          <p14:tracePt t="93328" x="10244138" y="3624263"/>
          <p14:tracePt t="93340" x="10253663" y="3624263"/>
          <p14:tracePt t="93351" x="10272713" y="3629025"/>
          <p14:tracePt t="93363" x="10306050" y="3633788"/>
          <p14:tracePt t="93375" x="10339388" y="3643313"/>
          <p14:tracePt t="93392" x="10372725" y="3648075"/>
          <p14:tracePt t="93409" x="10429875" y="3652838"/>
          <p14:tracePt t="93425" x="10458450" y="3657600"/>
          <p14:tracePt t="93442" x="10510838" y="3667125"/>
          <p14:tracePt t="93459" x="10529888" y="3671888"/>
          <p14:tracePt t="93475" x="10577513" y="3676650"/>
          <p14:tracePt t="93492" x="10601325" y="3676650"/>
          <p14:tracePt t="93509" x="10648950" y="3671888"/>
          <p14:tracePt t="93526" x="10677525" y="3667125"/>
          <p14:tracePt t="93542" x="10720388" y="3662363"/>
          <p14:tracePt t="93559" x="10729913" y="3662363"/>
          <p14:tracePt t="93678" x="10729913" y="3657600"/>
          <p14:tracePt t="95252" x="10725150" y="3652838"/>
          <p14:tracePt t="95804" x="10720388" y="3652838"/>
          <p14:tracePt t="95826" x="10715625" y="3652838"/>
          <p14:tracePt t="96085" x="10710863" y="3652838"/>
          <p14:tracePt t="96096" x="10706100" y="3652838"/>
          <p14:tracePt t="96119" x="10701338" y="3652838"/>
          <p14:tracePt t="96130" x="10696575" y="3652838"/>
          <p14:tracePt t="96153" x="10691813" y="3657600"/>
          <p14:tracePt t="96175" x="10682288" y="3662363"/>
          <p14:tracePt t="96186" x="10677525" y="3667125"/>
          <p14:tracePt t="96198" x="10668000" y="3676650"/>
          <p14:tracePt t="96211" x="10653713" y="3686175"/>
          <p14:tracePt t="96228" x="10629900" y="3705225"/>
          <p14:tracePt t="96244" x="10577513" y="3743325"/>
          <p14:tracePt t="96261" x="10553700" y="3757613"/>
          <p14:tracePt t="96278" x="10515600" y="3786188"/>
          <p14:tracePt t="96294" x="10496550" y="3805238"/>
          <p14:tracePt t="96311" x="10472738" y="3848100"/>
          <p14:tracePt t="96328" x="10463213" y="3871913"/>
          <p14:tracePt t="96345" x="10453688" y="3895725"/>
          <p14:tracePt t="96361" x="10448925" y="3905250"/>
          <p14:tracePt t="96378" x="10439400" y="3929063"/>
          <p14:tracePt t="96395" x="10439400" y="3938588"/>
          <p14:tracePt t="96411" x="10439400" y="3948113"/>
          <p14:tracePt t="96428" x="10439400" y="3952875"/>
          <p14:tracePt t="96490" x="10439400" y="3957638"/>
          <p14:tracePt t="96501" x="10439400" y="3962400"/>
          <p14:tracePt t="96512" x="10448925" y="3976688"/>
          <p14:tracePt t="96524" x="10463213" y="4000500"/>
          <p14:tracePt t="96535" x="10477500" y="4014788"/>
          <p14:tracePt t="96546" x="10487025" y="4029075"/>
          <p14:tracePt t="96561" x="10491788" y="4029075"/>
          <p14:tracePt t="96578" x="10496550" y="4033838"/>
          <p14:tracePt t="96614" x="10501313" y="4033838"/>
          <p14:tracePt t="96783" x="10506075" y="4033838"/>
          <p14:tracePt t="97144" x="10510838" y="4033838"/>
          <p14:tracePt t="97176" x="10515600" y="4033838"/>
          <p14:tracePt t="97492" x="10510838" y="4029075"/>
          <p14:tracePt t="97503" x="10506075" y="4024313"/>
          <p14:tracePt t="97751" x="10515600" y="4024313"/>
          <p14:tracePt t="97762" x="10510838" y="4019550"/>
          <p14:tracePt t="97773" x="10501313" y="4019550"/>
          <p14:tracePt t="97784" x="10496550" y="4019550"/>
          <p14:tracePt t="97796" x="10491788" y="4019550"/>
          <p14:tracePt t="97812" x="10487025" y="4019550"/>
          <p14:tracePt t="97829" x="10482263" y="4019550"/>
          <p14:tracePt t="97851" x="10477500" y="4019550"/>
          <p14:tracePt t="97863" x="10472738" y="4019550"/>
          <p14:tracePt t="97879" x="10467975" y="4019550"/>
          <p14:tracePt t="97896" x="10453688" y="4038600"/>
          <p14:tracePt t="97913" x="10448925" y="4048125"/>
          <p14:tracePt t="97929" x="10420350" y="4086225"/>
          <p14:tracePt t="97946" x="10406063" y="4114800"/>
          <p14:tracePt t="97962" x="10391775" y="4176713"/>
          <p14:tracePt t="97979" x="10387013" y="4210050"/>
          <p14:tracePt t="97996" x="10387013" y="4281488"/>
          <p14:tracePt t="98012" x="10391775" y="4319588"/>
          <p14:tracePt t="98029" x="10391775" y="4362450"/>
          <p14:tracePt t="98046" x="10382250" y="4424363"/>
          <p14:tracePt t="98062" x="10377488" y="4438650"/>
          <p14:tracePt t="98079" x="10367963" y="4462463"/>
          <p14:tracePt t="98096" x="10367963" y="4476750"/>
          <p14:tracePt t="98112" x="10358438" y="4505325"/>
          <p14:tracePt t="98129" x="10358438" y="4529138"/>
          <p14:tracePt t="98146" x="10363200" y="4552950"/>
          <p14:tracePt t="98163" x="10363200" y="4557713"/>
          <p14:tracePt t="98179" x="10367963" y="4562475"/>
          <p14:tracePt t="98843" x="10363200" y="4562475"/>
          <p14:tracePt t="98875" x="10358438" y="4562475"/>
          <p14:tracePt t="98887" x="10353675" y="4562475"/>
          <p14:tracePt t="98898" x="10348913" y="4562475"/>
          <p14:tracePt t="98909" x="10334625" y="4557713"/>
          <p14:tracePt t="98920" x="10320338" y="4552950"/>
          <p14:tracePt t="98931" x="10301288" y="4548188"/>
          <p14:tracePt t="98946" x="10267950" y="4538663"/>
          <p14:tracePt t="98963" x="10215563" y="4529138"/>
          <p14:tracePt t="98980" x="10086975" y="4510088"/>
          <p14:tracePt t="98997" x="10015538" y="4495800"/>
          <p14:tracePt t="99013" x="9906000" y="4481513"/>
          <p14:tracePt t="99030" x="9877425" y="4476750"/>
          <p14:tracePt t="99047" x="9858375" y="4476750"/>
          <p14:tracePt t="99417" x="9858375" y="4471988"/>
          <p14:tracePt t="99427" x="9863138" y="4471988"/>
          <p14:tracePt t="99438" x="9872663" y="4467225"/>
          <p14:tracePt t="99449" x="9886950" y="4462463"/>
          <p14:tracePt t="99464" x="9920288" y="4457700"/>
          <p14:tracePt t="99480" x="9963150" y="4457700"/>
          <p14:tracePt t="99497" x="10120313" y="4467225"/>
          <p14:tracePt t="99514" x="10229850" y="4471988"/>
          <p14:tracePt t="99530" x="10391775" y="4486275"/>
          <p14:tracePt t="99547" x="10429875" y="4486275"/>
          <p14:tracePt t="99564" x="10444163" y="4481513"/>
          <p14:tracePt t="99597" x="10439400" y="4481513"/>
          <p14:tracePt t="99753" x="10444163" y="4481513"/>
          <p14:tracePt t="99764" x="10453688" y="4481513"/>
          <p14:tracePt t="99775" x="10463213" y="4481513"/>
          <p14:tracePt t="99787" x="10477500" y="4481513"/>
          <p14:tracePt t="99798" x="10496550" y="4481513"/>
          <p14:tracePt t="99814" x="10510838" y="4476750"/>
          <p14:tracePt t="99831" x="10544175" y="4476750"/>
          <p14:tracePt t="99847" x="10572750" y="4476750"/>
          <p14:tracePt t="99864" x="10658475" y="4471988"/>
          <p14:tracePt t="99881" x="10696575" y="4471988"/>
          <p14:tracePt t="99897" x="10729913" y="4471988"/>
          <p14:tracePt t="99914" x="10753725" y="4471988"/>
          <p14:tracePt t="100057" x="10758488" y="4471988"/>
          <p14:tracePt t="100068" x="10763250" y="4471988"/>
          <p14:tracePt t="100079" x="10768013" y="4476750"/>
          <p14:tracePt t="100090" x="10777538" y="4476750"/>
          <p14:tracePt t="100708" x="10777538" y="4481513"/>
          <p14:tracePt t="101857" x="10782300" y="4481513"/>
          <p14:tracePt t="101868" x="10815638" y="4471988"/>
          <p14:tracePt t="101882" x="10839450" y="4462463"/>
          <p14:tracePt t="101899" x="10891838" y="4452938"/>
          <p14:tracePt t="101916" x="11010900" y="4448175"/>
          <p14:tracePt t="101932" x="11077575" y="4448175"/>
          <p14:tracePt t="101949" x="11182350" y="4448175"/>
          <p14:tracePt t="101966" x="11229975" y="4452938"/>
          <p14:tracePt t="101982" x="11277600" y="4462463"/>
          <p14:tracePt t="101999" x="11282363" y="4462463"/>
          <p14:tracePt t="102037" x="11287125" y="4462463"/>
          <p14:tracePt t="102059" x="11291888" y="4462463"/>
          <p14:tracePt t="102081" x="11296650" y="4462463"/>
          <p14:tracePt t="102104" x="11301413" y="4462463"/>
          <p14:tracePt t="102115" x="11301413" y="4467225"/>
          <p14:tracePt t="102149" x="11306175" y="4471988"/>
          <p14:tracePt t="102161" x="11310938" y="4471988"/>
          <p14:tracePt t="102172" x="11315700" y="4476750"/>
          <p14:tracePt t="102183" x="11334750" y="4481513"/>
          <p14:tracePt t="102199" x="11363325" y="4491038"/>
          <p14:tracePt t="102216" x="11410950" y="4500563"/>
          <p14:tracePt t="102233" x="11425238" y="4505325"/>
          <p14:tracePt t="102249" x="11434763" y="4505325"/>
          <p14:tracePt t="102266" x="11439525" y="4505325"/>
          <p14:tracePt t="102318" x="11444288" y="4505325"/>
          <p14:tracePt t="102340" x="11449050" y="4505325"/>
          <p14:tracePt t="103859" x="11453813" y="4505325"/>
          <p14:tracePt t="103927" x="11453813" y="4510088"/>
          <p14:tracePt t="103938" x="11463338" y="4514850"/>
          <p14:tracePt t="103949" x="11468100" y="4519613"/>
          <p14:tracePt t="103971" x="11472863" y="4519613"/>
          <p14:tracePt t="103983" x="11472863" y="4524375"/>
          <p14:tracePt t="103994" x="11477625" y="4524375"/>
          <p14:tracePt t="104016" x="11482388" y="4533900"/>
          <p14:tracePt t="104028" x="11491913" y="4543425"/>
          <p14:tracePt t="104039" x="11491913" y="4552950"/>
          <p14:tracePt t="104051" x="11491913" y="4557713"/>
          <p14:tracePt t="104068" x="11487150" y="4567238"/>
          <p14:tracePt t="104084" x="11472863" y="4576763"/>
          <p14:tracePt t="104101" x="11458575" y="4581525"/>
          <p14:tracePt t="104118" x="11449050" y="4581525"/>
          <p14:tracePt t="104151" x="11444288" y="4581525"/>
          <p14:tracePt t="104174" x="11439525" y="4581525"/>
          <p14:tracePt t="104185" x="11425238" y="4581525"/>
          <p14:tracePt t="104201" x="11415713" y="4576763"/>
          <p14:tracePt t="104218" x="11387138" y="4567238"/>
          <p14:tracePt t="104234" x="11377613" y="4557713"/>
          <p14:tracePt t="104251" x="11363325" y="4548188"/>
          <p14:tracePt t="104268" x="11363325" y="4538663"/>
          <p14:tracePt t="104284" x="11363325" y="4533900"/>
          <p14:tracePt t="104301" x="11353800" y="4514850"/>
          <p14:tracePt t="104318" x="11349038" y="4500563"/>
          <p14:tracePt t="104334" x="11310938" y="4462463"/>
          <p14:tracePt t="104351" x="11306175" y="4448175"/>
          <p14:tracePt t="104368" x="11291888" y="4419600"/>
          <p14:tracePt t="104384" x="11287125" y="4410075"/>
          <p14:tracePt t="104401" x="11282363" y="4395788"/>
          <p14:tracePt t="104418" x="11277600" y="4391025"/>
          <p14:tracePt t="104434" x="11277600" y="4376738"/>
          <p14:tracePt t="104451" x="11282363" y="4367213"/>
          <p14:tracePt t="104468" x="11291888" y="4343400"/>
          <p14:tracePt t="104484" x="11301413" y="4333875"/>
          <p14:tracePt t="104501" x="11325225" y="4300538"/>
          <p14:tracePt t="104518" x="11334750" y="4286250"/>
          <p14:tracePt t="104534" x="11353800" y="4252913"/>
          <p14:tracePt t="104551" x="11353800" y="4243388"/>
          <p14:tracePt t="104568" x="11363325" y="4229100"/>
          <p14:tracePt t="104584" x="11372850" y="4214813"/>
          <p14:tracePt t="104601" x="11391900" y="4200525"/>
          <p14:tracePt t="104618" x="11401425" y="4195763"/>
          <p14:tracePt t="104635" x="11425238" y="4181475"/>
          <p14:tracePt t="104651" x="11439525" y="4171950"/>
          <p14:tracePt t="104668" x="11468100" y="4167188"/>
          <p14:tracePt t="104685" x="11477625" y="4162425"/>
          <p14:tracePt t="104701" x="11487150" y="4157663"/>
          <p14:tracePt t="104718" x="11515725" y="4152900"/>
          <p14:tracePt t="104735" x="11539538" y="4152900"/>
          <p14:tracePt t="104752" x="11553825" y="4152900"/>
          <p14:tracePt t="104768" x="11563350" y="4152900"/>
          <p14:tracePt t="104785" x="11587163" y="4157663"/>
          <p14:tracePt t="104801" x="11601450" y="4162425"/>
          <p14:tracePt t="104818" x="11639550" y="4176713"/>
          <p14:tracePt t="104835" x="11668125" y="4186238"/>
          <p14:tracePt t="104851" x="11720513" y="4205288"/>
          <p14:tracePt t="104868" x="11744325" y="4214813"/>
          <p14:tracePt t="104885" x="11763375" y="4229100"/>
          <p14:tracePt t="104901" x="11772900" y="4238625"/>
          <p14:tracePt t="104918" x="11787188" y="4262438"/>
          <p14:tracePt t="104935" x="11791950" y="4271963"/>
          <p14:tracePt t="104951" x="11801475" y="4286250"/>
          <p14:tracePt t="104968" x="11801475" y="4295775"/>
          <p14:tracePt t="104985" x="11806238" y="4319588"/>
          <p14:tracePt t="105002" x="11806238" y="4329113"/>
          <p14:tracePt t="105018" x="11806238" y="4348163"/>
          <p14:tracePt t="105035" x="11806238" y="4362450"/>
          <p14:tracePt t="105052" x="11806238" y="4386263"/>
          <p14:tracePt t="105068" x="11806238" y="4395788"/>
          <p14:tracePt t="105085" x="11806238" y="4410075"/>
          <p14:tracePt t="105102" x="11801475" y="4419600"/>
          <p14:tracePt t="105118" x="11796713" y="4433888"/>
          <p14:tracePt t="105135" x="11791950" y="4443413"/>
          <p14:tracePt t="105152" x="11782425" y="4467225"/>
          <p14:tracePt t="105168" x="11772900" y="4476750"/>
          <p14:tracePt t="105185" x="11768138" y="4486275"/>
          <p14:tracePt t="105202" x="11739563" y="4519613"/>
          <p14:tracePt t="105218" x="11725275" y="4538663"/>
          <p14:tracePt t="105235" x="11715750" y="4548188"/>
          <p14:tracePt t="105252" x="11715750" y="4552950"/>
          <p14:tracePt t="105269" x="11710988" y="4557713"/>
          <p14:tracePt t="105288" x="11706225" y="4557713"/>
          <p14:tracePt t="105302" x="11701463" y="4562475"/>
          <p14:tracePt t="105319" x="11691938" y="4567238"/>
          <p14:tracePt t="105335" x="11668125" y="4572000"/>
          <p14:tracePt t="105352" x="11658600" y="4576763"/>
          <p14:tracePt t="105369" x="11639550" y="4581525"/>
          <p14:tracePt t="105385" x="11630025" y="4586288"/>
          <p14:tracePt t="105402" x="11620500" y="4586288"/>
          <p14:tracePt t="105419" x="11610975" y="4586288"/>
          <p14:tracePt t="105435" x="11582400" y="4586288"/>
          <p14:tracePt t="105452" x="11558588" y="4586288"/>
          <p14:tracePt t="105469" x="11496675" y="4581525"/>
          <p14:tracePt t="105485" x="11468100" y="4576763"/>
          <p14:tracePt t="105502" x="11425238" y="4567238"/>
          <p14:tracePt t="105519" x="11406188" y="4562475"/>
          <p14:tracePt t="105535" x="11372850" y="4548188"/>
          <p14:tracePt t="105552" x="11349038" y="4538663"/>
          <p14:tracePt t="105569" x="11310938" y="4524375"/>
          <p14:tracePt t="105585" x="11296650" y="4514850"/>
          <p14:tracePt t="105602" x="11268075" y="4491038"/>
          <p14:tracePt t="105619" x="11258550" y="4481513"/>
          <p14:tracePt t="105636" x="11249025" y="4457700"/>
          <p14:tracePt t="105652" x="11244263" y="4448175"/>
          <p14:tracePt t="105669" x="11244263" y="4433888"/>
          <p14:tracePt t="105686" x="11249025" y="4400550"/>
          <p14:tracePt t="105703" x="11253788" y="4348163"/>
          <p14:tracePt t="105719" x="11258550" y="4319588"/>
          <p14:tracePt t="105736" x="11263313" y="4291013"/>
          <p14:tracePt t="105752" x="11287125" y="4262438"/>
          <p14:tracePt t="105769" x="11296650" y="4243388"/>
          <p14:tracePt t="105786" x="11320463" y="4214813"/>
          <p14:tracePt t="105802" x="11334750" y="4200525"/>
          <p14:tracePt t="105819" x="11353800" y="4176713"/>
          <p14:tracePt t="105836" x="11363325" y="4167188"/>
          <p14:tracePt t="105852" x="11377613" y="4152900"/>
          <p14:tracePt t="105869" x="11382375" y="4148138"/>
          <p14:tracePt t="105886" x="11396663" y="4138613"/>
          <p14:tracePt t="105902" x="11401425" y="4138613"/>
          <p14:tracePt t="105919" x="11406188" y="4133850"/>
          <p14:tracePt t="105936" x="11410950" y="4133850"/>
          <p14:tracePt t="105952" x="11420475" y="4133850"/>
          <p14:tracePt t="105969" x="11425238" y="4133850"/>
          <p14:tracePt t="105986" x="11444288" y="4133850"/>
          <p14:tracePt t="106002" x="11453813" y="4138613"/>
          <p14:tracePt t="106019" x="11482388" y="4143375"/>
          <p14:tracePt t="106036" x="11501438" y="4148138"/>
          <p14:tracePt t="106053" x="11553825" y="4157663"/>
          <p14:tracePt t="106069" x="11577638" y="4167188"/>
          <p14:tracePt t="106086" x="11620500" y="4181475"/>
          <p14:tracePt t="106103" x="11634788" y="4191000"/>
          <p14:tracePt t="106119" x="11658600" y="4205288"/>
          <p14:tracePt t="106136" x="11663363" y="4210050"/>
          <p14:tracePt t="106153" x="11668125" y="4219575"/>
          <p14:tracePt t="106169" x="11687175" y="4238625"/>
          <p14:tracePt t="106186" x="11696700" y="4252913"/>
          <p14:tracePt t="106203" x="11710988" y="4276725"/>
          <p14:tracePt t="106219" x="11715750" y="4291013"/>
          <p14:tracePt t="106236" x="11730038" y="4324350"/>
          <p14:tracePt t="106269" x="11730038" y="4371975"/>
          <p14:tracePt t="106286" x="11725275" y="4386263"/>
          <p14:tracePt t="106303" x="11720513" y="4414838"/>
          <p14:tracePt t="106319" x="11715750" y="4424363"/>
          <p14:tracePt t="106336" x="11701463" y="4438650"/>
          <p14:tracePt t="106353" x="11696700" y="4452938"/>
          <p14:tracePt t="106369" x="11672888" y="4471988"/>
          <p14:tracePt t="106386" x="11663363" y="4486275"/>
          <p14:tracePt t="106403" x="11649075" y="4500563"/>
          <p14:tracePt t="106419" x="11644313" y="4510088"/>
          <p14:tracePt t="106436" x="11639550" y="4514850"/>
          <p14:tracePt t="106492" x="11634788" y="4514850"/>
          <p14:tracePt t="106503" x="11630025" y="4514850"/>
          <p14:tracePt t="106514" x="11625263" y="4514850"/>
          <p14:tracePt t="106526" x="11625263" y="4519613"/>
          <p14:tracePt t="106537" x="11620500" y="4519613"/>
          <p14:tracePt t="107876" x="11610975" y="4510088"/>
          <p14:tracePt t="107887" x="11610975" y="4505325"/>
          <p14:tracePt t="118598" x="11596688" y="4505325"/>
          <p14:tracePt t="118609" x="11568113" y="4505325"/>
          <p14:tracePt t="118621" x="11515725" y="4505325"/>
          <p14:tracePt t="118631" x="11491913" y="4505325"/>
          <p14:tracePt t="118646" x="11463338" y="4505325"/>
          <p14:tracePt t="118663" x="11430000" y="4505325"/>
          <p14:tracePt t="118680" x="11377613" y="4495800"/>
          <p14:tracePt t="118697" x="11287125" y="4486275"/>
          <p14:tracePt t="118713" x="11215688" y="4481513"/>
          <p14:tracePt t="118730" x="11120438" y="4471988"/>
          <p14:tracePt t="118746" x="10839450" y="4457700"/>
          <p14:tracePt t="118763" x="10620375" y="4448175"/>
          <p14:tracePt t="118780" x="10206038" y="4452938"/>
          <p14:tracePt t="118796" x="9929813" y="4471988"/>
          <p14:tracePt t="118813" x="9277350" y="4533900"/>
          <p14:tracePt t="118830" x="8915400" y="4562475"/>
          <p14:tracePt t="118846" x="8215313" y="4600575"/>
          <p14:tracePt t="118863" x="7824788" y="4633913"/>
          <p14:tracePt t="118880" x="7200900" y="4672013"/>
          <p14:tracePt t="118896" x="6862763" y="4681538"/>
          <p14:tracePt t="118913" x="6357938" y="4686300"/>
          <p14:tracePt t="118930" x="6238875" y="4681538"/>
          <p14:tracePt t="118946" x="6038850" y="4648200"/>
          <p14:tracePt t="118963" x="5976938" y="4633913"/>
          <p14:tracePt t="118980" x="5895975" y="4595813"/>
          <p14:tracePt t="118996" x="5862638" y="4572000"/>
          <p14:tracePt t="119013" x="5815013" y="4538663"/>
          <p14:tracePt t="119030" x="5810250" y="4533900"/>
          <p14:tracePt t="119114" x="5819775" y="4529138"/>
          <p14:tracePt t="119125" x="5853113" y="4519613"/>
          <p14:tracePt t="119136" x="5881688" y="4510088"/>
          <p14:tracePt t="119148" x="5891213" y="4505325"/>
          <p14:tracePt t="119163" x="5891213" y="4495800"/>
          <p14:tracePt t="119180" x="5886450" y="4491038"/>
          <p14:tracePt t="119197" x="5853113" y="4481513"/>
          <p14:tracePt t="119213" x="5838825" y="4481513"/>
          <p14:tracePt t="119230" x="5805488" y="4471988"/>
          <p14:tracePt t="119247" x="5776913" y="4471988"/>
          <p14:tracePt t="119263" x="5715000" y="4462463"/>
          <p14:tracePt t="119280" x="5662613" y="4457700"/>
          <p14:tracePt t="119297" x="5534025" y="4457700"/>
          <p14:tracePt t="119313" x="5438775" y="4457700"/>
          <p14:tracePt t="119330" x="5124450" y="4467225"/>
          <p14:tracePt t="119347" x="4914900" y="4476750"/>
          <p14:tracePt t="119364" x="4400550" y="4486275"/>
          <p14:tracePt t="119380" x="4191000" y="4486275"/>
          <p14:tracePt t="119397" x="3600450" y="4495800"/>
          <p14:tracePt t="119414" x="3328988" y="4495800"/>
          <p14:tracePt t="119430" x="2914650" y="4505325"/>
          <p14:tracePt t="119447" x="2714625" y="4514850"/>
          <p14:tracePt t="119464" x="2443163" y="4514850"/>
          <p14:tracePt t="119480" x="2300288" y="4510088"/>
          <p14:tracePt t="119497" x="2185988" y="4491038"/>
          <p14:tracePt t="119745" x="2195513" y="4486275"/>
          <p14:tracePt t="119757" x="2209800" y="4481513"/>
          <p14:tracePt t="119767" x="2219325" y="4481513"/>
          <p14:tracePt t="119869" x="2214563" y="4481513"/>
          <p14:tracePt t="129240" x="2224088" y="4476750"/>
          <p14:tracePt t="129252" x="2243138" y="4467225"/>
          <p14:tracePt t="129263" x="2252663" y="4467225"/>
          <p14:tracePt t="129274" x="2266950" y="4457700"/>
          <p14:tracePt t="129288" x="2286000" y="4448175"/>
          <p14:tracePt t="129305" x="2319338" y="4424363"/>
          <p14:tracePt t="129322" x="2414588" y="4357688"/>
          <p14:tracePt t="129338" x="2466975" y="4324350"/>
          <p14:tracePt t="129355" x="2605088" y="4262438"/>
          <p14:tracePt t="129372" x="2676525" y="4233863"/>
          <p14:tracePt t="129388" x="2809875" y="4167188"/>
          <p14:tracePt t="129405" x="2857500" y="4143375"/>
          <p14:tracePt t="129422" x="2900363" y="4105275"/>
          <p14:tracePt t="129438" x="2909888" y="4095750"/>
          <p14:tracePt t="129455" x="2909888" y="4076700"/>
          <p14:tracePt t="129713" x="2914650" y="4081463"/>
          <p14:tracePt t="129724" x="2914650" y="4105275"/>
          <p14:tracePt t="129739" x="2905125" y="4105275"/>
          <p14:tracePt t="129792" x="2909888" y="4105275"/>
          <p14:tracePt t="129802" x="2919413" y="4100513"/>
          <p14:tracePt t="129814" x="2928938" y="4090988"/>
          <p14:tracePt t="129825" x="2943225" y="4081463"/>
          <p14:tracePt t="129839" x="2957513" y="4067175"/>
          <p14:tracePt t="129856" x="2967038" y="4057650"/>
          <p14:tracePt t="129872" x="2990850" y="4038600"/>
          <p14:tracePt t="129889" x="3000375" y="4024313"/>
          <p14:tracePt t="129905" x="3028950" y="4000500"/>
          <p14:tracePt t="129922" x="3043238" y="3986213"/>
          <p14:tracePt t="129939" x="3081338" y="3948113"/>
          <p14:tracePt t="129955" x="3100388" y="3933825"/>
          <p14:tracePt t="129972" x="3124200" y="3910013"/>
          <p14:tracePt t="129989" x="3133725" y="3900488"/>
          <p14:tracePt t="130006" x="3167063" y="3871913"/>
          <p14:tracePt t="130022" x="3186113" y="3857625"/>
          <p14:tracePt t="130039" x="3233738" y="3819525"/>
          <p14:tracePt t="130056" x="3248025" y="3800475"/>
          <p14:tracePt t="130072" x="3271838" y="3786188"/>
          <p14:tracePt t="130089" x="3281363" y="3776663"/>
          <p14:tracePt t="130106" x="3295650" y="3762375"/>
          <p14:tracePt t="130122" x="3300413" y="3757613"/>
          <p14:tracePt t="130139" x="3314700" y="3743325"/>
          <p14:tracePt t="130156" x="3324225" y="3738563"/>
          <p14:tracePt t="130172" x="3348038" y="3719513"/>
          <p14:tracePt t="130189" x="3357563" y="3705225"/>
          <p14:tracePt t="130206" x="3367088" y="3700463"/>
          <p14:tracePt t="130222" x="3390900" y="3686175"/>
          <p14:tracePt t="130239" x="3395663" y="3681413"/>
          <p14:tracePt t="130272" x="3400425" y="3676650"/>
          <p14:tracePt t="130309" x="3405188" y="3676650"/>
          <p14:tracePt t="130322" x="3409950" y="3676650"/>
          <p14:tracePt t="131794" x="3424238" y="3671888"/>
          <p14:tracePt t="131806" x="3500438" y="3671888"/>
          <p14:tracePt t="131816" x="3548063" y="3671888"/>
          <p14:tracePt t="131828" x="3609975" y="3671888"/>
          <p14:tracePt t="131840" x="3667125" y="3676650"/>
          <p14:tracePt t="131857" x="3719513" y="3681413"/>
          <p14:tracePt t="131874" x="3776663" y="3686175"/>
          <p14:tracePt t="131890" x="3805238" y="3686175"/>
          <p14:tracePt t="131907" x="3833813" y="3686175"/>
          <p14:tracePt t="131924" x="3838575" y="3686175"/>
          <p14:tracePt t="131941" x="3843338" y="3686175"/>
          <p14:tracePt t="131974" x="3819525" y="3690938"/>
          <p14:tracePt t="131991" x="3814763" y="3695700"/>
          <p14:tracePt t="132007" x="3795713" y="3690938"/>
          <p14:tracePt t="132109" x="3810000" y="3705225"/>
          <p14:tracePt t="132120" x="3805238" y="3705225"/>
          <p14:tracePt t="132142" x="3800475" y="3705225"/>
          <p14:tracePt t="132672" x="3805238" y="3705225"/>
          <p14:tracePt t="132694" x="3810000" y="3705225"/>
          <p14:tracePt t="132750" x="3814763" y="3705225"/>
          <p14:tracePt t="132762" x="3819525" y="3705225"/>
          <p14:tracePt t="132784" x="3824288" y="3705225"/>
          <p14:tracePt t="132806" x="3829050" y="3705225"/>
          <p14:tracePt t="132818" x="3833813" y="3705225"/>
          <p14:tracePt t="132829" x="3838575" y="3705225"/>
          <p14:tracePt t="132841" x="3852863" y="3705225"/>
          <p14:tracePt t="132858" x="3862388" y="3700463"/>
          <p14:tracePt t="132875" x="3886200" y="3700463"/>
          <p14:tracePt t="132891" x="3895725" y="3695700"/>
          <p14:tracePt t="132908" x="3914775" y="3695700"/>
          <p14:tracePt t="132925" x="3929063" y="3695700"/>
          <p14:tracePt t="132941" x="3948113" y="3690938"/>
          <p14:tracePt t="132958" x="3957638" y="3686175"/>
          <p14:tracePt t="132975" x="3976688" y="3681413"/>
          <p14:tracePt t="132991" x="3995738" y="3676650"/>
          <p14:tracePt t="133008" x="4038600" y="3667125"/>
          <p14:tracePt t="133025" x="4067175" y="3667125"/>
          <p14:tracePt t="133041" x="4124325" y="3667125"/>
          <p14:tracePt t="133058" x="4157663" y="3671888"/>
          <p14:tracePt t="133075" x="4219575" y="3681413"/>
          <p14:tracePt t="133091" x="4238625" y="3686175"/>
          <p14:tracePt t="133108" x="4252913" y="3686175"/>
          <p14:tracePt t="133125" x="4267200" y="3686175"/>
          <p14:tracePt t="133141" x="4271963" y="3686175"/>
          <p14:tracePt t="133158" x="4276725" y="3686175"/>
          <p14:tracePt t="133175" x="4281488" y="3686175"/>
          <p14:tracePt t="133192" x="4286250" y="3686175"/>
          <p14:tracePt t="133208" x="4295775" y="3686175"/>
          <p14:tracePt t="133225" x="4319588" y="3686175"/>
          <p14:tracePt t="133242" x="4333875" y="3686175"/>
          <p14:tracePt t="133258" x="4352925" y="3686175"/>
          <p14:tracePt t="133275" x="4362450" y="3686175"/>
          <p14:tracePt t="133292" x="4381500" y="3686175"/>
          <p14:tracePt t="133308" x="4386263" y="3686175"/>
          <p14:tracePt t="133325" x="4391025" y="3686175"/>
          <p14:tracePt t="138613" x="4395788" y="3681413"/>
          <p14:tracePt t="138622" x="4433888" y="3667125"/>
          <p14:tracePt t="138635" x="4462463" y="3657600"/>
          <p14:tracePt t="138646" x="4519613" y="3629025"/>
          <p14:tracePt t="138663" x="4624388" y="3581400"/>
          <p14:tracePt t="138679" x="4967288" y="3452813"/>
          <p14:tracePt t="138696" x="5214938" y="3376613"/>
          <p14:tracePt t="138713" x="5824538" y="3238500"/>
          <p14:tracePt t="138729" x="6181725" y="3190875"/>
          <p14:tracePt t="138746" x="6781800" y="3143250"/>
          <p14:tracePt t="138763" x="7053263" y="3143250"/>
          <p14:tracePt t="138779" x="7391400" y="3143250"/>
          <p14:tracePt t="138796" x="7458075" y="3143250"/>
          <p14:tracePt t="138813" x="7472363" y="3148013"/>
          <p14:tracePt t="138829" x="7467600" y="3152775"/>
          <p14:tracePt t="138846" x="7453313" y="3157538"/>
          <p14:tracePt t="138863" x="7419975" y="3181350"/>
          <p14:tracePt t="138880" x="7396163" y="3205163"/>
          <p14:tracePt t="138896" x="7386638" y="3214688"/>
          <p14:tracePt t="138913" x="7377113" y="3233738"/>
          <p14:tracePt t="138929" x="7362825" y="3276600"/>
          <p14:tracePt t="138946" x="7362825" y="3300413"/>
          <p14:tracePt t="138963" x="7343775" y="3362325"/>
          <p14:tracePt t="138980" x="7319963" y="3390900"/>
          <p14:tracePt t="138996" x="7239000" y="3448050"/>
          <p14:tracePt t="139013" x="7172325" y="3476625"/>
          <p14:tracePt t="139030" x="6953250" y="3524250"/>
          <p14:tracePt t="139046" x="6815138" y="3543300"/>
          <p14:tracePt t="139063" x="6505575" y="3595688"/>
          <p14:tracePt t="139080" x="6367463" y="3624263"/>
          <p14:tracePt t="139083" x="6276975" y="3643313"/>
          <p14:tracePt t="139096" x="6153150" y="3657600"/>
          <p14:tracePt t="139113" x="6043613" y="3671888"/>
          <p14:tracePt t="139130" x="5900738" y="3695700"/>
          <p14:tracePt t="139146" x="5867400" y="3705225"/>
          <p14:tracePt t="139163" x="5843588" y="3709988"/>
          <p14:tracePt t="139180" x="5834063" y="3719513"/>
          <p14:tracePt t="139197" x="5810250" y="3733800"/>
          <p14:tracePt t="139213" x="5805488" y="3738563"/>
          <p14:tracePt t="139230" x="5795963" y="3743325"/>
          <p14:tracePt t="139246" x="5791200" y="3748088"/>
          <p14:tracePt t="139263" x="5776913" y="3752850"/>
          <p14:tracePt t="139280" x="5776913" y="3757613"/>
          <p14:tracePt t="139354" x="5772150" y="3757613"/>
          <p14:tracePt t="139365" x="5767388" y="3757613"/>
          <p14:tracePt t="139376" x="5767388" y="3752850"/>
          <p14:tracePt t="139388" x="5762625" y="3752850"/>
          <p14:tracePt t="139398" x="5757863" y="3748088"/>
          <p14:tracePt t="139413" x="5757863" y="3743325"/>
          <p14:tracePt t="139430" x="5748338" y="3733800"/>
          <p14:tracePt t="139447" x="5734050" y="3719513"/>
          <p14:tracePt t="139463" x="5719763" y="3705225"/>
          <p14:tracePt t="139480" x="5710238" y="3690938"/>
          <p14:tracePt t="139497" x="5705475" y="3676650"/>
          <p14:tracePt t="139513" x="5705475" y="3652838"/>
          <p14:tracePt t="139530" x="5705475" y="3638550"/>
          <p14:tracePt t="139547" x="5691188" y="3609975"/>
          <p14:tracePt t="139563" x="5686425" y="3595688"/>
          <p14:tracePt t="139580" x="5672138" y="3562350"/>
          <p14:tracePt t="139597" x="5667375" y="3548063"/>
          <p14:tracePt t="139613" x="5667375" y="3529013"/>
          <p14:tracePt t="139630" x="5667375" y="3519488"/>
          <p14:tracePt t="139647" x="5676900" y="3490913"/>
          <p14:tracePt t="139664" x="5691188" y="3476625"/>
          <p14:tracePt t="139680" x="5724525" y="3429000"/>
          <p14:tracePt t="139697" x="5734050" y="3419475"/>
          <p14:tracePt t="139714" x="5757863" y="3400425"/>
          <p14:tracePt t="139730" x="5767388" y="3395663"/>
          <p14:tracePt t="139747" x="5800725" y="3381375"/>
          <p14:tracePt t="139764" x="5824538" y="3376613"/>
          <p14:tracePt t="139780" x="5867400" y="3376613"/>
          <p14:tracePt t="139797" x="5891213" y="3386138"/>
          <p14:tracePt t="139814" x="5910263" y="3395663"/>
          <p14:tracePt t="139830" x="5938838" y="3409950"/>
          <p14:tracePt t="139847" x="5948363" y="3419475"/>
          <p14:tracePt t="139864" x="5957888" y="3443288"/>
          <p14:tracePt t="139880" x="5962650" y="3457575"/>
          <p14:tracePt t="139897" x="5967413" y="3486150"/>
          <p14:tracePt t="139914" x="5972175" y="3500438"/>
          <p14:tracePt t="139930" x="5967413" y="3529013"/>
          <p14:tracePt t="139947" x="5957888" y="3552825"/>
          <p14:tracePt t="139964" x="5943600" y="3586163"/>
          <p14:tracePt t="139980" x="5934075" y="3605213"/>
          <p14:tracePt t="139997" x="5919788" y="3624263"/>
          <p14:tracePt t="140014" x="5905500" y="3638550"/>
          <p14:tracePt t="140031" x="5886450" y="3657600"/>
          <p14:tracePt t="140047" x="5881688" y="3667125"/>
          <p14:tracePt t="140064" x="5862638" y="3681413"/>
          <p14:tracePt t="140081" x="5857875" y="3681413"/>
          <p14:tracePt t="140084" x="5853113" y="3686175"/>
          <p14:tracePt t="140097" x="5843588" y="3686175"/>
          <p14:tracePt t="140131" x="5834063" y="3686175"/>
          <p14:tracePt t="140147" x="5829300" y="3681413"/>
          <p14:tracePt t="140164" x="5819775" y="3681413"/>
          <p14:tracePt t="140468" x="5824538" y="3676650"/>
          <p14:tracePt t="140479" x="5843588" y="3676650"/>
          <p14:tracePt t="140503" x="5881688" y="3681413"/>
          <p14:tracePt t="140513" x="6072188" y="3771900"/>
          <p14:tracePt t="140525" x="6510338" y="3976688"/>
          <p14:tracePt t="140535" x="6777038" y="4105275"/>
          <p14:tracePt t="140548" x="7000875" y="4214813"/>
          <p14:tracePt t="140564" x="7267575" y="4352925"/>
          <p14:tracePt t="140581" x="7829550" y="4572000"/>
          <p14:tracePt t="140598" x="8153400" y="4681538"/>
          <p14:tracePt t="140614" x="8734425" y="4872038"/>
          <p14:tracePt t="140631" x="8939213" y="4924425"/>
          <p14:tracePt t="140648" x="9386888" y="5033963"/>
          <p14:tracePt t="140664" x="9548813" y="5067300"/>
          <p14:tracePt t="140681" x="9805988" y="5119688"/>
          <p14:tracePt t="140698" x="9906000" y="5138738"/>
          <p14:tracePt t="140714" x="10067925" y="5176838"/>
          <p14:tracePt t="140731" x="10120313" y="5186363"/>
          <p14:tracePt t="140748" x="10248900" y="5219700"/>
          <p14:tracePt t="140764" x="10306050" y="5233988"/>
          <p14:tracePt t="140781" x="10410825" y="5257800"/>
          <p14:tracePt t="140798" x="10472738" y="5276850"/>
          <p14:tracePt t="140815" x="10548938" y="5291138"/>
          <p14:tracePt t="140831" x="10672763" y="5324475"/>
          <p14:tracePt t="140848" x="10715625" y="5334000"/>
          <p14:tracePt t="140865" x="10744200" y="5338763"/>
          <p14:tracePt t="140940" x="10744200" y="5343525"/>
          <p14:tracePt t="140952" x="10739438" y="5343525"/>
          <p14:tracePt t="140963" x="10734675" y="5353050"/>
          <p14:tracePt t="140974" x="10729913" y="5353050"/>
          <p14:tracePt t="140985" x="10725150" y="5357813"/>
          <p14:tracePt t="140998" x="10720388" y="5362575"/>
          <p14:tracePt t="141015" x="10720388" y="5372100"/>
          <p14:tracePt t="141031" x="10720388" y="5376863"/>
          <p14:tracePt t="141048" x="10720388" y="5381625"/>
          <p14:tracePt t="141065" x="10715625" y="5386388"/>
          <p14:tracePt t="141081" x="10710863" y="5391150"/>
          <p14:tracePt t="141098" x="10706100" y="5395913"/>
          <p14:tracePt t="141115" x="10701338" y="5395913"/>
          <p14:tracePt t="141131" x="10701338" y="5405438"/>
          <p14:tracePt t="141148" x="10696575" y="5405438"/>
          <p14:tracePt t="141165" x="10696575" y="5410200"/>
          <p14:tracePt t="141182" x="10691813" y="5414963"/>
          <p14:tracePt t="141198" x="10677525" y="5419725"/>
          <p14:tracePt t="141215" x="10672763" y="5424488"/>
          <p14:tracePt t="141248" x="10668000" y="5424488"/>
          <p14:tracePt t="141267" x="10663238" y="5424488"/>
          <p14:tracePt t="141289" x="10658475" y="5424488"/>
          <p14:tracePt t="141300" x="10653713" y="5429250"/>
          <p14:tracePt t="141315" x="10648950" y="5434013"/>
          <p14:tracePt t="141332" x="10639425" y="5434013"/>
          <p14:tracePt t="141348" x="10629900" y="5443538"/>
          <p14:tracePt t="141365" x="10625138" y="5443538"/>
          <p14:tracePt t="141593" x="10620375" y="5443538"/>
          <p14:tracePt t="141604" x="10615613" y="5448300"/>
          <p14:tracePt t="141626" x="10610850" y="5448300"/>
          <p14:tracePt t="141637" x="10610850" y="5453063"/>
          <p14:tracePt t="141682" x="10601325" y="5457825"/>
          <p14:tracePt t="141762" x="10601325" y="5453063"/>
          <p14:tracePt t="141773" x="10606088" y="5448300"/>
          <p14:tracePt t="141785" x="10606088" y="5438775"/>
          <p14:tracePt t="141796" x="10606088" y="5424488"/>
          <p14:tracePt t="141807" x="10606088" y="5405438"/>
          <p14:tracePt t="141818" x="10596563" y="5376863"/>
          <p14:tracePt t="141832" x="10582275" y="5343525"/>
          <p14:tracePt t="141849" x="10558463" y="5310188"/>
          <p14:tracePt t="141865" x="10496550" y="5238750"/>
          <p14:tracePt t="141882" x="10458450" y="5200650"/>
          <p14:tracePt t="141899" x="10372725" y="5143500"/>
          <p14:tracePt t="141915" x="10325100" y="5119688"/>
          <p14:tracePt t="141932" x="10191750" y="5062538"/>
          <p14:tracePt t="141949" x="10134600" y="5038725"/>
          <p14:tracePt t="141965" x="10001250" y="5000625"/>
          <p14:tracePt t="141982" x="9948863" y="4991100"/>
          <p14:tracePt t="141999" x="9844088" y="4962525"/>
          <p14:tracePt t="142015" x="9786938" y="4953000"/>
          <p14:tracePt t="142032" x="9677400" y="4933950"/>
          <p14:tracePt t="142049" x="9629775" y="4924425"/>
          <p14:tracePt t="142065" x="9553575" y="4910138"/>
          <p14:tracePt t="142082" x="9520238" y="4910138"/>
          <p14:tracePt t="142099" x="9467850" y="4910138"/>
          <p14:tracePt t="142115" x="9444038" y="4919663"/>
          <p14:tracePt t="142132" x="9386888" y="4948238"/>
          <p14:tracePt t="142149" x="9353550" y="4976813"/>
          <p14:tracePt t="142165" x="9305925" y="5019675"/>
          <p14:tracePt t="142182" x="9272588" y="5043488"/>
          <p14:tracePt t="142199" x="9220200" y="5091113"/>
          <p14:tracePt t="142216" x="9201150" y="5119688"/>
          <p14:tracePt t="142232" x="9172575" y="5172075"/>
          <p14:tracePt t="142249" x="9167813" y="5200650"/>
          <p14:tracePt t="142266" x="9163050" y="5229225"/>
          <p14:tracePt t="142282" x="9167813" y="5281613"/>
          <p14:tracePt t="142299" x="9196388" y="5310188"/>
          <p14:tracePt t="142316" x="9282113" y="5357813"/>
          <p14:tracePt t="142332" x="9344025" y="5372100"/>
          <p14:tracePt t="142349" x="9525000" y="5400675"/>
          <p14:tracePt t="142366" x="9629775" y="5405438"/>
          <p14:tracePt t="142382" x="9820275" y="5405438"/>
          <p14:tracePt t="142399" x="9877425" y="5400675"/>
          <p14:tracePt t="142416" x="10015538" y="5391150"/>
          <p14:tracePt t="142432" x="10082213" y="5386388"/>
          <p14:tracePt t="142449" x="10229850" y="5381625"/>
          <p14:tracePt t="142466" x="10315575" y="5391150"/>
          <p14:tracePt t="142483" x="10448925" y="5400675"/>
          <p14:tracePt t="142499" x="10496550" y="5410200"/>
          <p14:tracePt t="142516" x="10544175" y="5419725"/>
          <p14:tracePt t="142533" x="10558463" y="5419725"/>
          <p14:tracePt t="142549" x="10563225" y="5419725"/>
          <p14:tracePt t="142583" x="10567988" y="5414963"/>
          <p14:tracePt t="142599" x="10577513" y="5414963"/>
          <p14:tracePt t="142673" x="10582275" y="5414963"/>
          <p14:tracePt t="142685" x="10587038" y="5410200"/>
          <p14:tracePt t="142696" x="10596563" y="5405438"/>
          <p14:tracePt t="142707" x="10615613" y="5405438"/>
          <p14:tracePt t="142718" x="10639425" y="5405438"/>
          <p14:tracePt t="142733" x="10644188" y="5405438"/>
          <p14:tracePt t="142786" x="10639425" y="5405438"/>
          <p14:tracePt t="142808" x="10634663" y="5405438"/>
          <p14:tracePt t="142819" x="10629900" y="5405438"/>
          <p14:tracePt t="142842" x="10625138" y="5405438"/>
          <p14:tracePt t="142864" x="10620375" y="5405438"/>
          <p14:tracePt t="142876" x="10620375" y="5410200"/>
          <p14:tracePt t="142887" x="10615613" y="5410200"/>
          <p14:tracePt t="142900" x="10610850" y="5410200"/>
          <p14:tracePt t="142916" x="10606088" y="5414963"/>
          <p14:tracePt t="142933" x="10596563" y="5414963"/>
          <p14:tracePt t="142950" x="10591800" y="5419725"/>
          <p14:tracePt t="142966" x="10587038" y="5424488"/>
          <p14:tracePt t="142983" x="10582275" y="5424488"/>
          <p14:tracePt t="143687" x="10577513" y="5424488"/>
          <p14:tracePt t="143698" x="10572750" y="5429250"/>
          <p14:tracePt t="143708" x="10567988" y="5429250"/>
          <p14:tracePt t="143730" x="10563225" y="5429250"/>
          <p14:tracePt t="143742" x="10548938" y="5429250"/>
          <p14:tracePt t="143753" x="10534650" y="5429250"/>
          <p14:tracePt t="143767" x="10520363" y="5429250"/>
          <p14:tracePt t="143784" x="10510838" y="5429250"/>
          <p14:tracePt t="143800" x="10501313" y="5429250"/>
          <p14:tracePt t="143834" x="10496550" y="5429250"/>
          <p14:tracePt t="143850" x="10487025" y="5429250"/>
          <p14:tracePt t="143867" x="10463213" y="5424488"/>
          <p14:tracePt t="143884" x="10453688" y="5419725"/>
          <p14:tracePt t="143900" x="10439400" y="5414963"/>
          <p14:tracePt t="143917" x="10434638" y="5410200"/>
          <p14:tracePt t="143934" x="10410825" y="5400675"/>
          <p14:tracePt t="143950" x="10406063" y="5400675"/>
          <p14:tracePt t="143967" x="10396538" y="5395913"/>
          <p14:tracePt t="144000" x="10396538" y="5391150"/>
          <p14:tracePt t="144017" x="10396538" y="5386388"/>
          <p14:tracePt t="144034" x="10387013" y="5381625"/>
          <p14:tracePt t="144051" x="10387013" y="5376863"/>
          <p14:tracePt t="144067" x="10382250" y="5376863"/>
          <p14:tracePt t="144101" x="10372725" y="5376863"/>
          <p14:tracePt t="144117" x="10367963" y="5376863"/>
          <p14:tracePt t="144134" x="10358438" y="5376863"/>
          <p14:tracePt t="144151" x="10353675" y="5376863"/>
          <p14:tracePt t="144167" x="10353675" y="5381625"/>
          <p14:tracePt t="144184" x="10344150" y="5386388"/>
          <p14:tracePt t="144217" x="10339388" y="5395913"/>
          <p14:tracePt t="144234" x="10334625" y="5395913"/>
          <p14:tracePt t="144251" x="10310813" y="5405438"/>
          <p14:tracePt t="144267" x="10301288" y="5414963"/>
          <p14:tracePt t="144284" x="10272713" y="5424488"/>
          <p14:tracePt t="144301" x="10263188" y="5434013"/>
          <p14:tracePt t="144317" x="10244138" y="5443538"/>
          <p14:tracePt t="144334" x="10234613" y="5448300"/>
          <p14:tracePt t="144351" x="10225088" y="5453063"/>
          <p14:tracePt t="144367" x="10215563" y="5457825"/>
          <p14:tracePt t="144384" x="10201275" y="5467350"/>
          <p14:tracePt t="144401" x="10191750" y="5472113"/>
          <p14:tracePt t="144418" x="10182225" y="5476875"/>
          <p14:tracePt t="144434" x="10172700" y="5481638"/>
          <p14:tracePt t="144451" x="10158413" y="5486400"/>
          <p14:tracePt t="144468" x="10148888" y="5491163"/>
          <p14:tracePt t="144484" x="10125075" y="5505450"/>
          <p14:tracePt t="144501" x="10110788" y="5514975"/>
          <p14:tracePt t="144518" x="10082213" y="5529263"/>
          <p14:tracePt t="144534" x="10072688" y="5534025"/>
          <p14:tracePt t="144551" x="10058400" y="5543550"/>
          <p14:tracePt t="144568" x="10053638" y="5548313"/>
          <p14:tracePt t="144584" x="10044113" y="5553075"/>
          <p14:tracePt t="144601" x="10044113" y="5557838"/>
          <p14:tracePt t="144618" x="10039350" y="5557838"/>
          <p14:tracePt t="144634" x="10034588" y="5562600"/>
          <p14:tracePt t="144651" x="10034588" y="5567363"/>
          <p14:tracePt t="144668" x="10025063" y="5572125"/>
          <p14:tracePt t="144701" x="10025063" y="5576888"/>
          <p14:tracePt t="144718" x="10020300" y="5576888"/>
          <p14:tracePt t="144734" x="10015538" y="5581650"/>
          <p14:tracePt t="144799" x="10010775" y="5581650"/>
          <p14:tracePt t="147331" x="10015538" y="5581650"/>
          <p14:tracePt t="147342" x="10015538" y="5576888"/>
          <p14:tracePt t="147353" x="10025063" y="5572125"/>
          <p14:tracePt t="147364" x="10029825" y="5572125"/>
          <p14:tracePt t="147376" x="10039350" y="5562600"/>
          <p14:tracePt t="147387" x="10048875" y="5557838"/>
          <p14:tracePt t="147403" x="10063163" y="5548313"/>
          <p14:tracePt t="147420" x="10106025" y="5534025"/>
          <p14:tracePt t="147437" x="10129838" y="5524500"/>
          <p14:tracePt t="147453" x="10234613" y="5491163"/>
          <p14:tracePt t="147470" x="10306050" y="5481638"/>
          <p14:tracePt t="147487" x="10415588" y="5462588"/>
          <p14:tracePt t="147503" x="10448925" y="5453063"/>
          <p14:tracePt t="147520" x="10472738" y="5443538"/>
          <p14:tracePt t="147537" x="10491788" y="5434013"/>
          <p14:tracePt t="147553" x="10496550" y="5434013"/>
          <p14:tracePt t="147570" x="10501313" y="5429250"/>
          <p14:tracePt t="147587" x="10506075" y="5424488"/>
          <p14:tracePt t="147603" x="10510838" y="5419725"/>
          <p14:tracePt t="147620" x="10515600" y="5419725"/>
          <p14:tracePt t="147637" x="10520363" y="5419725"/>
          <p14:tracePt t="147653" x="10525125" y="5419725"/>
          <p14:tracePt t="147670" x="10529888" y="5419725"/>
          <p14:tracePt t="147690" x="10539413" y="5414963"/>
          <p14:tracePt t="147703" x="10548938" y="5414963"/>
          <p14:tracePt t="147720" x="10563225" y="5410200"/>
          <p14:tracePt t="147737" x="10596563" y="5410200"/>
          <p14:tracePt t="147754" x="10606088" y="5410200"/>
          <p14:tracePt t="147770" x="10610850" y="5405438"/>
          <p14:tracePt t="147928" x="10615613" y="5405438"/>
          <p14:tracePt t="147949" x="10620375" y="5405438"/>
          <p14:tracePt t="147961" x="10625138" y="5405438"/>
          <p14:tracePt t="147973" x="10625138" y="5400675"/>
          <p14:tracePt t="147983" x="10629900" y="5395913"/>
          <p14:tracePt t="147994" x="10639425" y="5395913"/>
          <p14:tracePt t="148006" x="10653713" y="5395913"/>
          <p14:tracePt t="148020" x="10668000" y="5395913"/>
          <p14:tracePt t="148670" x="10672763" y="5395913"/>
          <p14:tracePt t="148692" x="10677525" y="5400675"/>
          <p14:tracePt t="148714" x="10682288" y="5405438"/>
          <p14:tracePt t="148726" x="10691813" y="5410200"/>
          <p14:tracePt t="148737" x="10706100" y="5419725"/>
          <p14:tracePt t="148749" x="10739438" y="5434013"/>
          <p14:tracePt t="148759" x="10763250" y="5438775"/>
          <p14:tracePt t="148771" x="10782300" y="5448300"/>
          <p14:tracePt t="148788" x="10796588" y="5453063"/>
          <p14:tracePt t="148804" x="10810875" y="5457825"/>
          <p14:tracePt t="148821" x="10815638" y="5462588"/>
          <p14:tracePt t="148838" x="10825163" y="5467350"/>
          <p14:tracePt t="148894" x="10829925" y="5472113"/>
          <p14:tracePt t="148905" x="10834688" y="5472113"/>
          <p14:tracePt t="148917" x="10848975" y="5476875"/>
          <p14:tracePt t="148928" x="10872788" y="5486400"/>
          <p14:tracePt t="148939" x="10887075" y="5495925"/>
          <p14:tracePt t="148955" x="10896600" y="5495925"/>
          <p14:tracePt t="148972" x="10910888" y="5505450"/>
          <p14:tracePt t="148988" x="10915650" y="5505450"/>
          <p14:tracePt t="149005" x="10925175" y="5510213"/>
          <p14:tracePt t="149021" x="10934700" y="5519738"/>
          <p14:tracePt t="149038" x="10948988" y="5519738"/>
          <p14:tracePt t="149055" x="10958513" y="5529263"/>
          <p14:tracePt t="149071" x="10968038" y="5529263"/>
          <p14:tracePt t="149088" x="10977563" y="5538788"/>
          <p14:tracePt t="149105" x="10987088" y="5538788"/>
          <p14:tracePt t="149121" x="11006138" y="5553075"/>
          <p14:tracePt t="149138" x="11015663" y="5557838"/>
          <p14:tracePt t="149155" x="11049000" y="5572125"/>
          <p14:tracePt t="149172" x="11077575" y="5581650"/>
          <p14:tracePt t="149188" x="11134725" y="5600700"/>
          <p14:tracePt t="149205" x="11158538" y="5605463"/>
          <p14:tracePt t="149221" x="11168063" y="5610225"/>
          <p14:tracePt t="149367" x="11168063" y="5614988"/>
          <p14:tracePt t="149389" x="11172825" y="5619750"/>
          <p14:tracePt t="149401" x="11191875" y="5629275"/>
          <p14:tracePt t="149412" x="11210925" y="5634038"/>
          <p14:tracePt t="149424" x="11220450" y="5638800"/>
          <p14:tracePt t="149438" x="11225213" y="5643563"/>
          <p14:tracePt t="149828" x="11225213" y="5648325"/>
          <p14:tracePt t="149873" x="11225213" y="5653088"/>
          <p14:tracePt t="149884" x="11225213" y="5657850"/>
          <p14:tracePt t="149895" x="11229975" y="5657850"/>
          <p14:tracePt t="149906" x="11239500" y="5667375"/>
          <p14:tracePt t="149922" x="11249025" y="5667375"/>
          <p14:tracePt t="149939" x="11249025" y="5672138"/>
          <p14:tracePt t="150008" x="11249025" y="5676900"/>
          <p14:tracePt t="150019" x="11249025" y="5681663"/>
          <p14:tracePt t="150041" x="11253788" y="5686425"/>
          <p14:tracePt t="150053" x="11258550" y="5691188"/>
          <p14:tracePt t="150064" x="11268075" y="5695950"/>
          <p14:tracePt t="150077" x="11272838" y="5705475"/>
          <p14:tracePt t="150459" x="11258550" y="5705475"/>
          <p14:tracePt t="150469" x="11249025" y="5700713"/>
          <p14:tracePt t="150481" x="11225213" y="5700713"/>
          <p14:tracePt t="150492" x="11168063" y="5681663"/>
          <p14:tracePt t="150506" x="11063288" y="5648325"/>
          <p14:tracePt t="150523" x="10910888" y="5610225"/>
          <p14:tracePt t="150539" x="10610850" y="5529263"/>
          <p14:tracePt t="150556" x="10520363" y="5505450"/>
          <p14:tracePt t="150573" x="10444163" y="5476875"/>
          <p14:tracePt t="150589" x="10425113" y="5472113"/>
          <p14:tracePt t="150606" x="10415588" y="5467350"/>
          <p14:tracePt t="150627" x="10406063" y="5462588"/>
          <p14:tracePt t="150639" x="10387013" y="5453063"/>
          <p14:tracePt t="150656" x="10358438" y="5443538"/>
          <p14:tracePt t="150673" x="10325100" y="5434013"/>
          <p14:tracePt t="150689" x="10287000" y="5424488"/>
          <p14:tracePt t="150706" x="10282238" y="5414963"/>
          <p14:tracePt t="150739" x="10263188" y="5405438"/>
          <p14:tracePt t="150756" x="10253663" y="5395913"/>
          <p14:tracePt t="150773" x="10248900" y="5391150"/>
          <p14:tracePt t="151652" x="10258425" y="5391150"/>
          <p14:tracePt t="151661" x="10263188" y="5391150"/>
          <p14:tracePt t="151673" x="10267950" y="5391150"/>
          <p14:tracePt t="151684" x="10282238" y="5391150"/>
          <p14:tracePt t="151695" x="10310813" y="5395913"/>
          <p14:tracePt t="151707" x="10344150" y="5400675"/>
          <p14:tracePt t="151723" x="10377488" y="5405438"/>
          <p14:tracePt t="151740" x="10415588" y="5410200"/>
          <p14:tracePt t="151757" x="10425113" y="5410200"/>
          <p14:tracePt t="151807" x="10429875" y="5410200"/>
          <p14:tracePt t="151823" x="10434638" y="5410200"/>
          <p14:tracePt t="151989" x="10429875" y="5410200"/>
          <p14:tracePt t="152169" x="10425113" y="5410200"/>
          <p14:tracePt t="152259" x="10420350" y="5410200"/>
          <p14:tracePt t="152293" x="10415588" y="5410200"/>
          <p14:tracePt t="152303" x="10410825" y="5410200"/>
          <p14:tracePt t="152360" x="10406063" y="5410200"/>
          <p14:tracePt t="152382" x="10401300" y="5410200"/>
          <p14:tracePt t="152405" x="10396538" y="5414963"/>
          <p14:tracePt t="152417" x="10391775" y="5414963"/>
          <p14:tracePt t="152427" x="10387013" y="5419725"/>
          <p14:tracePt t="152438" x="10382250" y="5424488"/>
          <p14:tracePt t="152450" x="10372725" y="5424488"/>
          <p14:tracePt t="152461" x="10367963" y="5429250"/>
          <p14:tracePt t="152474" x="10363200" y="5429250"/>
          <p14:tracePt t="152491" x="10353675" y="5434013"/>
          <p14:tracePt t="152507" x="10348913" y="5434013"/>
          <p14:tracePt t="152524" x="10344150" y="5434013"/>
          <p14:tracePt t="152541" x="10329863" y="5443538"/>
          <p14:tracePt t="152558" x="10325100" y="5443538"/>
          <p14:tracePt t="152574" x="10310813" y="5453063"/>
          <p14:tracePt t="152591" x="10306050" y="5453063"/>
          <p14:tracePt t="152608" x="10291763" y="5457825"/>
          <p14:tracePt t="152624" x="10287000" y="5462588"/>
          <p14:tracePt t="152641" x="10272713" y="5462588"/>
          <p14:tracePt t="152658" x="10267950" y="5467350"/>
          <p14:tracePt t="152674" x="10244138" y="5476875"/>
          <p14:tracePt t="152691" x="10225088" y="5476875"/>
          <p14:tracePt t="152708" x="10182225" y="5495925"/>
          <p14:tracePt t="152724" x="10163175" y="5505450"/>
          <p14:tracePt t="152741" x="10134600" y="5519738"/>
          <p14:tracePt t="152758" x="10125075" y="5524500"/>
          <p14:tracePt t="152774" x="10110788" y="5534025"/>
          <p14:tracePt t="152791" x="10106025" y="5538788"/>
          <p14:tracePt t="152808" x="10091738" y="5543550"/>
          <p14:tracePt t="152824" x="10086975" y="5548313"/>
          <p14:tracePt t="152841" x="10077450" y="5548313"/>
          <p14:tracePt t="152858" x="10053638" y="5557838"/>
          <p14:tracePt t="152874" x="10044113" y="5562600"/>
          <p14:tracePt t="152891" x="10025063" y="5572125"/>
          <p14:tracePt t="152908" x="10015538" y="5572125"/>
          <p14:tracePt t="152925" x="10006013" y="5586413"/>
          <p14:tracePt t="152941" x="9996488" y="5591175"/>
          <p14:tracePt t="152958" x="9986963" y="5595938"/>
          <p14:tracePt t="152974" x="9986963" y="5600700"/>
          <p14:tracePt t="152991" x="9977438" y="5605463"/>
          <p14:tracePt t="153035" x="9972675" y="5605463"/>
          <p14:tracePt t="153249" x="9977438" y="5605463"/>
          <p14:tracePt t="153260" x="9982200" y="5600700"/>
          <p14:tracePt t="153282" x="9986963" y="5600700"/>
          <p14:tracePt t="153294" x="9986963" y="5595938"/>
          <p14:tracePt t="153305" x="9991725" y="5595938"/>
          <p14:tracePt t="153317" x="9991725" y="5591175"/>
          <p14:tracePt t="153326" x="9996488" y="5591175"/>
          <p14:tracePt t="153341" x="10001250" y="5586413"/>
          <p14:tracePt t="153361" x="10006013" y="5581650"/>
          <p14:tracePt t="153385" x="10010775" y="5581650"/>
          <p14:tracePt t="153394" x="10010775" y="5576888"/>
          <p14:tracePt t="153408" x="10015538" y="5576888"/>
          <p14:tracePt t="153425" x="10020300" y="5572125"/>
          <p14:tracePt t="153442" x="10025063" y="5567363"/>
          <p14:tracePt t="153458" x="10025063" y="5562600"/>
          <p14:tracePt t="153475" x="10034588" y="5557838"/>
          <p14:tracePt t="153492" x="10039350" y="5553075"/>
          <p14:tracePt t="153508" x="10053638" y="5548313"/>
          <p14:tracePt t="153525" x="10058400" y="5543550"/>
          <p14:tracePt t="153542" x="10072688" y="5538788"/>
          <p14:tracePt t="153558" x="10082213" y="5534025"/>
          <p14:tracePt t="153575" x="10091738" y="5529263"/>
          <p14:tracePt t="153592" x="10101263" y="5524500"/>
          <p14:tracePt t="153609" x="10139363" y="5519738"/>
          <p14:tracePt t="153625" x="10158413" y="5514975"/>
          <p14:tracePt t="153642" x="10186988" y="5505450"/>
          <p14:tracePt t="153658" x="10244138" y="5486400"/>
          <p14:tracePt t="153675" x="10291763" y="5467350"/>
          <p14:tracePt t="153692" x="10306050" y="5462588"/>
          <p14:tracePt t="153709" x="10325100" y="5448300"/>
          <p14:tracePt t="153799" x="10329863" y="5448300"/>
          <p14:tracePt t="153810" x="10329863" y="5443538"/>
          <p14:tracePt t="153901" x="10325100" y="5443538"/>
          <p14:tracePt t="153912" x="10320338" y="5443538"/>
          <p14:tracePt t="153923" x="10315575" y="5448300"/>
          <p14:tracePt t="153935" x="10306050" y="5453063"/>
          <p14:tracePt t="153946" x="10301288" y="5457825"/>
          <p14:tracePt t="153959" x="10291763" y="5457825"/>
          <p14:tracePt t="153975" x="10287000" y="5462588"/>
          <p14:tracePt t="153992" x="10272713" y="5467350"/>
          <p14:tracePt t="154009" x="10267950" y="5476875"/>
          <p14:tracePt t="154025" x="10244138" y="5491163"/>
          <p14:tracePt t="154042" x="10229850" y="5495925"/>
          <p14:tracePt t="154059" x="10163175" y="5514975"/>
          <p14:tracePt t="154092" x="10058400" y="5553075"/>
          <p14:tracePt t="154109" x="10034588" y="5567363"/>
          <p14:tracePt t="154126" x="10015538" y="5581650"/>
          <p14:tracePt t="154142" x="10010775" y="5586413"/>
          <p14:tracePt t="154159" x="10006013" y="5591175"/>
          <p14:tracePt t="154176" x="10001250" y="5595938"/>
          <p14:tracePt t="154193" x="9991725" y="5595938"/>
          <p14:tracePt t="154209" x="9967913" y="5605463"/>
          <p14:tracePt t="154225" x="9944100" y="5610225"/>
          <p14:tracePt t="154242" x="9939338" y="5614988"/>
          <p14:tracePt t="154259" x="9939338" y="5619750"/>
          <p14:tracePt t="154276" x="9929813" y="5624513"/>
          <p14:tracePt t="155926" x="9934575" y="5624513"/>
          <p14:tracePt t="155938" x="9939338" y="5624513"/>
          <p14:tracePt t="155959" x="9948863" y="5619750"/>
          <p14:tracePt t="155970" x="9958388" y="5619750"/>
          <p14:tracePt t="155982" x="9967913" y="5614988"/>
          <p14:tracePt t="155994" x="9982200" y="5610225"/>
          <p14:tracePt t="156010" x="9996488" y="5605463"/>
          <p14:tracePt t="156027" x="10044113" y="5595938"/>
          <p14:tracePt t="156044" x="10091738" y="5591175"/>
          <p14:tracePt t="156061" x="10229850" y="5576888"/>
          <p14:tracePt t="156077" x="10306050" y="5567363"/>
          <p14:tracePt t="156094" x="10463213" y="5543550"/>
          <p14:tracePt t="156110" x="10525125" y="5534025"/>
          <p14:tracePt t="156127" x="10577513" y="5524500"/>
          <p14:tracePt t="156144" x="10620375" y="5519738"/>
          <p14:tracePt t="156160" x="10625138" y="5514975"/>
          <p14:tracePt t="156177" x="10629900" y="5510213"/>
          <p14:tracePt t="156196" x="10634663" y="5510213"/>
          <p14:tracePt t="156229" x="10639425" y="5510213"/>
          <p14:tracePt t="156253" x="10644188" y="5505450"/>
          <p14:tracePt t="156275" x="10648950" y="5500688"/>
          <p14:tracePt t="156286" x="10658475" y="5495925"/>
          <p14:tracePt t="156297" x="10663238" y="5495925"/>
          <p14:tracePt t="156311" x="10668000" y="5491163"/>
          <p14:tracePt t="156331" x="10672763" y="5486400"/>
          <p14:tracePt t="156344" x="10677525" y="5481638"/>
          <p14:tracePt t="156365" x="10687050" y="5476875"/>
          <p14:tracePt t="156377" x="10696575" y="5467350"/>
          <p14:tracePt t="156394" x="10706100" y="5462588"/>
          <p14:tracePt t="156411" x="10715625" y="5457825"/>
          <p14:tracePt t="156427" x="10720388" y="5457825"/>
          <p14:tracePt t="156444" x="10725150" y="5453063"/>
          <p14:tracePt t="156461" x="10725150" y="5448300"/>
          <p14:tracePt t="156477" x="10729913" y="5448300"/>
          <p14:tracePt t="156792" x="10729913" y="5443538"/>
          <p14:tracePt t="156814" x="10734675" y="5443538"/>
          <p14:tracePt t="156837" x="10734675" y="5438775"/>
          <p14:tracePt t="156847" x="10739438" y="5438775"/>
          <p14:tracePt t="156938" x="10744200" y="5438775"/>
          <p14:tracePt t="156950" x="10744200" y="5434013"/>
          <p14:tracePt t="156972" x="10748963" y="5429250"/>
          <p14:tracePt t="157006" x="10748963" y="5424488"/>
          <p14:tracePt t="157040" x="10753725" y="5424488"/>
          <p14:tracePt t="157051" x="10753725" y="5419725"/>
          <p14:tracePt t="157062" x="10758488" y="5419725"/>
          <p14:tracePt t="157287" x="10758488" y="5414963"/>
          <p14:tracePt t="157299" x="10763250" y="5414963"/>
          <p14:tracePt t="158334" x="10763250" y="5410200"/>
          <p14:tracePt t="160877" x="10768013" y="5410200"/>
          <p14:tracePt t="160888" x="10772775" y="5414963"/>
          <p14:tracePt t="160898" x="10782300" y="5414963"/>
          <p14:tracePt t="160910" x="10787063" y="5419725"/>
          <p14:tracePt t="160921" x="10796588" y="5424488"/>
          <p14:tracePt t="160932" x="10825163" y="5429250"/>
          <p14:tracePt t="160948" x="10863263" y="5443538"/>
          <p14:tracePt t="160964" x="10891838" y="5448300"/>
          <p14:tracePt t="160981" x="10939463" y="5467350"/>
          <p14:tracePt t="160998" x="10958513" y="5476875"/>
          <p14:tracePt t="161056" x="10963275" y="5481638"/>
          <p14:tracePt t="161067" x="10968038" y="5481638"/>
          <p14:tracePt t="161080" x="10977563" y="5491163"/>
          <p14:tracePt t="161090" x="10996613" y="5500688"/>
          <p14:tracePt t="161101" x="11020425" y="5505450"/>
          <p14:tracePt t="161115" x="11034713" y="5514975"/>
          <p14:tracePt t="161131" x="11049000" y="5524500"/>
          <p14:tracePt t="161148" x="11063288" y="5534025"/>
          <p14:tracePt t="161165" x="11068050" y="5534025"/>
          <p14:tracePt t="161181" x="11077575" y="5538788"/>
          <p14:tracePt t="161215" x="11096625" y="5543550"/>
          <p14:tracePt t="161231" x="11120438" y="5553075"/>
          <p14:tracePt t="161248" x="11158538" y="5572125"/>
          <p14:tracePt t="161265" x="11163300" y="5572125"/>
          <p14:tracePt t="161281" x="11168063" y="5572125"/>
          <p14:tracePt t="161326" x="11172825" y="5572125"/>
          <p14:tracePt t="161337" x="11172825" y="5576888"/>
          <p14:tracePt t="161349" x="11177588" y="5576888"/>
          <p14:tracePt t="161371" x="11187113" y="5576888"/>
          <p14:tracePt t="161383" x="11201400" y="5581650"/>
          <p14:tracePt t="161398" x="11229975" y="5591175"/>
          <p14:tracePt t="161415" x="11249025" y="5600700"/>
          <p14:tracePt t="161585" x="11253788" y="5600700"/>
          <p14:tracePt t="161731" x="11253788" y="5605463"/>
          <p14:tracePt t="161742" x="11258550" y="5605463"/>
          <p14:tracePt t="161776" x="11258550" y="5610225"/>
          <p14:tracePt t="161788" x="11263313" y="5610225"/>
          <p14:tracePt t="161798" x="11263313" y="5614988"/>
          <p14:tracePt t="161810" x="11268075" y="5619750"/>
          <p14:tracePt t="161978" x="11263313" y="5619750"/>
          <p14:tracePt t="161989" x="11258550" y="5619750"/>
          <p14:tracePt t="162001" x="11253788" y="5614988"/>
          <p14:tracePt t="162012" x="11239500" y="5610225"/>
          <p14:tracePt t="162024" x="11225213" y="5605463"/>
          <p14:tracePt t="162034" x="11210925" y="5595938"/>
          <p14:tracePt t="162049" x="11187113" y="5586413"/>
          <p14:tracePt t="162065" x="11163300" y="5581650"/>
          <p14:tracePt t="162082" x="11110913" y="5557838"/>
          <p14:tracePt t="162099" x="11091863" y="5548313"/>
          <p14:tracePt t="162115" x="11068050" y="5534025"/>
          <p14:tracePt t="162132" x="11058525" y="5524500"/>
          <p14:tracePt t="162149" x="11034713" y="5510213"/>
          <p14:tracePt t="162165" x="11006138" y="5495925"/>
          <p14:tracePt t="162182" x="10948988" y="5476875"/>
          <p14:tracePt t="162199" x="10929938" y="5467350"/>
          <p14:tracePt t="162216" x="10901363" y="5453063"/>
          <p14:tracePt t="162232" x="10891838" y="5453063"/>
          <p14:tracePt t="162249" x="10877550" y="5443538"/>
          <p14:tracePt t="162316" x="10872788" y="5443538"/>
          <p14:tracePt t="162327" x="10868025" y="5443538"/>
          <p14:tracePt t="162362" x="10848975" y="5438775"/>
          <p14:tracePt t="162372" x="10834688" y="5434013"/>
          <p14:tracePt t="162383" x="10820400" y="5429250"/>
          <p14:tracePt t="162395" x="10815638" y="5429250"/>
          <p14:tracePt t="162407" x="10810875" y="5429250"/>
          <p14:tracePt t="162485" x="10815638" y="5429250"/>
          <p14:tracePt t="162496" x="10820400" y="5429250"/>
          <p14:tracePt t="162519" x="10825163" y="5429250"/>
          <p14:tracePt t="162541" x="10829925" y="5429250"/>
          <p14:tracePt t="162564" x="10839450" y="5429250"/>
          <p14:tracePt t="162575" x="10848975" y="5434013"/>
          <p14:tracePt t="162586" x="10858500" y="5438775"/>
          <p14:tracePt t="162599" x="10877550" y="5448300"/>
          <p14:tracePt t="162616" x="10901363" y="5462588"/>
          <p14:tracePt t="162633" x="10944225" y="5481638"/>
          <p14:tracePt t="162649" x="10958513" y="5486400"/>
          <p14:tracePt t="162666" x="10982325" y="5491163"/>
          <p14:tracePt t="162683" x="10991850" y="5500688"/>
          <p14:tracePt t="162699" x="11034713" y="5514975"/>
          <p14:tracePt t="162716" x="11049000" y="5514975"/>
          <p14:tracePt t="162733" x="11077575" y="5524500"/>
          <p14:tracePt t="162749" x="11091863" y="5534025"/>
          <p14:tracePt t="162766" x="11125200" y="5548313"/>
          <p14:tracePt t="162783" x="11139488" y="5557838"/>
          <p14:tracePt t="162799" x="11191875" y="5586413"/>
          <p14:tracePt t="162816" x="11220450" y="5600700"/>
          <p14:tracePt t="162833" x="11268075" y="5624513"/>
          <p14:tracePt t="162849" x="11282363" y="5634038"/>
          <p14:tracePt t="162866" x="11301413" y="5643563"/>
          <p14:tracePt t="162883" x="11306175" y="5653088"/>
          <p14:tracePt t="162899" x="11315700" y="5657850"/>
          <p14:tracePt t="162916" x="11325225" y="5662613"/>
          <p14:tracePt t="162950" x="11329988" y="5662613"/>
          <p14:tracePt t="163993" x="11325225" y="5667375"/>
          <p14:tracePt t="164004" x="11320463" y="5667375"/>
          <p14:tracePt t="164015" x="11315700" y="5672138"/>
          <p14:tracePt t="164026" x="11306175" y="5672138"/>
          <p14:tracePt t="164038" x="11296650" y="5676900"/>
          <p14:tracePt t="164050" x="11287125" y="5681663"/>
          <p14:tracePt t="164067" x="11277600" y="5681663"/>
          <p14:tracePt t="164084" x="11229975" y="5695950"/>
          <p14:tracePt t="164100" x="11182350" y="5705475"/>
          <p14:tracePt t="164117" x="10948988" y="5734050"/>
          <p14:tracePt t="164134" x="10763250" y="5743575"/>
          <p14:tracePt t="164150" x="10358438" y="5757863"/>
          <p14:tracePt t="164167" x="10177463" y="5767388"/>
          <p14:tracePt t="164184" x="10044113" y="5786438"/>
          <p14:tracePt t="164200" x="10025063" y="5791200"/>
          <p14:tracePt t="164217" x="10025063" y="5800725"/>
          <p14:tracePt t="164252" x="10020300" y="5800725"/>
          <p14:tracePt t="164274" x="10015538" y="5800725"/>
          <p14:tracePt t="164285" x="10010775" y="5800725"/>
          <p14:tracePt t="164319" x="10006013" y="5805488"/>
          <p14:tracePt t="164342" x="10001250" y="5810250"/>
          <p14:tracePt t="164352" x="9996488" y="5810250"/>
          <p14:tracePt t="164364" x="9991725" y="5819775"/>
          <p14:tracePt t="164376" x="9977438" y="5824538"/>
          <p14:tracePt t="164386" x="9958388" y="5838825"/>
          <p14:tracePt t="164401" x="9934575" y="5848350"/>
          <p14:tracePt t="164417" x="9910763" y="5862638"/>
          <p14:tracePt t="164434" x="9872663" y="5876925"/>
          <p14:tracePt t="164451" x="9858375" y="5881688"/>
          <p14:tracePt t="164467" x="9815513" y="5891213"/>
          <p14:tracePt t="164484" x="9786938" y="5895975"/>
          <p14:tracePt t="164501" x="9758363" y="5895975"/>
          <p14:tracePt t="164736" x="9758363" y="5900738"/>
          <p14:tracePt t="164769" x="9753600" y="5900738"/>
          <p14:tracePt t="164791" x="9748838" y="5900738"/>
          <p14:tracePt t="164802" x="9744075" y="5900738"/>
          <p14:tracePt t="164814" x="9734550" y="5900738"/>
          <p14:tracePt t="164825" x="9729788" y="5900738"/>
          <p14:tracePt t="164836" x="9725025" y="5900738"/>
          <p14:tracePt t="164851" x="9720263" y="5900738"/>
          <p14:tracePt t="164868" x="9710738" y="5900738"/>
          <p14:tracePt t="164884" x="9701213" y="5900738"/>
          <p14:tracePt t="164901" x="9696450" y="5900738"/>
          <p14:tracePt t="164918" x="9677400" y="5905500"/>
          <p14:tracePt t="164934" x="9667875" y="5915025"/>
          <p14:tracePt t="164951" x="9648825" y="5929313"/>
          <p14:tracePt t="164968" x="9639300" y="5934075"/>
          <p14:tracePt t="164984" x="9620250" y="5948363"/>
          <p14:tracePt t="165001" x="9615488" y="5957888"/>
          <p14:tracePt t="165018" x="9610725" y="5962650"/>
          <p14:tracePt t="165051" x="9610725" y="5967413"/>
          <p14:tracePt t="165546" x="9615488" y="5967413"/>
          <p14:tracePt t="165581" x="9615488" y="5962650"/>
          <p14:tracePt t="165590" x="9620250" y="5962650"/>
          <p14:tracePt t="165624" x="9620250" y="5957888"/>
          <p14:tracePt t="165681" x="9620250" y="5953125"/>
          <p14:tracePt t="165725" x="9620250" y="5948363"/>
          <p14:tracePt t="165748" x="9620250" y="5943600"/>
          <p14:tracePt t="166075" x="9620250" y="5934075"/>
          <p14:tracePt t="166085" x="9615488" y="5924550"/>
          <p14:tracePt t="166096" x="9610725" y="5915025"/>
          <p14:tracePt t="166108" x="9605963" y="5910263"/>
          <p14:tracePt t="166119" x="9605963" y="5905500"/>
          <p14:tracePt t="166367" x="9605963" y="5915025"/>
          <p14:tracePt t="166388" x="9605963" y="5919788"/>
          <p14:tracePt t="166862" x="9610725" y="5919788"/>
          <p14:tracePt t="166872" x="9615488" y="5919788"/>
          <p14:tracePt t="166917" x="9620250" y="5919788"/>
          <p14:tracePt t="166951" x="9625013" y="5919788"/>
          <p14:tracePt t="166973" x="9629775" y="5919788"/>
          <p14:tracePt t="167176" x="9625013" y="5924550"/>
          <p14:tracePt t="167187" x="9625013" y="5929313"/>
          <p14:tracePt t="167199" x="9620250" y="5929313"/>
          <p14:tracePt t="167210" x="9620250" y="5934075"/>
          <p14:tracePt t="167221" x="9615488" y="5934075"/>
          <p14:tracePt t="167236" x="9610725" y="5938838"/>
          <p14:tracePt t="167255" x="9605963" y="5943600"/>
          <p14:tracePt t="167269" x="9605963" y="5948363"/>
          <p14:tracePt t="167289" x="9591675" y="5957888"/>
          <p14:tracePt t="167303" x="9577388" y="5972175"/>
          <p14:tracePt t="167320" x="9577388" y="5981700"/>
          <p14:tracePt t="167336" x="9567863" y="5981700"/>
          <p14:tracePt t="167353" x="9567863" y="5986463"/>
          <p14:tracePt t="168235" x="9563100" y="5986463"/>
          <p14:tracePt t="169089" x="9567863" y="5986463"/>
          <p14:tracePt t="169101" x="9610725" y="5953125"/>
          <p14:tracePt t="169112" x="9677400" y="5910263"/>
          <p14:tracePt t="169122" x="9720263" y="5876925"/>
          <p14:tracePt t="169138" x="9782175" y="5838825"/>
          <p14:tracePt t="169155" x="9948863" y="5738813"/>
          <p14:tracePt t="169171" x="10010775" y="5705475"/>
          <p14:tracePt t="169188" x="10063163" y="5686425"/>
          <p14:tracePt t="169205" x="10139363" y="5667375"/>
          <p14:tracePt t="169221" x="10182225" y="5657850"/>
          <p14:tracePt t="169238" x="10277475" y="5634038"/>
          <p14:tracePt t="169255" x="10315575" y="5624513"/>
          <p14:tracePt t="169271" x="10396538" y="5605463"/>
          <p14:tracePt t="169288" x="10406063" y="5600700"/>
          <p14:tracePt t="169305" x="10410825" y="5600700"/>
          <p14:tracePt t="169393" x="10410825" y="5595938"/>
          <p14:tracePt t="169404" x="10420350" y="5586413"/>
          <p14:tracePt t="169415" x="10429875" y="5576888"/>
          <p14:tracePt t="169438" x="10448925" y="5557838"/>
          <p14:tracePt t="169449" x="10453688" y="5553075"/>
          <p14:tracePt t="169460" x="10463213" y="5543550"/>
          <p14:tracePt t="169471" x="10472738" y="5543550"/>
          <p14:tracePt t="169488" x="10472738" y="5534025"/>
          <p14:tracePt t="169505" x="10477500" y="5534025"/>
          <p14:tracePt t="169697" x="10472738" y="5534025"/>
          <p14:tracePt t="169719" x="10467975" y="5534025"/>
          <p14:tracePt t="169786" x="10463213" y="5534025"/>
          <p14:tracePt t="169809" x="10458450" y="5534025"/>
          <p14:tracePt t="169843" x="10453688" y="5534025"/>
          <p14:tracePt t="169934" x="10448925" y="5534025"/>
          <p14:tracePt t="169956" x="10444163" y="5534025"/>
          <p14:tracePt t="169966" x="10439400" y="5534025"/>
          <p14:tracePt t="169989" x="10434638" y="5534025"/>
          <p14:tracePt t="170012" x="10429875" y="5534025"/>
          <p14:tracePt t="170033" x="10425113" y="5534025"/>
          <p14:tracePt t="170044" x="10420350" y="5534025"/>
          <p14:tracePt t="170067" x="10415588" y="5534025"/>
          <p14:tracePt t="170089" x="10410825" y="5538788"/>
          <p14:tracePt t="170101" x="10410825" y="5543550"/>
          <p14:tracePt t="170112" x="10401300" y="5543550"/>
          <p14:tracePt t="170123" x="10396538" y="5548313"/>
          <p14:tracePt t="170139" x="10387013" y="5553075"/>
          <p14:tracePt t="170155" x="10372725" y="5553075"/>
          <p14:tracePt t="170172" x="10348913" y="5562600"/>
          <p14:tracePt t="170189" x="10339388" y="5567363"/>
          <p14:tracePt t="170205" x="10315575" y="5572125"/>
          <p14:tracePt t="170222" x="10291763" y="5581650"/>
          <p14:tracePt t="170239" x="10239375" y="5600700"/>
          <p14:tracePt t="170256" x="10210800" y="5610225"/>
          <p14:tracePt t="170272" x="10153650" y="5629275"/>
          <p14:tracePt t="170289" x="10125075" y="5643563"/>
          <p14:tracePt t="170305" x="10082213" y="5662613"/>
          <p14:tracePt t="170322" x="10063163" y="5672138"/>
          <p14:tracePt t="170339" x="10025063" y="5686425"/>
          <p14:tracePt t="170356" x="10006013" y="5695950"/>
          <p14:tracePt t="170372" x="9953625" y="5715000"/>
          <p14:tracePt t="170389" x="9934575" y="5724525"/>
          <p14:tracePt t="170406" x="9891713" y="5738813"/>
          <p14:tracePt t="170422" x="9867900" y="5748338"/>
          <p14:tracePt t="170439" x="9820275" y="5772150"/>
          <p14:tracePt t="170456" x="9791700" y="5791200"/>
          <p14:tracePt t="170472" x="9734550" y="5824538"/>
          <p14:tracePt t="170489" x="9705975" y="5843588"/>
          <p14:tracePt t="170506" x="9653588" y="5876925"/>
          <p14:tracePt t="170522" x="9639300" y="5881688"/>
          <p14:tracePt t="170539" x="9629775" y="5891213"/>
          <p14:tracePt t="170556" x="9596438" y="5905500"/>
          <p14:tracePt t="170572" x="9577388" y="5919788"/>
          <p14:tracePt t="170589" x="9572625" y="5924550"/>
          <p14:tracePt t="170606" x="9567863" y="5929313"/>
          <p14:tracePt t="170622" x="9563100" y="5929313"/>
          <p14:tracePt t="170656" x="9563100" y="5934075"/>
          <p14:tracePt t="170672" x="9558338" y="5934075"/>
          <p14:tracePt t="170689" x="9553575" y="5943600"/>
          <p14:tracePt t="170722" x="9544050" y="5948363"/>
          <p14:tracePt t="170739" x="9544050" y="5953125"/>
          <p14:tracePt t="170788" x="9544050" y="5957888"/>
          <p14:tracePt t="170799" x="9544050" y="5962650"/>
          <p14:tracePt t="171181" x="9548813" y="5962650"/>
          <p14:tracePt t="172352" x="9544050" y="5962650"/>
          <p14:tracePt t="172363" x="9539288" y="5962650"/>
          <p14:tracePt t="172396" x="9534525" y="5962650"/>
          <p14:tracePt t="172443" x="9529763" y="5962650"/>
          <p14:tracePt t="172464" x="9525000" y="5962650"/>
          <p14:tracePt t="172498" x="9525000" y="5967413"/>
          <p14:tracePt t="172509" x="9520238" y="5967413"/>
          <p14:tracePt t="172532" x="9515475" y="5972175"/>
          <p14:tracePt t="172554" x="9510713" y="5976938"/>
          <p14:tracePt t="172566" x="9505950" y="5981700"/>
          <p14:tracePt t="172588" x="9501188" y="5986463"/>
          <p14:tracePt t="172599" x="9486900" y="6000750"/>
          <p14:tracePt t="172610" x="9477375" y="6010275"/>
          <p14:tracePt t="172622" x="9467850" y="6019800"/>
          <p14:tracePt t="172633" x="9458325" y="6029325"/>
          <p14:tracePt t="172644" x="9453563" y="6034088"/>
          <p14:tracePt t="172657" x="9444038" y="6043613"/>
          <p14:tracePt t="172674" x="9439275" y="6048375"/>
          <p14:tracePt t="172691" x="9424988" y="6057900"/>
          <p14:tracePt t="172707" x="9424988" y="6062663"/>
          <p14:tracePt t="172724" x="9415463" y="6072188"/>
          <p14:tracePt t="172741" x="9415463" y="6081713"/>
          <p14:tracePt t="172757" x="9405938" y="6091238"/>
          <p14:tracePt t="172774" x="9405938" y="6100763"/>
          <p14:tracePt t="172791" x="9386888" y="6115050"/>
          <p14:tracePt t="172808" x="9372600" y="6115050"/>
          <p14:tracePt t="172824" x="9310688" y="6124575"/>
          <p14:tracePt t="172841" x="9267825" y="6124575"/>
          <p14:tracePt t="172858" x="9248775" y="6129338"/>
          <p14:tracePt t="173117" x="9248775" y="6134100"/>
          <p14:tracePt t="173149" x="9258300" y="6129338"/>
          <p14:tracePt t="173172" x="9272588" y="6129338"/>
          <p14:tracePt t="173229" x="9267825" y="6134100"/>
          <p14:tracePt t="173240" x="9263063" y="6134100"/>
          <p14:tracePt t="173252" x="9253538" y="6138863"/>
          <p14:tracePt t="173262" x="9248775" y="6143625"/>
          <p14:tracePt t="173274" x="9239250" y="6143625"/>
          <p14:tracePt t="173291" x="9234488" y="6148388"/>
          <p14:tracePt t="173308" x="9229725" y="6153150"/>
          <p14:tracePt t="173375" x="9224963" y="6153150"/>
          <p14:tracePt t="173409" x="9220200" y="6153150"/>
          <p14:tracePt t="173623" x="9224963" y="6153150"/>
          <p14:tracePt t="173645" x="9234488" y="6148388"/>
          <p14:tracePt t="173656" x="9244013" y="6148388"/>
          <p14:tracePt t="173668" x="9263063" y="6138863"/>
          <p14:tracePt t="173679" x="9296400" y="6129338"/>
          <p14:tracePt t="173692" x="9334500" y="6119813"/>
          <p14:tracePt t="173708" x="9382125" y="6105525"/>
          <p14:tracePt t="173725" x="9486900" y="6072188"/>
          <p14:tracePt t="173742" x="9525000" y="6057900"/>
          <p14:tracePt t="173758" x="9563100" y="6043613"/>
          <p14:tracePt t="173775" x="9567863" y="6043613"/>
          <p14:tracePt t="173882" x="9563100" y="6043613"/>
          <p14:tracePt t="173893" x="9558338" y="6043613"/>
          <p14:tracePt t="173905" x="9553575" y="6043613"/>
          <p14:tracePt t="173915" x="9548813" y="6043613"/>
          <p14:tracePt t="173927" x="9539288" y="6048375"/>
          <p14:tracePt t="173942" x="9534525" y="6048375"/>
          <p14:tracePt t="173959" x="9525000" y="6057900"/>
          <p14:tracePt t="173975" x="9501188" y="6076950"/>
          <p14:tracePt t="173992" x="9491663" y="6086475"/>
          <p14:tracePt t="174009" x="9448800" y="6129338"/>
          <p14:tracePt t="174025" x="9420225" y="6157913"/>
          <p14:tracePt t="174042" x="9391650" y="6181725"/>
          <p14:tracePt t="174059" x="9339263" y="6238875"/>
          <p14:tracePt t="174075" x="9291638" y="6291263"/>
          <p14:tracePt t="174092" x="9263063" y="6324600"/>
          <p14:tracePt t="174093" x="9229725" y="6353175"/>
          <p14:tracePt t="174109" x="9201150" y="6381750"/>
          <p14:tracePt t="174125" x="9167813" y="6410325"/>
          <p14:tracePt t="174142" x="9091613" y="6472238"/>
          <p14:tracePt t="174159" x="9067800" y="6496050"/>
          <p14:tracePt t="174175" x="9048750" y="6524625"/>
          <p14:tracePt t="174192" x="9043988" y="6529388"/>
          <p14:tracePt t="174209" x="9039225" y="6538913"/>
          <p14:tracePt t="174252" x="9039225" y="6543675"/>
          <p14:tracePt t="174264" x="9029700" y="6543675"/>
          <p14:tracePt t="174275" x="9029700" y="6553200"/>
          <p14:tracePt t="174292" x="9010650" y="6562725"/>
          <p14:tracePt t="174309" x="8991600" y="6577013"/>
          <p14:tracePt t="174580" x="8991600" y="6581775"/>
          <p14:tracePt t="174590" x="9015413" y="6586538"/>
          <p14:tracePt t="174602" x="9034463" y="6591300"/>
          <p14:tracePt t="174613" x="9034463" y="6596063"/>
          <p14:tracePt t="174626" x="9029700" y="6600825"/>
          <p14:tracePt t="174642" x="9029700" y="6605588"/>
          <p14:tracePt t="174659" x="9034463" y="6615113"/>
          <p14:tracePt t="174676" x="9039225" y="6624638"/>
          <p14:tracePt t="174692" x="9053513" y="6629400"/>
          <p14:tracePt t="174709" x="9058275" y="6634163"/>
          <p14:tracePt t="174726" x="9072563" y="6638925"/>
          <p14:tracePt t="174742" x="9082088" y="6638925"/>
          <p14:tracePt t="174759" x="9105900" y="6638925"/>
          <p14:tracePt t="174776" x="9120188" y="6638925"/>
          <p14:tracePt t="174793" x="9139238" y="6638925"/>
          <p14:tracePt t="174826" x="9148763" y="6638925"/>
          <p14:tracePt t="174843" x="9148763" y="6634163"/>
          <p14:tracePt t="174859" x="9163050" y="6634163"/>
          <p14:tracePt t="174876" x="9172575" y="6629400"/>
          <p14:tracePt t="174893" x="9201150" y="6629400"/>
          <p14:tracePt t="174909" x="9220200" y="6634163"/>
          <p14:tracePt t="174926" x="9234488" y="6634163"/>
          <p14:tracePt t="174943" x="9248775" y="6634163"/>
          <p14:tracePt t="175693" x="9253538" y="6634163"/>
          <p14:tracePt t="175873" x="9258300" y="6634163"/>
          <p14:tracePt t="176537" x="9263063" y="6634163"/>
          <p14:tracePt t="176604" x="9263063" y="6629400"/>
          <p14:tracePt t="176638" x="9267825" y="6624638"/>
          <p14:tracePt t="178225" x="9272588" y="6619875"/>
          <p14:tracePt t="178236" x="9286875" y="6605588"/>
          <p14:tracePt t="178247" x="9320213" y="6567488"/>
          <p14:tracePt t="178258" x="9363075" y="6519863"/>
          <p14:tracePt t="178270" x="9424988" y="6453188"/>
          <p14:tracePt t="178280" x="9491663" y="6372225"/>
          <p14:tracePt t="178295" x="9558338" y="6300788"/>
          <p14:tracePt t="178312" x="9601200" y="6243638"/>
          <p14:tracePt t="178329" x="9648825" y="6172200"/>
          <p14:tracePt t="178345" x="9653588" y="6157913"/>
          <p14:tracePt t="178362" x="9663113" y="6138863"/>
          <p14:tracePt t="178379" x="9663113" y="6124575"/>
          <p14:tracePt t="178396" x="9672638" y="6110288"/>
          <p14:tracePt t="178412" x="9672638" y="6100763"/>
          <p14:tracePt t="178429" x="9672638" y="6096000"/>
          <p14:tracePt t="178494" x="9672638" y="6091238"/>
          <p14:tracePt t="178505" x="9663113" y="6081713"/>
          <p14:tracePt t="178517" x="9648825" y="6062663"/>
          <p14:tracePt t="178529" x="9629775" y="6048375"/>
          <p14:tracePt t="178546" x="9615488" y="6029325"/>
          <p14:tracePt t="178562" x="9596438" y="6010275"/>
          <p14:tracePt t="178579" x="9586913" y="6000750"/>
          <p14:tracePt t="178675" x="9582150" y="6000750"/>
          <p14:tracePt t="178686" x="9577388" y="6000750"/>
          <p14:tracePt t="178697" x="9572625" y="6000750"/>
          <p14:tracePt t="178708" x="9563100" y="6000750"/>
          <p14:tracePt t="178719" x="9553575" y="6000750"/>
          <p14:tracePt t="178731" x="9548813" y="5995988"/>
          <p14:tracePt t="178746" x="9544050" y="5995988"/>
          <p14:tracePt t="179351" x="9553575" y="5995988"/>
          <p14:tracePt t="179361" x="9567863" y="5995988"/>
          <p14:tracePt t="179371" x="9582150" y="6000750"/>
          <p14:tracePt t="179382" x="9615488" y="6010275"/>
          <p14:tracePt t="179396" x="9658350" y="6024563"/>
          <p14:tracePt t="179413" x="9701213" y="6034088"/>
          <p14:tracePt t="179429" x="9786938" y="6053138"/>
          <p14:tracePt t="179446" x="9815513" y="6062663"/>
          <p14:tracePt t="179463" x="9839325" y="6067425"/>
          <p14:tracePt t="179518" x="9848850" y="6072188"/>
          <p14:tracePt t="179529" x="9858375" y="6076950"/>
          <p14:tracePt t="179539" x="9882188" y="6091238"/>
          <p14:tracePt t="179551" x="9896475" y="6100763"/>
          <p14:tracePt t="179563" x="9910763" y="6100763"/>
          <p14:tracePt t="179580" x="9915525" y="6105525"/>
          <p14:tracePt t="179833" x="9906000" y="6105525"/>
          <p14:tracePt t="179844" x="9853613" y="6100763"/>
          <p14:tracePt t="179863" x="9801225" y="6091238"/>
          <p14:tracePt t="179880" x="9715500" y="6072188"/>
          <p14:tracePt t="179897" x="9677400" y="6062663"/>
          <p14:tracePt t="179913" x="9634538" y="6048375"/>
          <p14:tracePt t="179930" x="9629775" y="6043613"/>
          <p14:tracePt t="180002" x="9625013" y="6043613"/>
          <p14:tracePt t="180013" x="9615488" y="6043613"/>
          <p14:tracePt t="180025" x="9610725" y="6043613"/>
          <p14:tracePt t="180036" x="9605963" y="6043613"/>
          <p14:tracePt t="180250" x="9610725" y="6043613"/>
          <p14:tracePt t="180260" x="9615488" y="6048375"/>
          <p14:tracePt t="180271" x="9620250" y="6053138"/>
          <p14:tracePt t="180282" x="9629775" y="6057900"/>
          <p14:tracePt t="180297" x="9648825" y="6062663"/>
          <p14:tracePt t="180314" x="9663113" y="6076950"/>
          <p14:tracePt t="180330" x="9696450" y="6096000"/>
          <p14:tracePt t="180347" x="9710738" y="6110288"/>
          <p14:tracePt t="180364" x="9729788" y="6134100"/>
          <p14:tracePt t="180380" x="9734550" y="6148388"/>
          <p14:tracePt t="180397" x="9744075" y="6167438"/>
          <p14:tracePt t="180414" x="9748838" y="6181725"/>
          <p14:tracePt t="180430" x="9767888" y="6215063"/>
          <p14:tracePt t="180447" x="9782175" y="6238875"/>
          <p14:tracePt t="180464" x="9825038" y="6286500"/>
          <p14:tracePt t="180481" x="9853613" y="6319838"/>
          <p14:tracePt t="180497" x="9877425" y="6343650"/>
          <p14:tracePt t="180514" x="9906000" y="6372225"/>
          <p14:tracePt t="180531" x="9920288" y="6386513"/>
          <p14:tracePt t="180547" x="9929813" y="6396038"/>
          <p14:tracePt t="180581" x="9934575" y="6400800"/>
          <p14:tracePt t="180666" x="9939338" y="6405563"/>
          <p14:tracePt t="180677" x="9944100" y="6410325"/>
          <p14:tracePt t="180688" x="9953625" y="6410325"/>
          <p14:tracePt t="180699" x="9963150" y="6415088"/>
          <p14:tracePt t="180714" x="9963150" y="6419850"/>
          <p14:tracePt t="181138" x="9967913" y="6419850"/>
          <p14:tracePt t="181408" x="9972675" y="6424613"/>
          <p14:tracePt t="181419" x="9977438" y="6434138"/>
          <p14:tracePt t="181431" x="9977438" y="6438900"/>
          <p14:tracePt t="181442" x="9982200" y="6443663"/>
          <p14:tracePt t="181453" x="9986963" y="6448425"/>
          <p14:tracePt t="181465" x="9986963" y="6453188"/>
          <p14:tracePt t="181481" x="9991725" y="6462713"/>
          <p14:tracePt t="181498" x="9996488" y="6486525"/>
          <p14:tracePt t="181515" x="10001250" y="6496050"/>
          <p14:tracePt t="181531" x="10010775" y="6519863"/>
          <p14:tracePt t="181548" x="10010775" y="6534150"/>
          <p14:tracePt t="181565" x="10010775" y="6562725"/>
          <p14:tracePt t="181581" x="10010775" y="6586538"/>
          <p14:tracePt t="181598" x="9991725" y="6619875"/>
          <p14:tracePt t="181615" x="9982200" y="6643688"/>
          <p14:tracePt t="181631" x="9972675" y="6686550"/>
          <p14:tracePt t="181648" x="9967913" y="6700838"/>
          <p14:tracePt t="181665" x="9963150" y="6715125"/>
          <p14:tracePt t="181681" x="9958388" y="6734175"/>
          <p14:tracePt t="181698" x="9953625" y="6734175"/>
          <p14:tracePt t="181715" x="9948863" y="6738938"/>
          <p14:tracePt t="181748" x="9939338" y="6738938"/>
          <p14:tracePt t="181782" x="9934575" y="6743700"/>
          <p14:tracePt t="181798" x="9929813" y="6743700"/>
          <p14:tracePt t="181815" x="9925050" y="6748463"/>
          <p14:tracePt t="181848" x="9920288" y="6748463"/>
          <p14:tracePt t="181993" x="9925050" y="6748463"/>
          <p14:tracePt t="182016" x="9929813" y="6748463"/>
          <p14:tracePt t="182027" x="9939338" y="6743700"/>
          <p14:tracePt t="182038" x="9948863" y="6738938"/>
          <p14:tracePt t="182049" x="9953625" y="6738938"/>
          <p14:tracePt t="182065" x="9967913" y="6734175"/>
          <p14:tracePt t="182082" x="9996488" y="6724650"/>
          <p14:tracePt t="182099" x="10029825" y="6719888"/>
          <p14:tracePt t="182115" x="10110788" y="6715125"/>
          <p14:tracePt t="182132" x="10148888" y="6715125"/>
          <p14:tracePt t="182149" x="10177463" y="6710363"/>
          <p14:tracePt t="182215" x="10201275" y="6710363"/>
          <p14:tracePt t="182249" x="10206038" y="6710363"/>
          <p14:tracePt t="182265" x="10215563" y="6710363"/>
          <p14:tracePt t="182285" x="10220325" y="6710363"/>
          <p14:tracePt t="182299" x="10225088" y="6710363"/>
          <p14:tracePt t="182315" x="10229850" y="6710363"/>
          <p14:tracePt t="182365" x="10234613" y="6710363"/>
          <p14:tracePt t="182566" x="10229850" y="6710363"/>
          <p14:tracePt t="182577" x="10225088" y="6710363"/>
          <p14:tracePt t="182601" x="10220325" y="6710363"/>
          <p14:tracePt t="182612" x="10206038" y="6715125"/>
          <p14:tracePt t="182623" x="10186988" y="6719888"/>
          <p14:tracePt t="182634" x="10163175" y="6724650"/>
          <p14:tracePt t="182649" x="10129838" y="6724650"/>
          <p14:tracePt t="182666" x="10096500" y="6724650"/>
          <p14:tracePt t="182682" x="10048875" y="6715125"/>
          <p14:tracePt t="182699" x="10039350" y="6715125"/>
          <p14:tracePt t="182716" x="10025063" y="6710363"/>
          <p14:tracePt t="182732" x="10020300" y="6710363"/>
          <p14:tracePt t="182749" x="10001250" y="6705600"/>
          <p14:tracePt t="182766" x="9986963" y="6700838"/>
          <p14:tracePt t="182782" x="9982200" y="6700838"/>
          <p14:tracePt t="182905" x="9982200" y="6696075"/>
          <p14:tracePt t="182915" x="9982200" y="6691313"/>
          <p14:tracePt t="182938" x="9986963" y="6686550"/>
          <p14:tracePt t="182949" x="9986963" y="6681788"/>
          <p14:tracePt t="182961" x="9991725" y="6677025"/>
          <p14:tracePt t="182972" x="9996488" y="6662738"/>
          <p14:tracePt t="182983" x="10001250" y="6648450"/>
          <p14:tracePt t="182999" x="10001250" y="6619875"/>
          <p14:tracePt t="183016" x="10015538" y="6505575"/>
          <p14:tracePt t="183033" x="10034588" y="6424613"/>
          <p14:tracePt t="183049" x="10063163" y="6262688"/>
          <p14:tracePt t="183066" x="10072688" y="6196013"/>
          <p14:tracePt t="183083" x="10077450" y="6100763"/>
          <p14:tracePt t="183099" x="10086975" y="6067425"/>
          <p14:tracePt t="183116" x="10106025" y="6038850"/>
          <p14:tracePt t="183133" x="10144125" y="6000750"/>
          <p14:tracePt t="183149" x="10167938" y="5981700"/>
          <p14:tracePt t="183166" x="10210800" y="5953125"/>
          <p14:tracePt t="183184" x="10229850" y="5948363"/>
          <p14:tracePt t="183199" x="10248900" y="5934075"/>
          <p14:tracePt t="183216" x="10244138" y="5924550"/>
          <p14:tracePt t="183233" x="10225088" y="5915025"/>
          <p14:tracePt t="183401" x="10229850" y="5900738"/>
          <p14:tracePt t="183411" x="10220325" y="5919788"/>
          <p14:tracePt t="183422" x="10225088" y="5919788"/>
          <p14:tracePt t="183433" x="10234613" y="5919788"/>
          <p14:tracePt t="183450" x="10258425" y="5900738"/>
          <p14:tracePt t="183466" x="10353675" y="5838825"/>
          <p14:tracePt t="183483" x="10429875" y="5781675"/>
          <p14:tracePt t="183500" x="10587038" y="5662613"/>
          <p14:tracePt t="183516" x="10672763" y="5595938"/>
          <p14:tracePt t="183533" x="10763250" y="5519738"/>
          <p14:tracePt t="183550" x="10791825" y="5495925"/>
          <p14:tracePt t="183567" x="10815638" y="5476875"/>
          <p14:tracePt t="183583" x="10829925" y="5457825"/>
          <p14:tracePt t="183603" x="10834688" y="5457825"/>
          <p14:tracePt t="183625" x="10839450" y="5457825"/>
          <p14:tracePt t="183659" x="10853738" y="5457825"/>
          <p14:tracePt t="183669" x="10863263" y="5462588"/>
          <p14:tracePt t="183681" x="10868025" y="5467350"/>
          <p14:tracePt t="183692" x="10872788" y="5472113"/>
          <p14:tracePt t="183714" x="10872788" y="5476875"/>
          <p14:tracePt t="183726" x="10877550" y="5476875"/>
          <p14:tracePt t="183737" x="10882313" y="5481638"/>
          <p14:tracePt t="183929" x="10882313" y="5486400"/>
          <p14:tracePt t="183940" x="10882313" y="5495925"/>
          <p14:tracePt t="183951" x="10882313" y="5510213"/>
          <p14:tracePt t="183962" x="10896600" y="5524500"/>
          <p14:tracePt t="183973" x="10910888" y="5543550"/>
          <p14:tracePt t="183985" x="10944225" y="5567363"/>
          <p14:tracePt t="184000" x="10977563" y="5591175"/>
          <p14:tracePt t="184017" x="11063288" y="5643563"/>
          <p14:tracePt t="184033" x="11110913" y="5667375"/>
          <p14:tracePt t="184050" x="11158538" y="5691188"/>
          <p14:tracePt t="184067" x="11220450" y="5719763"/>
          <p14:tracePt t="184084" x="11249025" y="5734050"/>
          <p14:tracePt t="184087" x="11277600" y="5743575"/>
          <p14:tracePt t="184100" x="11296650" y="5753100"/>
          <p14:tracePt t="184117" x="11325225" y="5767388"/>
          <p14:tracePt t="184134" x="11372850" y="5805488"/>
          <p14:tracePt t="184150" x="11401425" y="5829300"/>
          <p14:tracePt t="184167" x="11453813" y="5862638"/>
          <p14:tracePt t="184184" x="11468100" y="5872163"/>
          <p14:tracePt t="184200" x="11487150" y="5886450"/>
          <p14:tracePt t="184217" x="11491913" y="5900738"/>
          <p14:tracePt t="184233" x="11506200" y="5919788"/>
          <p14:tracePt t="184250" x="11515725" y="5929313"/>
          <p14:tracePt t="184267" x="11534775" y="5953125"/>
          <p14:tracePt t="184284" x="11544300" y="5962650"/>
          <p14:tracePt t="184300" x="11558588" y="5981700"/>
          <p14:tracePt t="184317" x="11558588" y="5986463"/>
          <p14:tracePt t="184334" x="11558588" y="5991225"/>
          <p14:tracePt t="184350" x="11558588" y="5995988"/>
          <p14:tracePt t="184367" x="11553825" y="6000750"/>
          <p14:tracePt t="184401" x="11553825" y="6005513"/>
          <p14:tracePt t="184423" x="11553825" y="6010275"/>
          <p14:tracePt t="184446" x="11553825" y="6015038"/>
          <p14:tracePt t="184457" x="11553825" y="6019800"/>
          <p14:tracePt t="184693" x="11549063" y="6019800"/>
          <p14:tracePt t="184728" x="11544300" y="6019800"/>
          <p14:tracePt t="184739" x="11534775" y="6019800"/>
          <p14:tracePt t="184749" x="11530013" y="6019800"/>
          <p14:tracePt t="184761" x="11520488" y="6015038"/>
          <p14:tracePt t="184772" x="11506200" y="6010275"/>
          <p14:tracePt t="184784" x="11501438" y="6010275"/>
          <p14:tracePt t="184839" x="11501438" y="6005513"/>
          <p14:tracePt t="184873" x="11501438" y="6000750"/>
          <p14:tracePt t="186843" x="11496675" y="5986463"/>
          <p14:tracePt t="186854" x="11449050" y="5948363"/>
          <p14:tracePt t="186865" x="11430000" y="5934075"/>
          <p14:tracePt t="186876" x="11401425" y="5910263"/>
          <p14:tracePt t="186887" x="11377613" y="5891213"/>
          <p14:tracePt t="186902" x="11358563" y="5872163"/>
          <p14:tracePt t="186919" x="11334750" y="5843588"/>
          <p14:tracePt t="186936" x="11329988" y="5834063"/>
          <p14:tracePt t="186953" x="11320463" y="5824538"/>
          <p14:tracePt t="186969" x="11306175" y="5791200"/>
          <p14:tracePt t="186986" x="11291888" y="5776913"/>
          <p14:tracePt t="187003" x="11268075" y="5729288"/>
          <p14:tracePt t="187019" x="11249025" y="5710238"/>
          <p14:tracePt t="187036" x="11229975" y="5676900"/>
          <p14:tracePt t="187053" x="11225213" y="5672138"/>
          <p14:tracePt t="187069" x="11225213" y="5662613"/>
          <p14:tracePt t="187103" x="11225213" y="5657850"/>
          <p14:tracePt t="187495" x="11225213" y="5648325"/>
          <p14:tracePt t="187506" x="11225213" y="5643563"/>
          <p14:tracePt t="187517" x="11220450" y="5638800"/>
          <p14:tracePt t="187528" x="11210925" y="5634038"/>
          <p14:tracePt t="187541" x="11201400" y="5619750"/>
          <p14:tracePt t="187553" x="11191875" y="5614988"/>
          <p14:tracePt t="187570" x="11172825" y="5600700"/>
          <p14:tracePt t="187586" x="11125200" y="5576888"/>
          <p14:tracePt t="187603" x="11106150" y="5562600"/>
          <p14:tracePt t="187620" x="11087100" y="5543550"/>
          <p14:tracePt t="187636" x="11072813" y="5538788"/>
          <p14:tracePt t="187653" x="11058525" y="5524500"/>
          <p14:tracePt t="187670" x="11049000" y="5514975"/>
          <p14:tracePt t="187686" x="11025188" y="5500688"/>
          <p14:tracePt t="187703" x="11001375" y="5486400"/>
          <p14:tracePt t="187720" x="10929938" y="5457825"/>
          <p14:tracePt t="187737" x="10882313" y="5443538"/>
          <p14:tracePt t="187753" x="10844213" y="5429250"/>
          <p14:tracePt t="187832" x="10839450" y="5429250"/>
          <p14:tracePt t="187843" x="10825163" y="5424488"/>
          <p14:tracePt t="187855" x="10796588" y="5419725"/>
          <p14:tracePt t="187866" x="10772775" y="5414963"/>
          <p14:tracePt t="187877" x="10748963" y="5410200"/>
          <p14:tracePt t="187888" x="10734675" y="5410200"/>
          <p14:tracePt t="187903" x="10729913" y="5410200"/>
          <p14:tracePt t="187920" x="10725150" y="5410200"/>
          <p14:tracePt t="188137" x="10729913" y="5410200"/>
          <p14:tracePt t="188147" x="10729913" y="5405438"/>
          <p14:tracePt t="188192" x="10734675" y="5405438"/>
          <p14:tracePt t="188282" x="10739438" y="5405438"/>
          <p14:tracePt t="188293" x="10744200" y="5405438"/>
          <p14:tracePt t="188304" x="10748963" y="5410200"/>
          <p14:tracePt t="188316" x="10758488" y="5410200"/>
          <p14:tracePt t="188327" x="10763250" y="5414963"/>
          <p14:tracePt t="188338" x="10768013" y="5419725"/>
          <p14:tracePt t="188354" x="10782300" y="5424488"/>
          <p14:tracePt t="188370" x="10801350" y="5434013"/>
          <p14:tracePt t="188387" x="10844213" y="5453063"/>
          <p14:tracePt t="188404" x="10887075" y="5467350"/>
          <p14:tracePt t="188421" x="10901363" y="5476875"/>
          <p14:tracePt t="188437" x="10925175" y="5486400"/>
          <p14:tracePt t="188454" x="10953750" y="5500688"/>
          <p14:tracePt t="188470" x="10977563" y="5510213"/>
          <p14:tracePt t="188487" x="11015663" y="5524500"/>
          <p14:tracePt t="188504" x="11025188" y="5534025"/>
          <p14:tracePt t="188521" x="11053763" y="5548313"/>
          <p14:tracePt t="188537" x="11072813" y="5557838"/>
          <p14:tracePt t="188554" x="11101388" y="5572125"/>
          <p14:tracePt t="188571" x="11125200" y="5581650"/>
          <p14:tracePt t="188587" x="11172825" y="5605463"/>
          <p14:tracePt t="188604" x="11201400" y="5614988"/>
          <p14:tracePt t="188620" x="11239500" y="5638800"/>
          <p14:tracePt t="188637" x="11263313" y="5648325"/>
          <p14:tracePt t="188654" x="11282363" y="5662613"/>
          <p14:tracePt t="188671" x="11291888" y="5662613"/>
          <p14:tracePt t="188687" x="11315700" y="5676900"/>
          <p14:tracePt t="188704" x="11325225" y="5676900"/>
          <p14:tracePt t="188721" x="11344275" y="5691188"/>
          <p14:tracePt t="188737" x="11353800" y="5695950"/>
          <p14:tracePt t="188754" x="11363325" y="5700713"/>
          <p14:tracePt t="188833" x="11363325" y="5705475"/>
          <p14:tracePt t="188845" x="11368088" y="5705475"/>
          <p14:tracePt t="189757" x="11377613" y="5715000"/>
          <p14:tracePt t="189767" x="11391900" y="5724525"/>
          <p14:tracePt t="189778" x="11396663" y="5729288"/>
          <p14:tracePt t="189789" x="11401425" y="5734050"/>
          <p14:tracePt t="189805" x="11406188" y="5743575"/>
          <p14:tracePt t="189822" x="11410950" y="5748338"/>
          <p14:tracePt t="189838" x="11420475" y="5772150"/>
          <p14:tracePt t="189855" x="11425238" y="5791200"/>
          <p14:tracePt t="189872" x="11430000" y="5795963"/>
          <p14:tracePt t="189888" x="11434763" y="5810250"/>
          <p14:tracePt t="189905" x="11434763" y="5824538"/>
          <p14:tracePt t="189922" x="11434763" y="5834063"/>
          <p14:tracePt t="189938" x="11449050" y="5862638"/>
          <p14:tracePt t="189955" x="11453813" y="5876925"/>
          <p14:tracePt t="189972" x="11477625" y="5900738"/>
          <p14:tracePt t="189988" x="11482388" y="5900738"/>
          <p14:tracePt t="190150" x="11482388" y="5905500"/>
          <p14:tracePt t="190183" x="11482388" y="5915025"/>
          <p14:tracePt t="190240" x="11482388" y="5919788"/>
          <p14:tracePt t="190251" x="11482388" y="5924550"/>
          <p14:tracePt t="190262" x="11487150" y="5924550"/>
          <p14:tracePt t="190273" x="11487150" y="5929313"/>
          <p14:tracePt t="190289" x="11487150" y="5934075"/>
          <p14:tracePt t="190308" x="11487150" y="5938838"/>
          <p14:tracePt t="190322" x="11482388" y="5943600"/>
          <p14:tracePt t="190339" x="11482388" y="5948363"/>
          <p14:tracePt t="190355" x="11472863" y="5957888"/>
          <p14:tracePt t="190372" x="11472863" y="5962650"/>
          <p14:tracePt t="190465" x="11472863" y="5967413"/>
          <p14:tracePt t="190476" x="11468100" y="5967413"/>
          <p14:tracePt t="190499" x="11468100" y="5972175"/>
          <p14:tracePt t="190532" x="11463338" y="5976938"/>
          <p14:tracePt t="192423" x="11453813" y="5986463"/>
          <p14:tracePt t="192434" x="11444288" y="5995988"/>
          <p14:tracePt t="192445" x="11434763" y="6005513"/>
          <p14:tracePt t="192457" x="11420475" y="6034088"/>
          <p14:tracePt t="192474" x="11396663" y="6067425"/>
          <p14:tracePt t="192490" x="11353800" y="6096000"/>
          <p14:tracePt t="192507" x="11329988" y="6096000"/>
          <p14:tracePt t="192737" x="11344275" y="6096000"/>
          <p14:tracePt t="192748" x="11349038" y="6091238"/>
          <p14:tracePt t="192770" x="11344275" y="6091238"/>
          <p14:tracePt t="192782" x="11334750" y="6091238"/>
          <p14:tracePt t="192794" x="11320463" y="6096000"/>
          <p14:tracePt t="192805" x="11306175" y="6100763"/>
          <p14:tracePt t="192816" x="11296650" y="6100763"/>
          <p14:tracePt t="192827" x="11282363" y="6105525"/>
          <p14:tracePt t="192841" x="11277600" y="6110288"/>
          <p14:tracePt t="192857" x="11272838" y="6115050"/>
          <p14:tracePt t="192874" x="11258550" y="6124575"/>
          <p14:tracePt t="192891" x="11249025" y="6129338"/>
          <p14:tracePt t="192907" x="11225213" y="6157913"/>
          <p14:tracePt t="192924" x="11210925" y="6172200"/>
          <p14:tracePt t="192941" x="11177588" y="6215063"/>
          <p14:tracePt t="192958" x="11163300" y="6238875"/>
          <p14:tracePt t="192974" x="11144250" y="6272213"/>
          <p14:tracePt t="192991" x="11139488" y="6296025"/>
          <p14:tracePt t="193008" x="11120438" y="6334125"/>
          <p14:tracePt t="193024" x="11110913" y="6348413"/>
          <p14:tracePt t="193041" x="11091863" y="6386513"/>
          <p14:tracePt t="193058" x="11082338" y="6415088"/>
          <p14:tracePt t="193074" x="11063288" y="6467475"/>
          <p14:tracePt t="193091" x="11053763" y="6496050"/>
          <p14:tracePt t="193108" x="11039475" y="6543675"/>
          <p14:tracePt t="193124" x="11029950" y="6567488"/>
          <p14:tracePt t="193141" x="11010900" y="6605588"/>
          <p14:tracePt t="193158" x="11006138" y="6619875"/>
          <p14:tracePt t="193174" x="10987088" y="6653213"/>
          <p14:tracePt t="193191" x="10982325" y="6667500"/>
          <p14:tracePt t="193208" x="10963275" y="6696075"/>
          <p14:tracePt t="193224" x="10958513" y="6710363"/>
          <p14:tracePt t="193241" x="10948988" y="6715125"/>
          <p14:tracePt t="193258" x="10939463" y="6724650"/>
          <p14:tracePt t="193274" x="10934700" y="6729413"/>
          <p14:tracePt t="193291" x="10934700" y="6734175"/>
          <p14:tracePt t="193308" x="10929938" y="6734175"/>
          <p14:tracePt t="193324" x="10925175" y="6743700"/>
          <p14:tracePt t="193341" x="10925175" y="6748463"/>
          <p14:tracePt t="193358" x="10925175" y="6753225"/>
          <p14:tracePt t="194054" x="10929938" y="6753225"/>
          <p14:tracePt t="194076" x="10929938" y="6748463"/>
          <p14:tracePt t="194087" x="10934700" y="6748463"/>
          <p14:tracePt t="194098" x="10934700" y="6743700"/>
          <p14:tracePt t="194110" x="10939463" y="6743700"/>
          <p14:tracePt t="194125" x="10939463" y="6738938"/>
          <p14:tracePt t="194142" x="10944225" y="6734175"/>
          <p14:tracePt t="194158" x="10948988" y="6729413"/>
          <p14:tracePt t="194175" x="10958513" y="6719888"/>
          <p14:tracePt t="194192" x="10963275" y="6715125"/>
          <p14:tracePt t="194209" x="10972800" y="6710363"/>
          <p14:tracePt t="194225" x="10982325" y="6681788"/>
          <p14:tracePt t="194242" x="10991850" y="6672263"/>
          <p14:tracePt t="194259" x="11010900" y="6648450"/>
          <p14:tracePt t="194275" x="11020425" y="6643688"/>
          <p14:tracePt t="194292" x="11034713" y="6634163"/>
          <p14:tracePt t="194309" x="11044238" y="6634163"/>
          <p14:tracePt t="194325" x="11063288" y="6624638"/>
          <p14:tracePt t="194342" x="11072813" y="6624638"/>
          <p14:tracePt t="194359" x="11096625" y="6619875"/>
          <p14:tracePt t="194375" x="11110913" y="6619875"/>
          <p14:tracePt t="194392" x="11139488" y="6619875"/>
          <p14:tracePt t="194409" x="11153775" y="6624638"/>
          <p14:tracePt t="194425" x="11168063" y="6634163"/>
          <p14:tracePt t="194442" x="11172825" y="6634163"/>
          <p14:tracePt t="194459" x="11177588" y="6634163"/>
          <p14:tracePt t="194475" x="11182350" y="6634163"/>
          <p14:tracePt t="194492" x="11191875" y="6638925"/>
          <p14:tracePt t="194509" x="11201400" y="6643688"/>
          <p14:tracePt t="194525" x="11210925" y="6648450"/>
          <p14:tracePt t="200916" x="11220450" y="6643688"/>
          <p14:tracePt t="200931" x="11239500" y="6624638"/>
          <p14:tracePt t="200947" x="11253788" y="6615113"/>
          <p14:tracePt t="200964" x="11306175" y="6557963"/>
          <p14:tracePt t="200981" x="11349038" y="6500813"/>
          <p14:tracePt t="200997" x="11439525" y="6391275"/>
          <p14:tracePt t="201014" x="11472863" y="6343650"/>
          <p14:tracePt t="201031" x="11506200" y="6267450"/>
          <p14:tracePt t="201047" x="11515725" y="6238875"/>
          <p14:tracePt t="201064" x="11530013" y="6205538"/>
          <p14:tracePt t="201081" x="11530013" y="6191250"/>
          <p14:tracePt t="201084" x="11534775" y="6176963"/>
          <p14:tracePt t="201098" x="11539538" y="6162675"/>
          <p14:tracePt t="201114" x="11544300" y="6157913"/>
          <p14:tracePt t="201131" x="11544300" y="6143625"/>
          <p14:tracePt t="201148" x="11544300" y="6134100"/>
          <p14:tracePt t="201164" x="11544300" y="6115050"/>
          <p14:tracePt t="201181" x="11544300" y="6105525"/>
          <p14:tracePt t="201198" x="11549063" y="6076950"/>
          <p14:tracePt t="201214" x="11553825" y="6057900"/>
          <p14:tracePt t="201231" x="11553825" y="6029325"/>
          <p14:tracePt t="201248" x="11553825" y="6019800"/>
          <p14:tracePt t="201264" x="11539538" y="6000750"/>
          <p14:tracePt t="201281" x="11534775" y="5995988"/>
          <p14:tracePt t="201298" x="11520488" y="5986463"/>
          <p14:tracePt t="201315" x="11515725" y="5981700"/>
          <p14:tracePt t="201389" x="11510963" y="5976938"/>
          <p14:tracePt t="201400" x="11501438" y="5976938"/>
          <p14:tracePt t="201422" x="11496675" y="5976938"/>
          <p14:tracePt t="202390" x="11501438" y="5976938"/>
          <p14:tracePt t="202401" x="11506200" y="5976938"/>
          <p14:tracePt t="202412" x="11515725" y="5981700"/>
          <p14:tracePt t="202423" x="11525250" y="5991225"/>
          <p14:tracePt t="202434" x="11534775" y="5995988"/>
          <p14:tracePt t="202482" x="11563350" y="6029325"/>
          <p14:tracePt t="202499" x="11572875" y="6038850"/>
          <p14:tracePt t="202515" x="11596688" y="6057900"/>
          <p14:tracePt t="202532" x="11601450" y="6067425"/>
          <p14:tracePt t="202549" x="11610975" y="6086475"/>
          <p14:tracePt t="202565" x="11620500" y="6096000"/>
          <p14:tracePt t="202582" x="11634788" y="6119813"/>
          <p14:tracePt t="202599" x="11639550" y="6129338"/>
          <p14:tracePt t="202615" x="11658600" y="6148388"/>
          <p14:tracePt t="202632" x="11668125" y="6162675"/>
          <p14:tracePt t="202649" x="11682413" y="6181725"/>
          <p14:tracePt t="202666" x="11687175" y="6191250"/>
          <p14:tracePt t="202682" x="11710988" y="6219825"/>
          <p14:tracePt t="202699" x="11720513" y="6229350"/>
          <p14:tracePt t="202716" x="11739563" y="6248400"/>
          <p14:tracePt t="202732" x="11749088" y="6257925"/>
          <p14:tracePt t="202749" x="11753850" y="6262688"/>
          <p14:tracePt t="202765" x="11758613" y="6262688"/>
          <p14:tracePt t="202782" x="11763375" y="6272213"/>
          <p14:tracePt t="202799" x="11772900" y="6281738"/>
          <p14:tracePt t="202816" x="11782425" y="6286500"/>
          <p14:tracePt t="202832" x="11815763" y="6305550"/>
          <p14:tracePt t="202849" x="11834813" y="6319838"/>
          <p14:tracePt t="202865" x="11872913" y="6343650"/>
          <p14:tracePt t="202882" x="11882438" y="6348413"/>
          <p14:tracePt t="202899" x="11887200" y="6353175"/>
          <p14:tracePt t="203258" x="11887200" y="6357938"/>
          <p14:tracePt t="203269" x="11887200" y="6362700"/>
          <p14:tracePt t="203279" x="11887200" y="6372225"/>
          <p14:tracePt t="203290" x="11887200" y="6391275"/>
          <p14:tracePt t="203301" x="11896725" y="6415088"/>
          <p14:tracePt t="203316" x="11896725" y="6438900"/>
          <p14:tracePt t="203333" x="11896725" y="6467475"/>
          <p14:tracePt t="203349" x="11891963" y="6500813"/>
          <p14:tracePt t="203366" x="11882438" y="6519863"/>
          <p14:tracePt t="203383" x="11872913" y="6567488"/>
          <p14:tracePt t="203399" x="11868150" y="6591300"/>
          <p14:tracePt t="203416" x="11858625" y="6643688"/>
          <p14:tracePt t="203433" x="11853863" y="6667500"/>
          <p14:tracePt t="203449" x="11844338" y="6686550"/>
          <p14:tracePt t="203466" x="11844338" y="6696075"/>
          <p14:tracePt t="203483" x="11834813" y="6715125"/>
          <p14:tracePt t="203500" x="11825288" y="6724650"/>
          <p14:tracePt t="203516" x="11815763" y="6738938"/>
          <p14:tracePt t="203533" x="11811000" y="6743700"/>
          <p14:tracePt t="203550" x="11811000" y="6753225"/>
          <p14:tracePt t="203661" x="11811000" y="6748463"/>
          <p14:tracePt t="203673" x="11815763" y="6748463"/>
          <p14:tracePt t="203684" x="11820525" y="6743700"/>
          <p14:tracePt t="203695" x="11830050" y="6743700"/>
          <p14:tracePt t="203706" x="11834813" y="6738938"/>
          <p14:tracePt t="203718" x="11844338" y="6734175"/>
          <p14:tracePt t="203733" x="11853863" y="6729413"/>
          <p14:tracePt t="203750" x="11906250" y="6724650"/>
          <p14:tracePt t="203766" x="11958638" y="6724650"/>
          <p14:tracePt t="203784" x="12053888" y="6724650"/>
          <p14:tracePt t="203800" x="12087225" y="6724650"/>
          <p14:tracePt t="203816" x="12111038" y="6724650"/>
          <p14:tracePt t="203833" x="12134850" y="6724650"/>
          <p14:tracePt t="203850" x="12144375" y="6724650"/>
          <p14:tracePt t="204054" x="12139613" y="6724650"/>
          <p14:tracePt t="204077" x="12134850" y="6724650"/>
          <p14:tracePt t="204100" x="12130088" y="6724650"/>
          <p14:tracePt t="204122" x="12125325" y="6724650"/>
          <p14:tracePt t="204134" x="12115800" y="6729413"/>
          <p14:tracePt t="204145" x="12101513" y="6729413"/>
          <p14:tracePt t="204156" x="12068175" y="6729413"/>
          <p14:tracePt t="204168" x="11996738" y="6710363"/>
          <p14:tracePt t="204184" x="11863388" y="6672263"/>
          <p14:tracePt t="204200" x="11515725" y="6581775"/>
          <p14:tracePt t="204217" x="11325225" y="6538913"/>
          <p14:tracePt t="204233" x="11015663" y="6457950"/>
          <p14:tracePt t="204250" x="10972800" y="6438900"/>
          <p14:tracePt t="204267" x="10963275" y="6438900"/>
          <p14:tracePt t="204284" x="10963275" y="6434138"/>
          <p14:tracePt t="204300" x="10968038" y="6429375"/>
          <p14:tracePt t="204317" x="10977563" y="6410325"/>
          <p14:tracePt t="204334" x="10977563" y="6400800"/>
          <p14:tracePt t="204350" x="10987088" y="6381750"/>
          <p14:tracePt t="204367" x="10991850" y="6372225"/>
          <p14:tracePt t="204383" x="10996613" y="6362700"/>
          <p14:tracePt t="204400" x="11001375" y="6353175"/>
          <p14:tracePt t="204417" x="11006138" y="6334125"/>
          <p14:tracePt t="204433" x="11010900" y="6319838"/>
          <p14:tracePt t="204450" x="11015663" y="6291263"/>
          <p14:tracePt t="204467" x="11015663" y="6276975"/>
          <p14:tracePt t="204484" x="11020425" y="6257925"/>
          <p14:tracePt t="204500" x="11020425" y="6248400"/>
          <p14:tracePt t="204517" x="11025188" y="6234113"/>
          <p14:tracePt t="204550" x="11025188" y="6229350"/>
          <p14:tracePt t="204798" x="11020425" y="6229350"/>
          <p14:tracePt t="204819" x="11015663" y="6224588"/>
          <p14:tracePt t="204830" x="11010900" y="6219825"/>
          <p14:tracePt t="204853" x="11006138" y="6215063"/>
          <p14:tracePt t="204876" x="11001375" y="6210300"/>
          <p14:tracePt t="204887" x="10996613" y="6196013"/>
          <p14:tracePt t="204898" x="10987088" y="6176963"/>
          <p14:tracePt t="204910" x="10972800" y="6148388"/>
          <p14:tracePt t="204922" x="10963275" y="6115050"/>
          <p14:tracePt t="204934" x="10953750" y="6081713"/>
          <p14:tracePt t="204951" x="10948988" y="6057900"/>
          <p14:tracePt t="204967" x="10953750" y="6010275"/>
          <p14:tracePt t="204984" x="10963275" y="5986463"/>
          <p14:tracePt t="205001" x="10987088" y="5943600"/>
          <p14:tracePt t="205017" x="11001375" y="5919788"/>
          <p14:tracePt t="205034" x="11029950" y="5876925"/>
          <p14:tracePt t="205051" x="11039475" y="5853113"/>
          <p14:tracePt t="205067" x="11068050" y="5819775"/>
          <p14:tracePt t="205084" x="11082338" y="5795963"/>
          <p14:tracePt t="205101" x="11129963" y="5743575"/>
          <p14:tracePt t="205118" x="11163300" y="5715000"/>
          <p14:tracePt t="205134" x="11206163" y="5653088"/>
          <p14:tracePt t="205151" x="11225213" y="5624513"/>
          <p14:tracePt t="205168" x="11239500" y="5595938"/>
          <p14:tracePt t="205184" x="11253788" y="5562600"/>
          <p14:tracePt t="205201" x="11263313" y="5543550"/>
          <p14:tracePt t="205217" x="11268075" y="5529263"/>
          <p14:tracePt t="205234" x="11277600" y="5519738"/>
          <p14:tracePt t="205251" x="11287125" y="5495925"/>
          <p14:tracePt t="205267" x="11291888" y="5481638"/>
          <p14:tracePt t="205284" x="11296650" y="5448300"/>
          <p14:tracePt t="205301" x="11301413" y="5434013"/>
          <p14:tracePt t="205318" x="11306175" y="5410200"/>
          <p14:tracePt t="205334" x="11310938" y="5400675"/>
          <p14:tracePt t="205351" x="11310938" y="5381625"/>
          <p14:tracePt t="205368" x="11310938" y="5376863"/>
          <p14:tracePt t="205720" x="11315700" y="5376863"/>
          <p14:tracePt t="206182" x="11325225" y="5367338"/>
          <p14:tracePt t="206193" x="11363325" y="5357813"/>
          <p14:tracePt t="206203" x="11391900" y="5343525"/>
          <p14:tracePt t="206215" x="11425238" y="5324475"/>
          <p14:tracePt t="206227" x="11458575" y="5300663"/>
          <p14:tracePt t="206238" x="11487150" y="5281613"/>
          <p14:tracePt t="206252" x="11515725" y="5262563"/>
          <p14:tracePt t="206268" x="11539538" y="5248275"/>
          <p14:tracePt t="206285" x="11568113" y="5210175"/>
          <p14:tracePt t="206302" x="11582400" y="5191125"/>
          <p14:tracePt t="206319" x="11596688" y="5172075"/>
          <p14:tracePt t="206335" x="11610975" y="5133975"/>
          <p14:tracePt t="206352" x="11620500" y="5110163"/>
          <p14:tracePt t="206369" x="11625263" y="5105400"/>
          <p14:tracePt t="206385" x="11625263" y="5095875"/>
          <p14:tracePt t="208185" x="11615738" y="5095875"/>
          <p14:tracePt t="208195" x="11606213" y="5095875"/>
          <p14:tracePt t="208207" x="11591925" y="5095875"/>
          <p14:tracePt t="208220" x="11577638" y="5095875"/>
          <p14:tracePt t="208237" x="11563350" y="5095875"/>
          <p14:tracePt t="208270" x="11558588" y="5095875"/>
          <p14:tracePt t="211334" x="11520488" y="5100638"/>
          <p14:tracePt t="211346" x="11391900" y="5143500"/>
          <p14:tracePt t="211356" x="11315700" y="5176838"/>
          <p14:tracePt t="211368" x="11253788" y="5219700"/>
          <p14:tracePt t="211379" x="11149013" y="5295900"/>
          <p14:tracePt t="211390" x="11020425" y="5376863"/>
          <p14:tracePt t="211406" x="10891838" y="5453063"/>
          <p14:tracePt t="211423" x="10648950" y="5595938"/>
          <p14:tracePt t="211439" x="10520363" y="5681663"/>
          <p14:tracePt t="211456" x="10391775" y="5772150"/>
          <p14:tracePt t="211473" x="10167938" y="5934075"/>
          <p14:tracePt t="211490" x="9934575" y="6143625"/>
          <p14:tracePt t="211506" x="9872663" y="6205538"/>
          <p14:tracePt t="211523" x="9810750" y="6276975"/>
          <p14:tracePt t="211539" x="9715500" y="6400800"/>
          <p14:tracePt t="211556" x="9682163" y="6453188"/>
          <p14:tracePt t="211573" x="9644063" y="6538913"/>
          <p14:tracePt t="211590" x="9620250" y="6572250"/>
          <p14:tracePt t="211593" x="9605963" y="6600825"/>
          <p14:tracePt t="211606" x="9596438" y="6615113"/>
          <p14:tracePt t="211623" x="9586913" y="6619875"/>
          <p14:tracePt t="211640" x="9567863" y="6624638"/>
          <p14:tracePt t="211656" x="9558338" y="6624638"/>
          <p14:tracePt t="211673" x="9544050" y="6619875"/>
          <p14:tracePt t="211690" x="9529763" y="6619875"/>
          <p14:tracePt t="211706" x="9472613" y="6605588"/>
          <p14:tracePt t="211723" x="9444038" y="6596063"/>
          <p14:tracePt t="211740" x="9391650" y="6577013"/>
          <p14:tracePt t="211757" x="9377363" y="6572250"/>
          <p14:tracePt t="211773" x="9358313" y="6567488"/>
          <p14:tracePt t="211956" x="9358313" y="6557963"/>
          <p14:tracePt t="211965" x="9391650" y="6515100"/>
          <p14:tracePt t="211975" x="9424988" y="6481763"/>
          <p14:tracePt t="211990" x="9467850" y="6457950"/>
          <p14:tracePt t="212007" x="9520238" y="6419850"/>
          <p14:tracePt t="212023" x="9639300" y="6329363"/>
          <p14:tracePt t="212040" x="9686925" y="6286500"/>
          <p14:tracePt t="212057" x="9734550" y="6210300"/>
          <p14:tracePt t="212073" x="9739313" y="6176963"/>
          <p14:tracePt t="212090" x="9725025" y="6110288"/>
          <p14:tracePt t="212107" x="9705975" y="6081713"/>
          <p14:tracePt t="212123" x="9667875" y="6053138"/>
          <p14:tracePt t="212140" x="9658350" y="6043613"/>
          <p14:tracePt t="212157" x="9639300" y="6038850"/>
          <p14:tracePt t="212173" x="9629775" y="6038850"/>
          <p14:tracePt t="212190" x="9620250" y="6038850"/>
          <p14:tracePt t="212207" x="9615488" y="6038850"/>
          <p14:tracePt t="212223" x="9601200" y="6038850"/>
          <p14:tracePt t="212240" x="9596438" y="6038850"/>
          <p14:tracePt t="212257" x="9582150" y="6034088"/>
          <p14:tracePt t="212273" x="9577388" y="6029325"/>
          <p14:tracePt t="212290" x="9563100" y="6010275"/>
          <p14:tracePt t="212307" x="9553575" y="5995988"/>
          <p14:tracePt t="212323" x="9529763" y="5972175"/>
          <p14:tracePt t="213359" x="9520238" y="5972175"/>
          <p14:tracePt t="213370" x="9505950" y="5981700"/>
          <p14:tracePt t="213391" x="9491663" y="6000750"/>
          <p14:tracePt t="213408" x="9434513" y="6048375"/>
          <p14:tracePt t="213424" x="9396413" y="6091238"/>
          <p14:tracePt t="213441" x="9253538" y="6215063"/>
          <p14:tracePt t="213458" x="9172575" y="6286500"/>
          <p14:tracePt t="213474" x="9072563" y="6391275"/>
          <p14:tracePt t="213491" x="9039225" y="6429375"/>
          <p14:tracePt t="213508" x="8991600" y="6491288"/>
          <p14:tracePt t="213524" x="8982075" y="6510338"/>
          <p14:tracePt t="213541" x="8972550" y="6538913"/>
          <p14:tracePt t="213558" x="8967788" y="6548438"/>
          <p14:tracePt t="213574" x="8963025" y="6557963"/>
          <p14:tracePt t="213640" x="8963025" y="6553200"/>
          <p14:tracePt t="213652" x="8967788" y="6553200"/>
          <p14:tracePt t="213866" x="8977313" y="6548438"/>
          <p14:tracePt t="213877" x="8996363" y="6534150"/>
          <p14:tracePt t="213888" x="9024938" y="6510338"/>
          <p14:tracePt t="213899" x="9067800" y="6477000"/>
          <p14:tracePt t="213910" x="9158288" y="6405563"/>
          <p14:tracePt t="213925" x="9229725" y="6338888"/>
          <p14:tracePt t="213942" x="9344025" y="6238875"/>
          <p14:tracePt t="213958" x="9501188" y="6086475"/>
          <p14:tracePt t="213975" x="9529763" y="6057900"/>
          <p14:tracePt t="213991" x="9548813" y="6024563"/>
          <p14:tracePt t="214008" x="9558338" y="6010275"/>
          <p14:tracePt t="214025" x="9563100" y="5991225"/>
          <p14:tracePt t="214042" x="9567863" y="5991225"/>
          <p14:tracePt t="214058" x="9572625" y="5986463"/>
          <p14:tracePt t="214113" x="9577388" y="5986463"/>
          <p14:tracePt t="214193" x="9582150" y="5986463"/>
          <p14:tracePt t="214203" x="9586913" y="5986463"/>
          <p14:tracePt t="214214" x="9596438" y="5986463"/>
          <p14:tracePt t="214225" x="9601200" y="5981700"/>
          <p14:tracePt t="214394" x="9601200" y="5991225"/>
          <p14:tracePt t="214405" x="9605963" y="5995988"/>
          <p14:tracePt t="214416" x="9610725" y="6005513"/>
          <p14:tracePt t="214427" x="9615488" y="6015038"/>
          <p14:tracePt t="214442" x="9639300" y="6038850"/>
          <p14:tracePt t="214459" x="9672638" y="6067425"/>
          <p14:tracePt t="214475" x="9753600" y="6148388"/>
          <p14:tracePt t="214492" x="9801225" y="6186488"/>
          <p14:tracePt t="214509" x="9896475" y="6281738"/>
          <p14:tracePt t="214525" x="9944100" y="6329363"/>
          <p14:tracePt t="214542" x="10034588" y="6405563"/>
          <p14:tracePt t="214559" x="10058400" y="6429375"/>
          <p14:tracePt t="214575" x="10082213" y="6467475"/>
          <p14:tracePt t="214592" x="10082213" y="6477000"/>
          <p14:tracePt t="214698" x="10082213" y="6472238"/>
          <p14:tracePt t="214709" x="10077450" y="6472238"/>
          <p14:tracePt t="214720" x="10077450" y="6467475"/>
          <p14:tracePt t="214777" x="10072688" y="6467475"/>
          <p14:tracePt t="214788" x="10072688" y="6462713"/>
          <p14:tracePt t="214799" x="10063163" y="6462713"/>
          <p14:tracePt t="214810" x="10058400" y="6453188"/>
          <p14:tracePt t="214825" x="10044113" y="6443663"/>
          <p14:tracePt t="214843" x="10006013" y="6419850"/>
          <p14:tracePt t="214859" x="9982200" y="6405563"/>
          <p14:tracePt t="214876" x="9953625" y="6386513"/>
          <p14:tracePt t="214892" x="9872663" y="6343650"/>
          <p14:tracePt t="214909" x="9820275" y="6315075"/>
          <p14:tracePt t="214926" x="9705975" y="6262688"/>
          <p14:tracePt t="214942" x="9653588" y="6234113"/>
          <p14:tracePt t="214959" x="9586913" y="6196013"/>
          <p14:tracePt t="214976" x="9572625" y="6186488"/>
          <p14:tracePt t="214992" x="9563100" y="6172200"/>
          <p14:tracePt t="215009" x="9558338" y="6167438"/>
          <p14:tracePt t="215026" x="9548813" y="6148388"/>
          <p14:tracePt t="215042" x="9548813" y="6138863"/>
          <p14:tracePt t="215059" x="9539288" y="6110288"/>
          <p14:tracePt t="215076" x="9539288" y="6096000"/>
          <p14:tracePt t="215092" x="9553575" y="6072188"/>
          <p14:tracePt t="215109" x="9563100" y="6057900"/>
          <p14:tracePt t="215126" x="9572625" y="6024563"/>
          <p14:tracePt t="215142" x="9572625" y="6015038"/>
          <p14:tracePt t="215159" x="9577388" y="6005513"/>
          <p14:tracePt t="215305" x="9577388" y="6000750"/>
          <p14:tracePt t="215350" x="9577388" y="5995988"/>
          <p14:tracePt t="215361" x="9577388" y="5991225"/>
          <p14:tracePt t="215373" x="9572625" y="5991225"/>
          <p14:tracePt t="215406" x="9567863" y="5986463"/>
          <p14:tracePt t="215418" x="9563100" y="5986463"/>
          <p14:tracePt t="215429" x="9563100" y="5981700"/>
          <p14:tracePt t="215452" x="9558338" y="5976938"/>
          <p14:tracePt t="215462" x="9558338" y="5972175"/>
          <p14:tracePt t="215733" x="9553575" y="5972175"/>
          <p14:tracePt t="215743" x="9544050" y="5972175"/>
          <p14:tracePt t="215755" x="9534525" y="5976938"/>
          <p14:tracePt t="215767" x="9529763" y="5976938"/>
          <p14:tracePt t="215778" x="9520238" y="5981700"/>
          <p14:tracePt t="215793" x="9515475" y="5991225"/>
          <p14:tracePt t="215810" x="9501188" y="6000750"/>
          <p14:tracePt t="215826" x="9496425" y="6010275"/>
          <p14:tracePt t="215843" x="9486900" y="6015038"/>
          <p14:tracePt t="215860" x="9463088" y="6038850"/>
          <p14:tracePt t="215876" x="9453563" y="6048375"/>
          <p14:tracePt t="215893" x="9420225" y="6072188"/>
          <p14:tracePt t="215910" x="9405938" y="6086475"/>
          <p14:tracePt t="215926" x="9382125" y="6119813"/>
          <p14:tracePt t="215943" x="9372600" y="6134100"/>
          <p14:tracePt t="215960" x="9339263" y="6167438"/>
          <p14:tracePt t="215977" x="9324975" y="6186488"/>
          <p14:tracePt t="215993" x="9277350" y="6224588"/>
          <p14:tracePt t="216010" x="9253538" y="6238875"/>
          <p14:tracePt t="216027" x="9215438" y="6276975"/>
          <p14:tracePt t="216043" x="9205913" y="6286500"/>
          <p14:tracePt t="216060" x="9191625" y="6310313"/>
          <p14:tracePt t="216077" x="9177338" y="6319838"/>
          <p14:tracePt t="216093" x="9158288" y="6343650"/>
          <p14:tracePt t="216110" x="9153525" y="6353175"/>
          <p14:tracePt t="216127" x="9148763" y="6367463"/>
          <p14:tracePt t="216621" x="9167813" y="6362700"/>
          <p14:tracePt t="216632" x="9182100" y="6353175"/>
          <p14:tracePt t="216644" x="9210675" y="6348413"/>
          <p14:tracePt t="216660" x="9258300" y="6334125"/>
          <p14:tracePt t="216677" x="9539288" y="6305550"/>
          <p14:tracePt t="216694" x="9777413" y="6286500"/>
          <p14:tracePt t="216710" x="10201275" y="6243638"/>
          <p14:tracePt t="216727" x="10348913" y="6229350"/>
          <p14:tracePt t="216744" x="10444163" y="6215063"/>
          <p14:tracePt t="216760" x="10544175" y="6196013"/>
          <p14:tracePt t="216778" x="10615613" y="6176963"/>
          <p14:tracePt t="216794" x="10668000" y="6167438"/>
          <p14:tracePt t="216811" x="10729913" y="6162675"/>
          <p14:tracePt t="216827" x="10934700" y="6153150"/>
          <p14:tracePt t="216844" x="11053763" y="6153150"/>
          <p14:tracePt t="216861" x="11229975" y="6153150"/>
          <p14:tracePt t="216877" x="11287125" y="6153150"/>
          <p14:tracePt t="216894" x="11334750" y="6157913"/>
          <p14:tracePt t="216911" x="11344275" y="6157913"/>
          <p14:tracePt t="216927" x="11353800" y="6157913"/>
          <p14:tracePt t="216944" x="11358563" y="6148388"/>
          <p14:tracePt t="216960" x="11377613" y="6134100"/>
          <p14:tracePt t="216977" x="11387138" y="6129338"/>
          <p14:tracePt t="216994" x="11406188" y="6115050"/>
          <p14:tracePt t="217011" x="11415713" y="6105525"/>
          <p14:tracePt t="217027" x="11430000" y="6096000"/>
          <p14:tracePt t="217044" x="11434763" y="6091238"/>
          <p14:tracePt t="217061" x="11453813" y="6081713"/>
          <p14:tracePt t="217077" x="11463338" y="6072188"/>
          <p14:tracePt t="217094" x="11510963" y="6057900"/>
          <p14:tracePt t="217111" x="11534775" y="6053138"/>
          <p14:tracePt t="217127" x="11558588" y="6038850"/>
          <p14:tracePt t="217144" x="11563350" y="6038850"/>
          <p14:tracePt t="217161" x="11563350" y="6034088"/>
          <p14:tracePt t="217178" x="11563350" y="6029325"/>
          <p14:tracePt t="217194" x="11563350" y="6024563"/>
          <p14:tracePt t="217230" x="11558588" y="6024563"/>
          <p14:tracePt t="217244" x="11553825" y="6024563"/>
          <p14:tracePt t="217261" x="11544300" y="6024563"/>
          <p14:tracePt t="217278" x="11539538" y="6024563"/>
          <p14:tracePt t="217294" x="11530013" y="6024563"/>
          <p14:tracePt t="217311" x="11520488" y="6024563"/>
          <p14:tracePt t="217344" x="11515725" y="6024563"/>
          <p14:tracePt t="217883" x="11506200" y="6024563"/>
          <p14:tracePt t="217893" x="11501438" y="6029325"/>
          <p14:tracePt t="217904" x="11501438" y="6034088"/>
          <p14:tracePt t="217915" x="11491913" y="6034088"/>
          <p14:tracePt t="217928" x="11487150" y="6038850"/>
          <p14:tracePt t="217945" x="11482388" y="6043613"/>
          <p14:tracePt t="217961" x="11468100" y="6057900"/>
          <p14:tracePt t="217978" x="11458575" y="6067425"/>
          <p14:tracePt t="217995" x="11444288" y="6076950"/>
          <p14:tracePt t="218012" x="11434763" y="6086475"/>
          <p14:tracePt t="218028" x="11415713" y="6100763"/>
          <p14:tracePt t="218045" x="11401425" y="6105525"/>
          <p14:tracePt t="218062" x="11382375" y="6119813"/>
          <p14:tracePt t="218078" x="11372850" y="6129338"/>
          <p14:tracePt t="218095" x="11358563" y="6143625"/>
          <p14:tracePt t="218112" x="11349038" y="6148388"/>
          <p14:tracePt t="218128" x="11339513" y="6167438"/>
          <p14:tracePt t="218145" x="11325225" y="6176963"/>
          <p14:tracePt t="218162" x="11301413" y="6205538"/>
          <p14:tracePt t="218178" x="11291888" y="6219825"/>
          <p14:tracePt t="218195" x="11277600" y="6238875"/>
          <p14:tracePt t="218212" x="11253788" y="6267450"/>
          <p14:tracePt t="218228" x="11244263" y="6276975"/>
          <p14:tracePt t="218245" x="11220450" y="6300788"/>
          <p14:tracePt t="218262" x="11206163" y="6310313"/>
          <p14:tracePt t="218278" x="11177588" y="6343650"/>
          <p14:tracePt t="218295" x="11163300" y="6362700"/>
          <p14:tracePt t="218312" x="11139488" y="6396038"/>
          <p14:tracePt t="218328" x="11129963" y="6405563"/>
          <p14:tracePt t="218345" x="11110913" y="6429375"/>
          <p14:tracePt t="218362" x="11101388" y="6434138"/>
          <p14:tracePt t="218378" x="11087100" y="6448425"/>
          <p14:tracePt t="218395" x="11082338" y="6453188"/>
          <p14:tracePt t="218412" x="11068050" y="6472238"/>
          <p14:tracePt t="218428" x="11063288" y="6477000"/>
          <p14:tracePt t="218445" x="11058525" y="6481763"/>
          <p14:tracePt t="218602" x="11063288" y="6481763"/>
          <p14:tracePt t="218613" x="11077575" y="6472238"/>
          <p14:tracePt t="218625" x="11096625" y="6462713"/>
          <p14:tracePt t="218636" x="11129963" y="6429375"/>
          <p14:tracePt t="218647" x="11187113" y="6386513"/>
          <p14:tracePt t="218662" x="11258550" y="6329363"/>
          <p14:tracePt t="218679" x="11329988" y="6257925"/>
          <p14:tracePt t="218695" x="11430000" y="6124575"/>
          <p14:tracePt t="218712" x="11468100" y="6048375"/>
          <p14:tracePt t="218729" x="11472863" y="6034088"/>
          <p14:tracePt t="218745" x="11472863" y="6019800"/>
          <p14:tracePt t="218762" x="11477625" y="6015038"/>
          <p14:tracePt t="218894" x="11482388" y="6010275"/>
          <p14:tracePt t="218905" x="11487150" y="6010275"/>
          <p14:tracePt t="218917" x="11491913" y="6005513"/>
          <p14:tracePt t="218929" x="11501438" y="6000750"/>
          <p14:tracePt t="218950" x="11506200" y="6000750"/>
          <p14:tracePt t="219311" x="11510963" y="6000750"/>
          <p14:tracePt t="219547" x="11515725" y="6000750"/>
          <p14:tracePt t="219557" x="11520488" y="6000750"/>
          <p14:tracePt t="219569" x="11530013" y="6005513"/>
          <p14:tracePt t="219580" x="11534775" y="6010275"/>
          <p14:tracePt t="219596" x="11549063" y="6019800"/>
          <p14:tracePt t="219613" x="11596688" y="6053138"/>
          <p14:tracePt t="219629" x="11620500" y="6072188"/>
          <p14:tracePt t="219646" x="11677650" y="6110288"/>
          <p14:tracePt t="219663" x="11706225" y="6129338"/>
          <p14:tracePt t="219679" x="11734800" y="6148388"/>
          <p14:tracePt t="219696" x="11782425" y="6181725"/>
          <p14:tracePt t="219713" x="11801475" y="6191250"/>
          <p14:tracePt t="219729" x="11825288" y="6215063"/>
          <p14:tracePt t="219746" x="11834813" y="6224588"/>
          <p14:tracePt t="219763" x="11858625" y="6257925"/>
          <p14:tracePt t="219779" x="11872913" y="6276975"/>
          <p14:tracePt t="219796" x="11906250" y="6305550"/>
          <p14:tracePt t="219813" x="11920538" y="6319838"/>
          <p14:tracePt t="219830" x="11939588" y="6334125"/>
          <p14:tracePt t="219846" x="11944350" y="6343650"/>
          <p14:tracePt t="219863" x="11958638" y="6357938"/>
          <p14:tracePt t="219880" x="11968163" y="6362700"/>
          <p14:tracePt t="219896" x="11987213" y="6386513"/>
          <p14:tracePt t="219913" x="12006263" y="6400800"/>
          <p14:tracePt t="219930" x="12049125" y="6438900"/>
          <p14:tracePt t="219947" x="12072938" y="6457950"/>
          <p14:tracePt t="219963" x="12091988" y="6477000"/>
          <p14:tracePt t="220109" x="12087225" y="6477000"/>
          <p14:tracePt t="220403" x="12082463" y="6477000"/>
          <p14:tracePt t="220413" x="12077700" y="6477000"/>
          <p14:tracePt t="220424" x="12068175" y="6477000"/>
          <p14:tracePt t="220436" x="12044363" y="6467475"/>
          <p14:tracePt t="220447" x="12001500" y="6448425"/>
          <p14:tracePt t="220463" x="11930063" y="6415088"/>
          <p14:tracePt t="220480" x="11720513" y="6315075"/>
          <p14:tracePt t="220497" x="11634788" y="6267450"/>
          <p14:tracePt t="220514" x="11539538" y="6200775"/>
          <p14:tracePt t="220530" x="11510963" y="6176963"/>
          <p14:tracePt t="220547" x="11468100" y="6138863"/>
          <p14:tracePt t="220564" x="11458575" y="6119813"/>
          <p14:tracePt t="220580" x="11434763" y="6086475"/>
          <p14:tracePt t="220597" x="11425238" y="6072188"/>
          <p14:tracePt t="220614" x="11410950" y="6053138"/>
          <p14:tracePt t="220630" x="11406188" y="6043613"/>
          <p14:tracePt t="220647" x="11406188" y="6038850"/>
          <p14:tracePt t="220664" x="11401425" y="6029325"/>
          <p14:tracePt t="220697" x="11401425" y="6024563"/>
          <p14:tracePt t="220886" x="11391900" y="6029325"/>
          <p14:tracePt t="220897" x="11387138" y="6038850"/>
          <p14:tracePt t="220908" x="11377613" y="6043613"/>
          <p14:tracePt t="220920" x="11372850" y="6053138"/>
          <p14:tracePt t="220931" x="11363325" y="6057900"/>
          <p14:tracePt t="220947" x="11358563" y="6062663"/>
          <p14:tracePt t="220964" x="11339513" y="6076950"/>
          <p14:tracePt t="220981" x="11329988" y="6086475"/>
          <p14:tracePt t="220997" x="11291888" y="6110288"/>
          <p14:tracePt t="221014" x="11268075" y="6129338"/>
          <p14:tracePt t="221031" x="11210925" y="6172200"/>
          <p14:tracePt t="221047" x="11187113" y="6191250"/>
          <p14:tracePt t="221064" x="11168063" y="6215063"/>
          <p14:tracePt t="221081" x="11125200" y="6257925"/>
          <p14:tracePt t="221098" x="11077575" y="6315075"/>
          <p14:tracePt t="221114" x="11053763" y="6343650"/>
          <p14:tracePt t="221131" x="11034713" y="6372225"/>
          <p14:tracePt t="221147" x="11001375" y="6419850"/>
          <p14:tracePt t="221164" x="10987088" y="6443663"/>
          <p14:tracePt t="221181" x="10963275" y="6477000"/>
          <p14:tracePt t="221198" x="10953750" y="6486525"/>
          <p14:tracePt t="221214" x="10948988" y="6496050"/>
          <p14:tracePt t="221955" x="10944225" y="6491288"/>
          <p14:tracePt t="221967" x="10929938" y="6481763"/>
          <p14:tracePt t="221977" x="10920413" y="6481763"/>
          <p14:tracePt t="221988" x="10896600" y="6472238"/>
          <p14:tracePt t="222000" x="10858500" y="6462713"/>
          <p14:tracePt t="222015" x="10806113" y="6453188"/>
          <p14:tracePt t="222031" x="10744200" y="6434138"/>
          <p14:tracePt t="222048" x="10606088" y="6415088"/>
          <p14:tracePt t="222065" x="10434638" y="6396038"/>
          <p14:tracePt t="222082" x="10310813" y="6386513"/>
          <p14:tracePt t="222098" x="10201275" y="6376988"/>
          <p14:tracePt t="222115" x="10006013" y="6348413"/>
          <p14:tracePt t="222132" x="9920288" y="6338888"/>
          <p14:tracePt t="222148" x="9796463" y="6310313"/>
          <p14:tracePt t="222165" x="9753600" y="6300788"/>
          <p14:tracePt t="222182" x="9725025" y="6286500"/>
          <p14:tracePt t="222215" x="9725025" y="6281738"/>
          <p14:tracePt t="222232" x="9725025" y="6276975"/>
          <p14:tracePt t="222248" x="9720263" y="6253163"/>
          <p14:tracePt t="222265" x="9710738" y="6238875"/>
          <p14:tracePt t="222282" x="9686925" y="6210300"/>
          <p14:tracePt t="222298" x="9677400" y="6200775"/>
          <p14:tracePt t="222315" x="9667875" y="6181725"/>
          <p14:tracePt t="222332" x="9663113" y="6176963"/>
          <p14:tracePt t="222348" x="9653588" y="6162675"/>
          <p14:tracePt t="222365" x="9648825" y="6153150"/>
          <p14:tracePt t="222382" x="9644063" y="6129338"/>
          <p14:tracePt t="222398" x="9653588" y="6110288"/>
          <p14:tracePt t="222415" x="9701213" y="6057900"/>
          <p14:tracePt t="222432" x="9734550" y="6024563"/>
          <p14:tracePt t="222449" x="9815513" y="5943600"/>
          <p14:tracePt t="222465" x="9872663" y="5895975"/>
          <p14:tracePt t="222482" x="9986963" y="5805488"/>
          <p14:tracePt t="222498" x="10053638" y="5757863"/>
          <p14:tracePt t="222515" x="10115550" y="5715000"/>
          <p14:tracePt t="222532" x="10215563" y="5657850"/>
          <p14:tracePt t="222548" x="10263188" y="5638800"/>
          <p14:tracePt t="222565" x="10339388" y="5600700"/>
          <p14:tracePt t="222582" x="10367963" y="5586413"/>
          <p14:tracePt t="222584" x="10382250" y="5576888"/>
          <p14:tracePt t="222598" x="10391775" y="5562600"/>
          <p14:tracePt t="222615" x="10401300" y="5557838"/>
          <p14:tracePt t="222632" x="10406063" y="5543550"/>
          <p14:tracePt t="222682" x="10410825" y="5538788"/>
          <p14:tracePt t="222922" x="10415588" y="5534025"/>
          <p14:tracePt t="222932" x="10420350" y="5534025"/>
          <p14:tracePt t="222949" x="10420350" y="5529263"/>
          <p14:tracePt t="222965" x="10425113" y="5524500"/>
          <p14:tracePt t="222982" x="10429875" y="5524500"/>
          <p14:tracePt t="222999" x="10434638" y="5519738"/>
          <p14:tracePt t="223016" x="10439400" y="5519738"/>
          <p14:tracePt t="223452" x="10434638" y="5519738"/>
          <p14:tracePt t="223462" x="10415588" y="5519738"/>
          <p14:tracePt t="223473" x="10401300" y="5524500"/>
          <p14:tracePt t="223485" x="10387013" y="5524500"/>
          <p14:tracePt t="223499" x="10358438" y="5534025"/>
          <p14:tracePt t="223516" x="10282238" y="5567363"/>
          <p14:tracePt t="223533" x="10234613" y="5586413"/>
          <p14:tracePt t="223549" x="10191750" y="5605463"/>
          <p14:tracePt t="223566" x="10077450" y="5653088"/>
          <p14:tracePt t="223583" x="10025063" y="5681663"/>
          <p14:tracePt t="223586" x="9972675" y="5705475"/>
          <p14:tracePt t="223599" x="9934575" y="5734050"/>
          <p14:tracePt t="223616" x="9896475" y="5753100"/>
          <p14:tracePt t="223633" x="9848850" y="5786438"/>
          <p14:tracePt t="223649" x="9829800" y="5791200"/>
          <p14:tracePt t="223667" x="9825038" y="5800725"/>
          <p14:tracePt t="223766" x="9834563" y="5800725"/>
          <p14:tracePt t="223777" x="9853613" y="5791200"/>
          <p14:tracePt t="223788" x="9872663" y="5786438"/>
          <p14:tracePt t="223800" x="9906000" y="5776913"/>
          <p14:tracePt t="223816" x="9939338" y="5762625"/>
          <p14:tracePt t="223833" x="10006013" y="5743575"/>
          <p14:tracePt t="223850" x="10034588" y="5738813"/>
          <p14:tracePt t="223866" x="10072688" y="5715000"/>
          <p14:tracePt t="223883" x="10077450" y="5710238"/>
          <p14:tracePt t="223900" x="10082213" y="5705475"/>
          <p14:tracePt t="223957" x="10058400" y="5705475"/>
          <p14:tracePt t="223968" x="10034588" y="5715000"/>
          <p14:tracePt t="223979" x="10006013" y="5729288"/>
          <p14:tracePt t="223991" x="9982200" y="5738813"/>
          <p14:tracePt t="224002" x="9963150" y="5753100"/>
          <p14:tracePt t="224016" x="9944100" y="5762625"/>
          <p14:tracePt t="224033" x="9925050" y="5772150"/>
          <p14:tracePt t="224050" x="9882188" y="5791200"/>
          <p14:tracePt t="224067" x="9853613" y="5805488"/>
          <p14:tracePt t="224083" x="9791700" y="5834063"/>
          <p14:tracePt t="224100" x="9753600" y="5848350"/>
          <p14:tracePt t="224117" x="9672638" y="5891213"/>
          <p14:tracePt t="224133" x="9639300" y="5919788"/>
          <p14:tracePt t="224150" x="9582150" y="5967413"/>
          <p14:tracePt t="224167" x="9558338" y="5986463"/>
          <p14:tracePt t="224184" x="9529763" y="6019800"/>
          <p14:tracePt t="224201" x="9515475" y="6034088"/>
          <p14:tracePt t="224217" x="9510713" y="6053138"/>
          <p14:tracePt t="224250" x="9510713" y="6057900"/>
          <p14:tracePt t="224272" x="9510713" y="6062663"/>
          <p14:tracePt t="224283" x="9505950" y="6062663"/>
          <p14:tracePt t="224305" x="9505950" y="6067425"/>
          <p14:tracePt t="224509" x="9520238" y="6062663"/>
          <p14:tracePt t="224520" x="9525000" y="6057900"/>
          <p14:tracePt t="224531" x="9525000" y="6053138"/>
          <p14:tracePt t="224542" x="9529763" y="6043613"/>
          <p14:tracePt t="224553" x="9534525" y="6043613"/>
          <p14:tracePt t="224567" x="9534525" y="6038850"/>
          <p14:tracePt t="224587" x="9539288" y="6034088"/>
          <p14:tracePt t="224600" x="9539288" y="6029325"/>
          <p14:tracePt t="225003" x="9534525" y="6024563"/>
          <p14:tracePt t="225017" x="9529763" y="6019800"/>
          <p14:tracePt t="225240" x="9544050" y="6010275"/>
          <p14:tracePt t="225251" x="9644063" y="5962650"/>
          <p14:tracePt t="225267" x="9729788" y="5924550"/>
          <p14:tracePt t="225284" x="9977438" y="5810250"/>
          <p14:tracePt t="225301" x="10086975" y="5753100"/>
          <p14:tracePt t="225318" x="10263188" y="5648325"/>
          <p14:tracePt t="225334" x="10339388" y="5610225"/>
          <p14:tracePt t="225351" x="10420350" y="5572125"/>
          <p14:tracePt t="225368" x="10439400" y="5557838"/>
          <p14:tracePt t="225384" x="10467975" y="5543550"/>
          <p14:tracePt t="225401" x="10477500" y="5534025"/>
          <p14:tracePt t="225418" x="10487025" y="5529263"/>
          <p14:tracePt t="225434" x="10491788" y="5529263"/>
          <p14:tracePt t="225451" x="10491788" y="5524500"/>
          <p14:tracePt t="225468" x="10496550" y="5519738"/>
          <p14:tracePt t="225484" x="10501313" y="5514975"/>
          <p14:tracePt t="225501" x="10510838" y="5510213"/>
          <p14:tracePt t="225534" x="10515600" y="5500688"/>
          <p14:tracePt t="225551" x="10520363" y="5491163"/>
          <p14:tracePt t="225568" x="10525125" y="5481638"/>
          <p14:tracePt t="225655" x="10520363" y="5481638"/>
          <p14:tracePt t="225666" x="10510838" y="5481638"/>
          <p14:tracePt t="225679" x="10496550" y="5486400"/>
          <p14:tracePt t="225689" x="10472738" y="5495925"/>
          <p14:tracePt t="225701" x="10444163" y="5505450"/>
          <p14:tracePt t="225718" x="10410825" y="5519738"/>
          <p14:tracePt t="225734" x="10334625" y="5557838"/>
          <p14:tracePt t="225751" x="10282238" y="5586413"/>
          <p14:tracePt t="225768" x="10148888" y="5653088"/>
          <p14:tracePt t="225785" x="10077450" y="5691188"/>
          <p14:tracePt t="225801" x="9958388" y="5757863"/>
          <p14:tracePt t="225818" x="9915525" y="5786438"/>
          <p14:tracePt t="225835" x="9853613" y="5819775"/>
          <p14:tracePt t="225851" x="9825038" y="5829300"/>
          <p14:tracePt t="225868" x="9791700" y="5838825"/>
          <p14:tracePt t="225885" x="9777413" y="5843588"/>
          <p14:tracePt t="225901" x="9767888" y="5848350"/>
          <p14:tracePt t="225918" x="9744075" y="5853113"/>
          <p14:tracePt t="225935" x="9734550" y="5857875"/>
          <p14:tracePt t="225951" x="9720263" y="5872163"/>
          <p14:tracePt t="225968" x="9715500" y="5876925"/>
          <p14:tracePt t="225985" x="9710738" y="5891213"/>
          <p14:tracePt t="226001" x="9705975" y="5895975"/>
          <p14:tracePt t="226018" x="9696450" y="5910263"/>
          <p14:tracePt t="226035" x="9686925" y="5919788"/>
          <p14:tracePt t="226051" x="9663113" y="5929313"/>
          <p14:tracePt t="226068" x="9653588" y="5934075"/>
          <p14:tracePt t="226085" x="9634538" y="5938838"/>
          <p14:tracePt t="226101" x="9625013" y="5943600"/>
          <p14:tracePt t="226118" x="9615488" y="5948363"/>
          <p14:tracePt t="226135" x="9605963" y="5953125"/>
          <p14:tracePt t="226242" x="9601200" y="5953125"/>
          <p14:tracePt t="226252" x="9596438" y="5953125"/>
          <p14:tracePt t="226443" x="9591675" y="5953125"/>
          <p14:tracePt t="226454" x="9586913" y="5957888"/>
          <p14:tracePt t="226465" x="9582150" y="5962650"/>
          <p14:tracePt t="226476" x="9577388" y="5962650"/>
          <p14:tracePt t="226488" x="9567863" y="5972175"/>
          <p14:tracePt t="226502" x="9563100" y="5976938"/>
          <p14:tracePt t="226518" x="9553575" y="5981700"/>
          <p14:tracePt t="226535" x="9529763" y="6005513"/>
          <p14:tracePt t="226552" x="9505950" y="6024563"/>
          <p14:tracePt t="226569" x="9448800" y="6067425"/>
          <p14:tracePt t="226585" x="9420225" y="6091238"/>
          <p14:tracePt t="226589" x="9391650" y="6119813"/>
          <p14:tracePt t="226602" x="9372600" y="6148388"/>
          <p14:tracePt t="226619" x="9353550" y="6176963"/>
          <p14:tracePt t="226635" x="9334500" y="6205538"/>
          <p14:tracePt t="226652" x="9324975" y="6215063"/>
          <p14:tracePt t="226669" x="9315450" y="6224588"/>
          <p14:tracePt t="226685" x="9310688" y="6229350"/>
          <p14:tracePt t="226702" x="9291638" y="6238875"/>
          <p14:tracePt t="226719" x="9282113" y="6248400"/>
          <p14:tracePt t="226735" x="9258300" y="6267450"/>
          <p14:tracePt t="226752" x="9248775" y="6281738"/>
          <p14:tracePt t="226769" x="9224963" y="6305550"/>
          <p14:tracePt t="226785" x="9210675" y="6324600"/>
          <p14:tracePt t="226802" x="9191625" y="6348413"/>
          <p14:tracePt t="226819" x="9182100" y="6357938"/>
          <p14:tracePt t="226835" x="9172575" y="6372225"/>
          <p14:tracePt t="226852" x="9172575" y="6376988"/>
          <p14:tracePt t="226869" x="9172575" y="6381750"/>
          <p14:tracePt t="226885" x="9167813" y="6381750"/>
          <p14:tracePt t="226902" x="9163050" y="6381750"/>
          <p14:tracePt t="226919" x="9158288" y="6386513"/>
          <p14:tracePt t="226935" x="9158288" y="6391275"/>
          <p14:tracePt t="226953" x="9153525" y="6396038"/>
          <p14:tracePt t="226969" x="9148763" y="6396038"/>
          <p14:tracePt t="226986" x="9148763" y="6405563"/>
          <p14:tracePt t="227019" x="9148763" y="6410325"/>
          <p14:tracePt t="227036" x="9148763" y="6415088"/>
          <p14:tracePt t="227119" x="9148763" y="6419850"/>
          <p14:tracePt t="227129" x="9144000" y="6419850"/>
          <p14:tracePt t="227141" x="9134475" y="6424613"/>
          <p14:tracePt t="227152" x="9120188" y="6434138"/>
          <p14:tracePt t="227169" x="9105900" y="6453188"/>
          <p14:tracePt t="227186" x="9072563" y="6510338"/>
          <p14:tracePt t="227202" x="9048750" y="6538913"/>
          <p14:tracePt t="227219" x="9001125" y="6596063"/>
          <p14:tracePt t="227236" x="8977313" y="6629400"/>
          <p14:tracePt t="227252" x="8953500" y="6700838"/>
          <p14:tracePt t="227269" x="8948738" y="6724650"/>
          <p14:tracePt t="227286" x="8943975" y="6767513"/>
          <p14:tracePt t="227302" x="8939213" y="6777038"/>
          <p14:tracePt t="227319" x="8939213" y="6781800"/>
          <p14:tracePt t="227336" x="8939213" y="6786563"/>
          <p14:tracePt t="227535" x="8943975" y="6781800"/>
          <p14:tracePt t="227546" x="8948738" y="6777038"/>
          <p14:tracePt t="227557" x="8958263" y="6772275"/>
          <p14:tracePt t="227569" x="8972550" y="6762750"/>
          <p14:tracePt t="227586" x="8996363" y="6748463"/>
          <p14:tracePt t="227603" x="9082088" y="6667500"/>
          <p14:tracePt t="227619" x="9172575" y="6596063"/>
          <p14:tracePt t="227636" x="9415463" y="6410325"/>
          <p14:tracePt t="227653" x="9558338" y="6310313"/>
          <p14:tracePt t="227669" x="9844088" y="6110288"/>
          <p14:tracePt t="227686" x="9986963" y="6005513"/>
          <p14:tracePt t="227753" x="10510838" y="5629275"/>
          <p14:tracePt t="227769" x="10610850" y="5572125"/>
          <p14:tracePt t="227786" x="10648950" y="5553075"/>
          <p14:tracePt t="227803" x="10677525" y="5538788"/>
          <p14:tracePt t="227820" x="10706100" y="5524500"/>
          <p14:tracePt t="227836" x="10710863" y="5524500"/>
          <p14:tracePt t="227940" x="10715625" y="5519738"/>
          <p14:tracePt t="227951" x="10715625" y="5514975"/>
          <p14:tracePt t="227962" x="10725150" y="5510213"/>
          <p14:tracePt t="227974" x="10729913" y="5505450"/>
          <p14:tracePt t="227986" x="10734675" y="5500688"/>
          <p14:tracePt t="228003" x="10739438" y="5495925"/>
          <p14:tracePt t="228030" x="10739438" y="5491163"/>
          <p14:tracePt t="228063" x="10734675" y="5491163"/>
          <p14:tracePt t="228075" x="10725150" y="5491163"/>
          <p14:tracePt t="228086" x="10720388" y="5491163"/>
          <p14:tracePt t="228097" x="10715625" y="5491163"/>
          <p14:tracePt t="228108" x="10701338" y="5491163"/>
          <p14:tracePt t="228120" x="10691813" y="5500688"/>
          <p14:tracePt t="228136" x="10682288" y="5505450"/>
          <p14:tracePt t="228153" x="10653713" y="5519738"/>
          <p14:tracePt t="228170" x="10639425" y="5529263"/>
          <p14:tracePt t="228187" x="10615613" y="5538788"/>
          <p14:tracePt t="228203" x="10610850" y="5538788"/>
          <p14:tracePt t="228277" x="10610850" y="5534025"/>
          <p14:tracePt t="228289" x="10610850" y="5529263"/>
          <p14:tracePt t="228536" x="10615613" y="5529263"/>
          <p14:tracePt t="228547" x="10620375" y="5529263"/>
          <p14:tracePt t="228570" x="10625138" y="5529263"/>
          <p14:tracePt t="228592" x="10629900" y="5529263"/>
          <p14:tracePt t="228603" x="10634663" y="5529263"/>
          <p14:tracePt t="228615" x="10639425" y="5529263"/>
          <p14:tracePt t="228626" x="10658475" y="5538788"/>
          <p14:tracePt t="228637" x="10682288" y="5553075"/>
          <p14:tracePt t="228654" x="10715625" y="5572125"/>
          <p14:tracePt t="228670" x="10772775" y="5610225"/>
          <p14:tracePt t="228687" x="10801350" y="5629275"/>
          <p14:tracePt t="228704" x="10872788" y="5667375"/>
          <p14:tracePt t="228720" x="10910888" y="5686425"/>
          <p14:tracePt t="228737" x="10982325" y="5729288"/>
          <p14:tracePt t="228753" x="11025188" y="5748338"/>
          <p14:tracePt t="228770" x="11063288" y="5767388"/>
          <p14:tracePt t="228787" x="11163300" y="5838825"/>
          <p14:tracePt t="228804" x="11220450" y="5867400"/>
          <p14:tracePt t="228820" x="11320463" y="5915025"/>
          <p14:tracePt t="228837" x="11358563" y="5929313"/>
          <p14:tracePt t="228854" x="11420475" y="5957888"/>
          <p14:tracePt t="228870" x="11449050" y="5972175"/>
          <p14:tracePt t="228887" x="11496675" y="5991225"/>
          <p14:tracePt t="228904" x="11510963" y="5995988"/>
          <p14:tracePt t="228920" x="11520488" y="6000750"/>
          <p14:tracePt t="228963" x="11520488" y="5995988"/>
          <p14:tracePt t="229098" x="11520488" y="6000750"/>
          <p14:tracePt t="229110" x="11515725" y="6000750"/>
          <p14:tracePt t="229121" x="11510963" y="6000750"/>
          <p14:tracePt t="229132" x="11506200" y="6000750"/>
          <p14:tracePt t="229143" x="11501438" y="6000750"/>
          <p14:tracePt t="229155" x="11496675" y="6000750"/>
          <p14:tracePt t="229177" x="11491913" y="6000750"/>
          <p14:tracePt t="229188" x="11487150" y="6005513"/>
          <p14:tracePt t="229204" x="11482388" y="6005513"/>
          <p14:tracePt t="229221" x="11468100" y="6015038"/>
          <p14:tracePt t="229237" x="11463338" y="6015038"/>
          <p14:tracePt t="229271" x="11434763" y="6034088"/>
          <p14:tracePt t="229287" x="11425238" y="6043613"/>
          <p14:tracePt t="229304" x="11401425" y="6057900"/>
          <p14:tracePt t="229321" x="11391900" y="6062663"/>
          <p14:tracePt t="229337" x="11377613" y="6072188"/>
          <p14:tracePt t="229354" x="11368088" y="6081713"/>
          <p14:tracePt t="229371" x="11353800" y="6086475"/>
          <p14:tracePt t="229387" x="11353800" y="6091238"/>
          <p14:tracePt t="229404" x="11349038" y="6096000"/>
          <p14:tracePt t="229571" x="11353800" y="6091238"/>
          <p14:tracePt t="229582" x="11358563" y="6086475"/>
          <p14:tracePt t="229594" x="11363325" y="6086475"/>
          <p14:tracePt t="229605" x="11368088" y="6076950"/>
          <p14:tracePt t="229621" x="11377613" y="6072188"/>
          <p14:tracePt t="229638" x="11387138" y="6062663"/>
          <p14:tracePt t="229654" x="11396663" y="6057900"/>
          <p14:tracePt t="229671" x="11401425" y="6048375"/>
          <p14:tracePt t="229688" x="11406188" y="6043613"/>
          <p14:tracePt t="229704" x="11410950" y="6034088"/>
          <p14:tracePt t="229738" x="11415713" y="6029325"/>
          <p14:tracePt t="229755" x="11420475" y="6015038"/>
          <p14:tracePt t="229772" x="11430000" y="6005513"/>
          <p14:tracePt t="229788" x="11439525" y="5995988"/>
          <p14:tracePt t="229805" x="11444288" y="5991225"/>
          <p14:tracePt t="229821" x="11453813" y="5976938"/>
          <p14:tracePt t="229838" x="11458575" y="5972175"/>
          <p14:tracePt t="229855" x="11463338" y="5967413"/>
          <p14:tracePt t="229871" x="11468100" y="5967413"/>
          <p14:tracePt t="229888" x="11477625" y="5957888"/>
          <p14:tracePt t="229905" x="11487150" y="5957888"/>
          <p14:tracePt t="230167" x="11482388" y="5957888"/>
          <p14:tracePt t="230178" x="11477625" y="5962650"/>
          <p14:tracePt t="230189" x="11477625" y="5967413"/>
          <p14:tracePt t="230200" x="11472863" y="5967413"/>
          <p14:tracePt t="230212" x="11468100" y="5972175"/>
          <p14:tracePt t="230223" x="11463338" y="5976938"/>
          <p14:tracePt t="230238" x="11453813" y="5981700"/>
          <p14:tracePt t="230257" x="11449050" y="5986463"/>
          <p14:tracePt t="230272" x="11449050" y="5991225"/>
          <p14:tracePt t="230288" x="11439525" y="5995988"/>
          <p14:tracePt t="230305" x="11434763" y="6000750"/>
          <p14:tracePt t="230322" x="11434763" y="6005513"/>
          <p14:tracePt t="230338" x="11425238" y="6010275"/>
          <p14:tracePt t="230372" x="11415713" y="6015038"/>
          <p14:tracePt t="230388" x="11410950" y="6019800"/>
          <p14:tracePt t="230405" x="11396663" y="6034088"/>
          <p14:tracePt t="230422" x="11382375" y="6043613"/>
          <p14:tracePt t="230438" x="11349038" y="6081713"/>
          <p14:tracePt t="230455" x="11325225" y="6096000"/>
          <p14:tracePt t="230472" x="11268075" y="6138863"/>
          <p14:tracePt t="230488" x="11244263" y="6153150"/>
          <p14:tracePt t="230505" x="11191875" y="6200775"/>
          <p14:tracePt t="230522" x="11168063" y="6229350"/>
          <p14:tracePt t="230538" x="11125200" y="6291263"/>
          <p14:tracePt t="230555" x="11106150" y="6319838"/>
          <p14:tracePt t="230572" x="11087100" y="6362700"/>
          <p14:tracePt t="230589" x="11077575" y="6376988"/>
          <p14:tracePt t="230605" x="11063288" y="6410325"/>
          <p14:tracePt t="230622" x="11053763" y="6424613"/>
          <p14:tracePt t="230639" x="11039475" y="6448425"/>
          <p14:tracePt t="230655" x="11034713" y="6453188"/>
          <p14:tracePt t="230955" x="11029950" y="6457950"/>
          <p14:tracePt t="230967" x="11020425" y="6462713"/>
          <p14:tracePt t="230977" x="11020425" y="6467475"/>
          <p14:tracePt t="230989" x="11015663" y="6467475"/>
          <p14:tracePt t="231006" x="11010900" y="6472238"/>
          <p14:tracePt t="231022" x="10991850" y="6491288"/>
          <p14:tracePt t="231039" x="10982325" y="6505575"/>
          <p14:tracePt t="231055" x="10958513" y="6534150"/>
          <p14:tracePt t="231072" x="10939463" y="6553200"/>
          <p14:tracePt t="231089" x="10910888" y="6577013"/>
          <p14:tracePt t="231106" x="10901363" y="6591300"/>
          <p14:tracePt t="231122" x="10891838" y="6605588"/>
          <p14:tracePt t="231382" x="10896600" y="6605588"/>
          <p14:tracePt t="231394" x="10901363" y="6600825"/>
          <p14:tracePt t="231405" x="10906125" y="6596063"/>
          <p14:tracePt t="231416" x="10915650" y="6586538"/>
          <p14:tracePt t="231427" x="10920413" y="6581775"/>
          <p14:tracePt t="231439" x="10929938" y="6577013"/>
          <p14:tracePt t="231456" x="10934700" y="6567488"/>
          <p14:tracePt t="231473" x="10953750" y="6548438"/>
          <p14:tracePt t="231489" x="10977563" y="6529388"/>
          <p14:tracePt t="231506" x="11029950" y="6457950"/>
          <p14:tracePt t="231523" x="11063288" y="6415088"/>
          <p14:tracePt t="231539" x="11125200" y="6338888"/>
          <p14:tracePt t="231556" x="11153775" y="6296025"/>
          <p14:tracePt t="231573" x="11201400" y="6219825"/>
          <p14:tracePt t="231589" x="11215688" y="6196013"/>
          <p14:tracePt t="231606" x="11225213" y="6162675"/>
          <p14:tracePt t="231623" x="11229975" y="6153150"/>
          <p14:tracePt t="231639" x="11229975" y="6134100"/>
          <p14:tracePt t="231673" x="11225213" y="6134100"/>
          <p14:tracePt t="231697" x="11220450" y="6134100"/>
          <p14:tracePt t="231719" x="11215688" y="6134100"/>
          <p14:tracePt t="231731" x="11215688" y="6138863"/>
          <p14:tracePt t="231742" x="11210925" y="6138863"/>
          <p14:tracePt t="232002" x="11201400" y="6129338"/>
          <p14:tracePt t="232012" x="11187113" y="6119813"/>
          <p14:tracePt t="232023" x="11172825" y="6100763"/>
          <p14:tracePt t="232035" x="11149013" y="6076950"/>
          <p14:tracePt t="232046" x="11120438" y="6043613"/>
          <p14:tracePt t="232057" x="11082338" y="6000750"/>
          <p14:tracePt t="232073" x="11044238" y="5967413"/>
          <p14:tracePt t="232090" x="10991850" y="5895975"/>
          <p14:tracePt t="232106" x="10972800" y="5867400"/>
          <p14:tracePt t="232123" x="10915650" y="5805488"/>
          <p14:tracePt t="232140" x="10882313" y="5776913"/>
          <p14:tracePt t="232157" x="10787063" y="5710238"/>
          <p14:tracePt t="232173" x="10744200" y="5676900"/>
          <p14:tracePt t="232190" x="10710863" y="5653088"/>
          <p14:tracePt t="232207" x="10677525" y="5634038"/>
          <p14:tracePt t="232223" x="10672763" y="5629275"/>
          <p14:tracePt t="232240" x="10668000" y="5624513"/>
          <p14:tracePt t="232273" x="10663238" y="5614988"/>
          <p14:tracePt t="232290" x="10658475" y="5614988"/>
          <p14:tracePt t="232307" x="10653713" y="5610225"/>
          <p14:tracePt t="232383" x="10653713" y="5605463"/>
          <p14:tracePt t="232778" x="10648950" y="5614988"/>
          <p14:tracePt t="232787" x="10644188" y="5634038"/>
          <p14:tracePt t="232790" x="10634663" y="5672138"/>
          <p14:tracePt t="232807" x="10634663" y="5719763"/>
          <p14:tracePt t="232824" x="10629900" y="5815013"/>
          <p14:tracePt t="232840" x="10625138" y="5881688"/>
          <p14:tracePt t="232857" x="10639425" y="6057900"/>
          <p14:tracePt t="232874" x="10668000" y="6162675"/>
          <p14:tracePt t="232890" x="10782300" y="6410325"/>
          <p14:tracePt t="232907" x="10844213" y="6519863"/>
          <p14:tracePt t="232924" x="10925175" y="6715125"/>
          <p14:tracePt t="232941" x="10944225" y="6767513"/>
          <p14:tracePt t="232957" x="10958513" y="6810375"/>
          <p14:tracePt t="233002" x="10963275" y="6805613"/>
          <p14:tracePt t="233013" x="10963275" y="6800850"/>
          <p14:tracePt t="233024" x="10968038" y="6796088"/>
          <p14:tracePt t="233041" x="10972800" y="6786563"/>
          <p14:tracePt t="233137" x="10977563" y="6786563"/>
          <p14:tracePt t="234273" x="10982325" y="6781800"/>
          <p14:tracePt t="234284" x="10987088" y="6777038"/>
          <p14:tracePt t="234296" x="10987088" y="6767513"/>
          <p14:tracePt t="234308" x="10987088" y="6738938"/>
          <p14:tracePt t="234325" x="10972800" y="6696075"/>
          <p14:tracePt t="234342" x="10929938" y="6596063"/>
          <p14:tracePt t="234358" x="10910888" y="6529388"/>
          <p14:tracePt t="234375" x="10829925" y="6348413"/>
          <p14:tracePt t="234392" x="10782300" y="6262688"/>
          <p14:tracePt t="234408" x="10720388" y="6129338"/>
          <p14:tracePt t="234425" x="10710863" y="6086475"/>
          <p14:tracePt t="234442" x="10691813" y="6005513"/>
          <p14:tracePt t="234458" x="10672763" y="5957888"/>
          <p14:tracePt t="234475" x="10639425" y="5862638"/>
          <p14:tracePt t="234492" x="10610850" y="5810250"/>
          <p14:tracePt t="234508" x="10558463" y="5700713"/>
          <p14:tracePt t="234525" x="10525125" y="5653088"/>
          <p14:tracePt t="234542" x="10510838" y="5619750"/>
          <p14:tracePt t="234558" x="10515600" y="5581650"/>
          <p14:tracePt t="234575" x="10529888" y="5562600"/>
          <p14:tracePt t="234592" x="10548938" y="5529263"/>
          <p14:tracePt t="234608" x="10553700" y="5524500"/>
          <p14:tracePt t="234625" x="10558463" y="5514975"/>
          <p14:tracePt t="234642" x="10563225" y="5514975"/>
          <p14:tracePt t="234658" x="10567988" y="5514975"/>
          <p14:tracePt t="234675" x="10572750" y="5510213"/>
          <p14:tracePt t="234692" x="10572750" y="5505450"/>
          <p14:tracePt t="234709" x="10577513" y="5505450"/>
          <p14:tracePt t="234725" x="10582275" y="5500688"/>
          <p14:tracePt t="234746" x="10582275" y="5495925"/>
          <p14:tracePt t="234768" x="10582275" y="5491163"/>
          <p14:tracePt t="234780" x="10582275" y="5486400"/>
          <p14:tracePt t="234802" x="10582275" y="5481638"/>
          <p14:tracePt t="234825" x="10582275" y="5476875"/>
          <p14:tracePt t="234847" x="10582275" y="5472113"/>
          <p14:tracePt t="234859" x="10582275" y="5467350"/>
          <p14:tracePt t="235039" x="10577513" y="5467350"/>
          <p14:tracePt t="235050" x="10558463" y="5467350"/>
          <p14:tracePt t="235061" x="10539413" y="5462588"/>
          <p14:tracePt t="235076" x="10515600" y="5457825"/>
          <p14:tracePt t="235092" x="10487025" y="5453063"/>
          <p14:tracePt t="235109" x="10434638" y="5443538"/>
          <p14:tracePt t="235126" x="10406063" y="5434013"/>
          <p14:tracePt t="235142" x="10363200" y="5419725"/>
          <p14:tracePt t="235159" x="10348913" y="5410200"/>
          <p14:tracePt t="235176" x="10325100" y="5386388"/>
          <p14:tracePt t="235192" x="10310813" y="5372100"/>
          <p14:tracePt t="235209" x="10287000" y="5334000"/>
          <p14:tracePt t="235226" x="10277475" y="5314950"/>
          <p14:tracePt t="235242" x="10267950" y="5276850"/>
          <p14:tracePt t="235259" x="10267950" y="5253038"/>
          <p14:tracePt t="235276" x="10267950" y="5224463"/>
          <p14:tracePt t="235292" x="10272713" y="5205413"/>
          <p14:tracePt t="235309" x="10296525" y="5167313"/>
          <p14:tracePt t="235326" x="10306050" y="5148263"/>
          <p14:tracePt t="235342" x="10334625" y="5119688"/>
          <p14:tracePt t="235359" x="10348913" y="5114925"/>
          <p14:tracePt t="235376" x="10382250" y="5091113"/>
          <p14:tracePt t="235392" x="10410825" y="5086350"/>
          <p14:tracePt t="235409" x="10496550" y="5067300"/>
          <p14:tracePt t="235426" x="10534650" y="5067300"/>
          <p14:tracePt t="235442" x="10591800" y="5067300"/>
          <p14:tracePt t="235459" x="10601325" y="5067300"/>
          <p14:tracePt t="235476" x="10606088" y="5067300"/>
          <p14:tracePt t="235509" x="10615613" y="5095875"/>
          <p14:tracePt t="235526" x="10639425" y="5133975"/>
          <p14:tracePt t="235543" x="10672763" y="5167313"/>
          <p14:tracePt t="235559" x="10720388" y="5243513"/>
          <p14:tracePt t="235576" x="10739438" y="5291138"/>
          <p14:tracePt t="235580" x="10744200" y="5329238"/>
          <p14:tracePt t="235593" x="10744200" y="5362575"/>
          <p14:tracePt t="235609" x="10734675" y="5386388"/>
          <p14:tracePt t="235626" x="10715625" y="5414963"/>
          <p14:tracePt t="235643" x="10701338" y="5419725"/>
          <p14:tracePt t="235659" x="10682288" y="5429250"/>
          <p14:tracePt t="235676" x="10668000" y="5434013"/>
          <p14:tracePt t="235693" x="10639425" y="5438775"/>
          <p14:tracePt t="235709" x="10625138" y="5443538"/>
          <p14:tracePt t="235726" x="10606088" y="5457825"/>
          <p14:tracePt t="235743" x="10601325" y="5462588"/>
          <p14:tracePt t="235759" x="10601325" y="5467350"/>
          <p14:tracePt t="235776" x="10601325" y="5472113"/>
          <p14:tracePt t="235793" x="10601325" y="5476875"/>
          <p14:tracePt t="236119" x="10606088" y="5476875"/>
          <p14:tracePt t="236130" x="10610850" y="5472113"/>
          <p14:tracePt t="236141" x="10615613" y="5472113"/>
          <p14:tracePt t="236153" x="10620375" y="5467350"/>
          <p14:tracePt t="236164" x="10625138" y="5467350"/>
          <p14:tracePt t="236176" x="10629900" y="5462588"/>
          <p14:tracePt t="236198" x="10634663" y="5462588"/>
          <p14:tracePt t="236299" x="10634663" y="5457825"/>
          <p14:tracePt t="236310" x="10625138" y="5457825"/>
          <p14:tracePt t="236388" x="10620375" y="5457825"/>
          <p14:tracePt t="236399" x="10615613" y="5457825"/>
          <p14:tracePt t="236410" x="10606088" y="5457825"/>
          <p14:tracePt t="236422" x="10601325" y="5462588"/>
          <p14:tracePt t="236433" x="10596563" y="5467350"/>
          <p14:tracePt t="236444" x="10596563" y="5472113"/>
          <p14:tracePt t="236460" x="10591800" y="5481638"/>
          <p14:tracePt t="236477" x="10587038" y="5491163"/>
          <p14:tracePt t="236493" x="10587038" y="5500688"/>
          <p14:tracePt t="236510" x="10582275" y="5500688"/>
          <p14:tracePt t="236527" x="10582275" y="5505450"/>
          <p14:tracePt t="237244" x="10587038" y="5505450"/>
          <p14:tracePt t="237255" x="10587038" y="5510213"/>
          <p14:tracePt t="237266" x="10596563" y="5514975"/>
          <p14:tracePt t="237277" x="10615613" y="5519738"/>
          <p14:tracePt t="237294" x="10644188" y="5534025"/>
          <p14:tracePt t="237311" x="10715625" y="5562600"/>
          <p14:tracePt t="237327" x="10758488" y="5586413"/>
          <p14:tracePt t="237344" x="10848975" y="5638800"/>
          <p14:tracePt t="237361" x="10906125" y="5662613"/>
          <p14:tracePt t="237377" x="10996613" y="5715000"/>
          <p14:tracePt t="237394" x="11049000" y="5748338"/>
          <p14:tracePt t="237411" x="11110913" y="5781675"/>
          <p14:tracePt t="237427" x="11206163" y="5838825"/>
          <p14:tracePt t="237444" x="11229975" y="5857875"/>
          <p14:tracePt t="237461" x="11239500" y="5867400"/>
          <p14:tracePt t="237494" x="11244263" y="5867400"/>
          <p14:tracePt t="237511" x="11249025" y="5867400"/>
          <p14:tracePt t="237580" x="11253788" y="5867400"/>
          <p14:tracePt t="237592" x="11258550" y="5872163"/>
          <p14:tracePt t="237603" x="11277600" y="5886450"/>
          <p14:tracePt t="237615" x="11306175" y="5905500"/>
          <p14:tracePt t="237628" x="11325225" y="5919788"/>
          <p14:tracePt t="237644" x="11339513" y="5924550"/>
          <p14:tracePt t="237661" x="11339513" y="5929313"/>
          <p14:tracePt t="237678" x="11339513" y="5934075"/>
          <p14:tracePt t="237705" x="11334750" y="5934075"/>
          <p14:tracePt t="237761" x="11334750" y="5938838"/>
          <p14:tracePt t="237784" x="11334750" y="5943600"/>
          <p14:tracePt t="237806" x="11334750" y="5948363"/>
          <p14:tracePt t="237896" x="11339513" y="5948363"/>
          <p14:tracePt t="237907" x="11339513" y="5953125"/>
          <p14:tracePt t="237919" x="11344275" y="5957888"/>
          <p14:tracePt t="237929" x="11349038" y="5962650"/>
          <p14:tracePt t="238053" x="11344275" y="5962650"/>
          <p14:tracePt t="238076" x="11339513" y="5967413"/>
          <p14:tracePt t="238098" x="11329988" y="5972175"/>
          <p14:tracePt t="238109" x="11325225" y="5972175"/>
          <p14:tracePt t="238123" x="11320463" y="5976938"/>
          <p14:tracePt t="238132" x="11310938" y="5981700"/>
          <p14:tracePt t="238145" x="11301413" y="5986463"/>
          <p14:tracePt t="238161" x="11291888" y="5995988"/>
          <p14:tracePt t="238178" x="11258550" y="6029325"/>
          <p14:tracePt t="238195" x="11239500" y="6038850"/>
          <p14:tracePt t="238211" x="11182350" y="6096000"/>
          <p14:tracePt t="238228" x="11158538" y="6124575"/>
          <p14:tracePt t="238245" x="11106150" y="6186488"/>
          <p14:tracePt t="238261" x="11082338" y="6219825"/>
          <p14:tracePt t="238278" x="11020425" y="6291263"/>
          <p14:tracePt t="238295" x="10991850" y="6329363"/>
          <p14:tracePt t="238312" x="10929938" y="6415088"/>
          <p14:tracePt t="238328" x="10906125" y="6462713"/>
          <p14:tracePt t="238345" x="10882313" y="6538913"/>
          <p14:tracePt t="238362" x="10872788" y="6562725"/>
          <p14:tracePt t="238378" x="10858500" y="6605588"/>
          <p14:tracePt t="238395" x="10853738" y="6615113"/>
          <p14:tracePt t="238428" x="10848975" y="6619875"/>
          <p14:tracePt t="238887" x="10853738" y="6619875"/>
          <p14:tracePt t="238897" x="10853738" y="6605588"/>
          <p14:tracePt t="238912" x="10853738" y="6591300"/>
          <p14:tracePt t="238929" x="10848975" y="6557963"/>
          <p14:tracePt t="238945" x="10796588" y="6434138"/>
          <p14:tracePt t="238962" x="10777538" y="6334125"/>
          <p14:tracePt t="238979" x="10734675" y="6086475"/>
          <p14:tracePt t="238995" x="10715625" y="6010275"/>
          <p14:tracePt t="239012" x="10668000" y="5876925"/>
          <p14:tracePt t="239029" x="10653713" y="5834063"/>
          <p14:tracePt t="239045" x="10639425" y="5757863"/>
          <p14:tracePt t="239062" x="10639425" y="5724525"/>
          <p14:tracePt t="239079" x="10639425" y="5672138"/>
          <p14:tracePt t="239095" x="10639425" y="5648325"/>
          <p14:tracePt t="239112" x="10625138" y="5614988"/>
          <p14:tracePt t="239129" x="10620375" y="5605463"/>
          <p14:tracePt t="239145" x="10601325" y="5595938"/>
          <p14:tracePt t="239162" x="10596563" y="5595938"/>
          <p14:tracePt t="239195" x="10596563" y="5591175"/>
          <p14:tracePt t="239212" x="10587038" y="5586413"/>
          <p14:tracePt t="239229" x="10572750" y="5576888"/>
          <p14:tracePt t="239245" x="10544175" y="5548313"/>
          <p14:tracePt t="239262" x="10529888" y="5534025"/>
          <p14:tracePt t="239279" x="10515600" y="5519738"/>
          <p14:tracePt t="239296" x="10510838" y="5519738"/>
          <p14:tracePt t="239312" x="10510838" y="5514975"/>
          <p14:tracePt t="239674" x="10501313" y="5514975"/>
          <p14:tracePt t="239685" x="10491788" y="5514975"/>
          <p14:tracePt t="239696" x="10482263" y="5514975"/>
          <p14:tracePt t="239707" x="10467975" y="5514975"/>
          <p14:tracePt t="239719" x="10448925" y="5519738"/>
          <p14:tracePt t="239730" x="10420350" y="5524500"/>
          <p14:tracePt t="239746" x="10387013" y="5534025"/>
          <p14:tracePt t="239763" x="10315575" y="5553075"/>
          <p14:tracePt t="239779" x="10282238" y="5562600"/>
          <p14:tracePt t="239796" x="10220325" y="5591175"/>
          <p14:tracePt t="239813" x="10186988" y="5605463"/>
          <p14:tracePt t="239829" x="10148888" y="5619750"/>
          <p14:tracePt t="239846" x="10067925" y="5657850"/>
          <p14:tracePt t="239863" x="9972675" y="5705475"/>
          <p14:tracePt t="239880" x="9925050" y="5734050"/>
          <p14:tracePt t="239896" x="9886950" y="5753100"/>
          <p14:tracePt t="239913" x="9829800" y="5791200"/>
          <p14:tracePt t="239930" x="9801225" y="5810250"/>
          <p14:tracePt t="239946" x="9744075" y="5848350"/>
          <p14:tracePt t="239963" x="9715500" y="5867400"/>
          <p14:tracePt t="239980" x="9663113" y="5910263"/>
          <p14:tracePt t="239996" x="9648825" y="5929313"/>
          <p14:tracePt t="240013" x="9629775" y="5943600"/>
          <p14:tracePt t="240030" x="9625013" y="5943600"/>
          <p14:tracePt t="240046" x="9615488" y="5948363"/>
          <p14:tracePt t="240063" x="9610725" y="5948363"/>
          <p14:tracePt t="240270" x="9605963" y="5948363"/>
          <p14:tracePt t="240428" x="9601200" y="5953125"/>
          <p14:tracePt t="240439" x="9582150" y="5962650"/>
          <p14:tracePt t="240463" x="9558338" y="5976938"/>
          <p14:tracePt t="240480" x="9544050" y="5986463"/>
          <p14:tracePt t="240497" x="9510713" y="6005513"/>
          <p14:tracePt t="240513" x="9486900" y="6019800"/>
          <p14:tracePt t="240530" x="9444038" y="6057900"/>
          <p14:tracePt t="240547" x="9424988" y="6072188"/>
          <p14:tracePt t="240563" x="9386888" y="6110288"/>
          <p14:tracePt t="240580" x="9367838" y="6138863"/>
          <p14:tracePt t="240584" x="9348788" y="6167438"/>
          <p14:tracePt t="240597" x="9334500" y="6186488"/>
          <p14:tracePt t="240613" x="9320213" y="6215063"/>
          <p14:tracePt t="240630" x="9272588" y="6276975"/>
          <p14:tracePt t="240647" x="9229725" y="6310313"/>
          <p14:tracePt t="240663" x="9153525" y="6367463"/>
          <p14:tracePt t="240680" x="9124950" y="6386513"/>
          <p14:tracePt t="240697" x="9072563" y="6415088"/>
          <p14:tracePt t="240713" x="9063038" y="6419850"/>
          <p14:tracePt t="240730" x="9058275" y="6429375"/>
          <p14:tracePt t="240747" x="9058275" y="6434138"/>
          <p14:tracePt t="240764" x="9072563" y="6438900"/>
          <p14:tracePt t="240780" x="9077325" y="6443663"/>
          <p14:tracePt t="240797" x="9082088" y="6443663"/>
          <p14:tracePt t="240900" x="9086850" y="6443663"/>
          <p14:tracePt t="241047" x="9091613" y="6443663"/>
          <p14:tracePt t="241069" x="9101138" y="6438900"/>
          <p14:tracePt t="241080" x="9110663" y="6434138"/>
          <p14:tracePt t="241091" x="9134475" y="6429375"/>
          <p14:tracePt t="241102" x="9172575" y="6419850"/>
          <p14:tracePt t="241114" x="9229725" y="6410325"/>
          <p14:tracePt t="241130" x="9305925" y="6396038"/>
          <p14:tracePt t="241147" x="9472613" y="6324600"/>
          <p14:tracePt t="241164" x="9558338" y="6276975"/>
          <p14:tracePt t="241180" x="9710738" y="6186488"/>
          <p14:tracePt t="241197" x="9763125" y="6148388"/>
          <p14:tracePt t="241214" x="9872663" y="6072188"/>
          <p14:tracePt t="241230" x="9963150" y="6024563"/>
          <p14:tracePt t="241247" x="10158413" y="5929313"/>
          <p14:tracePt t="241264" x="10272713" y="5867400"/>
          <p14:tracePt t="241281" x="10358438" y="5819775"/>
          <p14:tracePt t="241297" x="10453688" y="5748338"/>
          <p14:tracePt t="241314" x="10506075" y="5686425"/>
          <p14:tracePt t="241331" x="10525125" y="5662613"/>
          <p14:tracePt t="241347" x="10534650" y="5653088"/>
          <p14:tracePt t="241364" x="10544175" y="5648325"/>
          <p14:tracePt t="241381" x="10548938" y="5643563"/>
          <p14:tracePt t="241397" x="10553700" y="5638800"/>
          <p14:tracePt t="241414" x="10558463" y="5638800"/>
          <p14:tracePt t="241431" x="10563225" y="5638800"/>
          <p14:tracePt t="241447" x="10563225" y="5634038"/>
          <p14:tracePt t="241464" x="10572750" y="5629275"/>
          <p14:tracePt t="241481" x="10572750" y="5624513"/>
          <p14:tracePt t="241498" x="10582275" y="5605463"/>
          <p14:tracePt t="241514" x="10582275" y="5591175"/>
          <p14:tracePt t="241531" x="10582275" y="5567363"/>
          <p14:tracePt t="241547" x="10582275" y="5562600"/>
          <p14:tracePt t="241564" x="10582275" y="5553075"/>
          <p14:tracePt t="241581" x="10582275" y="5548313"/>
          <p14:tracePt t="241947" x="10582275" y="5543550"/>
          <p14:tracePt t="241969" x="10582275" y="5538788"/>
          <p14:tracePt t="241980" x="10582275" y="5534025"/>
          <p14:tracePt t="242003" x="10582275" y="5529263"/>
          <p14:tracePt t="242273" x="10577513" y="5529263"/>
          <p14:tracePt t="242284" x="10567988" y="5524500"/>
          <p14:tracePt t="242295" x="10563225" y="5524500"/>
          <p14:tracePt t="242317" x="10553700" y="5519738"/>
          <p14:tracePt t="242328" x="10548938" y="5519738"/>
          <p14:tracePt t="242339" x="10544175" y="5514975"/>
          <p14:tracePt t="242351" x="10534650" y="5514975"/>
          <p14:tracePt t="242365" x="10534650" y="5510213"/>
          <p14:tracePt t="244107" x="10539413" y="5510213"/>
          <p14:tracePt t="244118" x="10572750" y="5524500"/>
          <p14:tracePt t="244129" x="10610850" y="5543550"/>
          <p14:tracePt t="244140" x="10668000" y="5572125"/>
          <p14:tracePt t="244151" x="10725150" y="5595938"/>
          <p14:tracePt t="244166" x="10810875" y="5638800"/>
          <p14:tracePt t="244183" x="10901363" y="5695950"/>
          <p14:tracePt t="244200" x="11044238" y="5781675"/>
          <p14:tracePt t="244216" x="11106150" y="5815013"/>
          <p14:tracePt t="244233" x="11191875" y="5862638"/>
          <p14:tracePt t="244250" x="11215688" y="5876925"/>
          <p14:tracePt t="244266" x="11282363" y="5905500"/>
          <p14:tracePt t="244283" x="11310938" y="5919788"/>
          <p14:tracePt t="244300" x="11353800" y="5934075"/>
          <p14:tracePt t="244316" x="11368088" y="5943600"/>
          <p14:tracePt t="244333" x="11382375" y="5948363"/>
          <p14:tracePt t="244444" x="11391900" y="5953125"/>
          <p14:tracePt t="244455" x="11391900" y="5957888"/>
          <p14:tracePt t="244466" x="11396663" y="5957888"/>
          <p14:tracePt t="244511" x="11401425" y="5957888"/>
          <p14:tracePt t="244522" x="11410950" y="5962650"/>
          <p14:tracePt t="244533" x="11430000" y="5972175"/>
          <p14:tracePt t="244545" x="11453813" y="5976938"/>
          <p14:tracePt t="244556" x="11468100" y="5981700"/>
          <p14:tracePt t="244567" x="11472863" y="5986463"/>
          <p14:tracePt t="244658" x="11468100" y="5986463"/>
          <p14:tracePt t="244814" x="11463338" y="5986463"/>
          <p14:tracePt t="244826" x="11458575" y="5986463"/>
          <p14:tracePt t="244836" x="11458575" y="5991225"/>
          <p14:tracePt t="244848" x="11453813" y="5991225"/>
          <p14:tracePt t="244860" x="11444288" y="5995988"/>
          <p14:tracePt t="244871" x="11439525" y="5995988"/>
          <p14:tracePt t="244883" x="11430000" y="6005513"/>
          <p14:tracePt t="244900" x="11415713" y="6010275"/>
          <p14:tracePt t="244917" x="11396663" y="6034088"/>
          <p14:tracePt t="244933" x="11382375" y="6048375"/>
          <p14:tracePt t="244950" x="11349038" y="6100763"/>
          <p14:tracePt t="244967" x="11325225" y="6129338"/>
          <p14:tracePt t="244984" x="11268075" y="6200775"/>
          <p14:tracePt t="245000" x="11234738" y="6238875"/>
          <p14:tracePt t="245017" x="11182350" y="6300788"/>
          <p14:tracePt t="245034" x="11149013" y="6329363"/>
          <p14:tracePt t="245051" x="11120438" y="6372225"/>
          <p14:tracePt t="245067" x="11110913" y="6381750"/>
          <p14:tracePt t="245084" x="11101388" y="6391275"/>
          <p14:tracePt t="245100" x="11096625" y="6391275"/>
          <p14:tracePt t="245435" x="11096625" y="6386513"/>
          <p14:tracePt t="245445" x="11106150" y="6372225"/>
          <p14:tracePt t="245456" x="11115675" y="6348413"/>
          <p14:tracePt t="245467" x="11120438" y="6305550"/>
          <p14:tracePt t="245484" x="11120438" y="6243638"/>
          <p14:tracePt t="245501" x="11091863" y="6029325"/>
          <p14:tracePt t="245517" x="11058525" y="5891213"/>
          <p14:tracePt t="245534" x="10982325" y="5705475"/>
          <p14:tracePt t="245551" x="10948988" y="5653088"/>
          <p14:tracePt t="245567" x="10929938" y="5595938"/>
          <p14:tracePt t="245584" x="10929938" y="5581650"/>
          <p14:tracePt t="245602" x="10934700" y="5576888"/>
          <p14:tracePt t="245681" x="10929938" y="5581650"/>
          <p14:tracePt t="245692" x="10925175" y="5581650"/>
          <p14:tracePt t="245783" x="10920413" y="5581650"/>
          <p14:tracePt t="245794" x="10906125" y="5581650"/>
          <p14:tracePt t="245805" x="10901363" y="5576888"/>
          <p14:tracePt t="245818" x="10896600" y="5576888"/>
          <p14:tracePt t="245834" x="10887075" y="5576888"/>
          <p14:tracePt t="245851" x="10853738" y="5581650"/>
          <p14:tracePt t="245868" x="10825163" y="5591175"/>
          <p14:tracePt t="245884" x="10772775" y="5605463"/>
          <p14:tracePt t="245901" x="10744200" y="5610225"/>
          <p14:tracePt t="245918" x="10706100" y="5619750"/>
          <p14:tracePt t="245934" x="10691813" y="5619750"/>
          <p14:tracePt t="245951" x="10687050" y="5614988"/>
          <p14:tracePt t="245968" x="10687050" y="5610225"/>
          <p14:tracePt t="245985" x="10691813" y="5600700"/>
          <p14:tracePt t="246001" x="10691813" y="5595938"/>
          <p14:tracePt t="246018" x="10696575" y="5591175"/>
          <p14:tracePt t="246035" x="10701338" y="5586413"/>
          <p14:tracePt t="246051" x="10701338" y="5581650"/>
          <p14:tracePt t="246132" x="10706100" y="5581650"/>
          <p14:tracePt t="246143" x="10710863" y="5581650"/>
          <p14:tracePt t="246154" x="10725150" y="5591175"/>
          <p14:tracePt t="246165" x="10739438" y="5600700"/>
          <p14:tracePt t="246176" x="10768013" y="5619750"/>
          <p14:tracePt t="246188" x="10801350" y="5643563"/>
          <p14:tracePt t="246201" x="10834688" y="5667375"/>
          <p14:tracePt t="246218" x="10863263" y="5686425"/>
          <p14:tracePt t="246235" x="10925175" y="5734050"/>
          <p14:tracePt t="246251" x="10953750" y="5757863"/>
          <p14:tracePt t="246268" x="11034713" y="5810250"/>
          <p14:tracePt t="246285" x="11087100" y="5838825"/>
          <p14:tracePt t="246301" x="11182350" y="5905500"/>
          <p14:tracePt t="246318" x="11215688" y="5929313"/>
          <p14:tracePt t="246335" x="11249025" y="5953125"/>
          <p14:tracePt t="246390" x="11253788" y="5953125"/>
          <p14:tracePt t="246412" x="11258550" y="5953125"/>
          <p14:tracePt t="246423" x="11263313" y="5953125"/>
          <p14:tracePt t="246435" x="11268075" y="5953125"/>
          <p14:tracePt t="246446" x="11277600" y="5953125"/>
          <p14:tracePt t="246457" x="11277600" y="5948363"/>
          <p14:tracePt t="247786" x="11272838" y="5943600"/>
          <p14:tracePt t="247796" x="11249025" y="5929313"/>
          <p14:tracePt t="247808" x="11201400" y="5910263"/>
          <p14:tracePt t="247819" x="11149013" y="5881688"/>
          <p14:tracePt t="247836" x="11096625" y="5857875"/>
          <p14:tracePt t="247853" x="10996613" y="5815013"/>
          <p14:tracePt t="247869" x="10963275" y="5800725"/>
          <p14:tracePt t="247886" x="10915650" y="5776913"/>
          <p14:tracePt t="247903" x="10901363" y="5772150"/>
          <p14:tracePt t="247919" x="10891838" y="5772150"/>
          <p14:tracePt t="247936" x="10887075" y="5772150"/>
          <p14:tracePt t="247953" x="10882313" y="5772150"/>
          <p14:tracePt t="248036" x="10906125" y="5810250"/>
          <p14:tracePt t="248053" x="10915650" y="5815013"/>
          <p14:tracePt t="248069" x="10958513" y="5824538"/>
          <p14:tracePt t="248086" x="10996613" y="5834063"/>
          <p14:tracePt t="248088" x="11049000" y="5853113"/>
          <p14:tracePt t="248103" x="11106150" y="5867400"/>
          <p14:tracePt t="248119" x="11158538" y="5881688"/>
          <p14:tracePt t="248137" x="11253788" y="5905500"/>
          <p14:tracePt t="248153" x="11282363" y="5915025"/>
          <p14:tracePt t="248169" x="11306175" y="5919788"/>
          <p14:tracePt t="248257" x="11310938" y="5919788"/>
          <p14:tracePt t="248280" x="11315700" y="5924550"/>
          <p14:tracePt t="248291" x="11320463" y="5924550"/>
          <p14:tracePt t="248336" x="11325225" y="5929313"/>
          <p14:tracePt t="248348" x="11339513" y="5934075"/>
          <p14:tracePt t="248359" x="11363325" y="5957888"/>
          <p14:tracePt t="248370" x="11396663" y="5976938"/>
          <p14:tracePt t="248387" x="11425238" y="5995988"/>
          <p14:tracePt t="248403" x="11444288" y="6010275"/>
          <p14:tracePt t="248420" x="11444288" y="6015038"/>
          <p14:tracePt t="248449" x="11434763" y="6015038"/>
          <p14:tracePt t="248460" x="11425238" y="6010275"/>
          <p14:tracePt t="248472" x="11420475" y="6005513"/>
          <p14:tracePt t="248487" x="11415713" y="6000750"/>
          <p14:tracePt t="248799" x="11410950" y="6005513"/>
          <p14:tracePt t="248810" x="11406188" y="6010275"/>
          <p14:tracePt t="248821" x="11396663" y="6019800"/>
          <p14:tracePt t="248831" x="11391900" y="6024563"/>
          <p14:tracePt t="248843" x="11382375" y="6034088"/>
          <p14:tracePt t="248854" x="11368088" y="6048375"/>
          <p14:tracePt t="248870" x="11353800" y="6057900"/>
          <p14:tracePt t="248887" x="11301413" y="6100763"/>
          <p14:tracePt t="248904" x="11268075" y="6134100"/>
          <p14:tracePt t="248920" x="11182350" y="6196013"/>
          <p14:tracePt t="248937" x="11134725" y="6224588"/>
          <p14:tracePt t="248954" x="11096625" y="6262688"/>
          <p14:tracePt t="248970" x="11015663" y="6329363"/>
          <p14:tracePt t="248988" x="10958513" y="6386513"/>
          <p14:tracePt t="249004" x="10934700" y="6410325"/>
          <p14:tracePt t="249020" x="10915650" y="6429375"/>
          <p14:tracePt t="249037" x="10901363" y="6448425"/>
          <p14:tracePt t="249054" x="10896600" y="6453188"/>
          <p14:tracePt t="249070" x="10891838" y="6457950"/>
          <p14:tracePt t="249087" x="10891838" y="6462713"/>
          <p14:tracePt t="249124" x="10896600" y="6462713"/>
          <p14:tracePt t="249158" x="10901363" y="6462713"/>
          <p14:tracePt t="249687" x="10901363" y="6457950"/>
          <p14:tracePt t="252399" x="10896600" y="6453188"/>
          <p14:tracePt t="252409" x="10891838" y="6434138"/>
          <p14:tracePt t="252423" x="10906125" y="6415088"/>
          <p14:tracePt t="252440" x="10925175" y="6376988"/>
          <p14:tracePt t="252457" x="10963275" y="6234113"/>
          <p14:tracePt t="252473" x="10977563" y="6167438"/>
          <p14:tracePt t="252490" x="10991850" y="6057900"/>
          <p14:tracePt t="252506" x="10987088" y="6015038"/>
          <p14:tracePt t="252523" x="10934700" y="5934075"/>
          <p14:tracePt t="252540" x="10891838" y="5891213"/>
          <p14:tracePt t="252556" x="10758488" y="5795963"/>
          <p14:tracePt t="252573" x="10691813" y="5753100"/>
          <p14:tracePt t="252590" x="10615613" y="5719763"/>
          <p14:tracePt t="252607" x="10606088" y="5719763"/>
          <p14:tracePt t="252623" x="10601325" y="5719763"/>
          <p14:tracePt t="252645" x="10591800" y="5719763"/>
          <p14:tracePt t="252657" x="10582275" y="5710238"/>
          <p14:tracePt t="252673" x="10563225" y="5695950"/>
          <p14:tracePt t="252690" x="10487025" y="5634038"/>
          <p14:tracePt t="252707" x="10458450" y="5610225"/>
          <p14:tracePt t="252723" x="10429875" y="5586413"/>
          <p14:tracePt t="252740" x="10429875" y="5581650"/>
          <p14:tracePt t="252757" x="10425113" y="5572125"/>
          <p14:tracePt t="252773" x="10425113" y="5562600"/>
          <p14:tracePt t="252790" x="10415588" y="5538788"/>
          <p14:tracePt t="252807" x="10415588" y="5529263"/>
          <p14:tracePt t="252824" x="10420350" y="5529263"/>
          <p14:tracePt t="252840" x="10425113" y="5529263"/>
          <p14:tracePt t="252857" x="10429875" y="5529263"/>
          <p14:tracePt t="252873" x="10453688" y="5519738"/>
          <p14:tracePt t="252890" x="10463213" y="5519738"/>
          <p14:tracePt t="252907" x="10472738" y="5514975"/>
          <p14:tracePt t="252994" x="10477500" y="5514975"/>
          <p14:tracePt t="253005" x="10482263" y="5514975"/>
          <p14:tracePt t="253027" x="10487025" y="5514975"/>
          <p14:tracePt t="253061" x="10491788" y="5514975"/>
          <p14:tracePt t="253083" x="10501313" y="5514975"/>
          <p14:tracePt t="253095" x="10510838" y="5514975"/>
          <p14:tracePt t="253107" x="10520363" y="5519738"/>
          <p14:tracePt t="253124" x="10525125" y="5524500"/>
          <p14:tracePt t="253140" x="10529888" y="5524500"/>
          <p14:tracePt t="253500" x="10529888" y="5529263"/>
          <p14:tracePt t="253511" x="10534650" y="5529263"/>
          <p14:tracePt t="253523" x="10544175" y="5538788"/>
          <p14:tracePt t="253534" x="10553700" y="5543550"/>
          <p14:tracePt t="253547" x="10567988" y="5553075"/>
          <p14:tracePt t="253557" x="10591800" y="5567363"/>
          <p14:tracePt t="253574" x="10620375" y="5581650"/>
          <p14:tracePt t="253591" x="10677525" y="5619750"/>
          <p14:tracePt t="253608" x="10710863" y="5638800"/>
          <p14:tracePt t="253624" x="10787063" y="5676900"/>
          <p14:tracePt t="253641" x="10820400" y="5695950"/>
          <p14:tracePt t="253658" x="10877550" y="5724525"/>
          <p14:tracePt t="253674" x="10896600" y="5734050"/>
          <p14:tracePt t="253691" x="10953750" y="5757863"/>
          <p14:tracePt t="253708" x="10987088" y="5767388"/>
          <p14:tracePt t="253724" x="11072813" y="5791200"/>
          <p14:tracePt t="253741" x="11115675" y="5800725"/>
          <p14:tracePt t="253757" x="11182350" y="5819775"/>
          <p14:tracePt t="253774" x="11201400" y="5829300"/>
          <p14:tracePt t="253791" x="11210925" y="5834063"/>
          <p14:tracePt t="253808" x="11249025" y="5848350"/>
          <p14:tracePt t="253824" x="11272838" y="5857875"/>
          <p14:tracePt t="253841" x="11349038" y="5886450"/>
          <p14:tracePt t="253858" x="11382375" y="5900738"/>
          <p14:tracePt t="253874" x="11415713" y="5915025"/>
          <p14:tracePt t="253939" x="11415713" y="5919788"/>
          <p14:tracePt t="253962" x="11425238" y="5924550"/>
          <p14:tracePt t="253973" x="11439525" y="5938838"/>
          <p14:tracePt t="253984" x="11453813" y="5948363"/>
          <p14:tracePt t="253996" x="11468100" y="5957888"/>
          <p14:tracePt t="254063" x="11468100" y="5962650"/>
          <p14:tracePt t="254085" x="11472863" y="5967413"/>
          <p14:tracePt t="254277" x="11468100" y="5967413"/>
          <p14:tracePt t="254355" x="11463338" y="5967413"/>
          <p14:tracePt t="254378" x="11458575" y="5967413"/>
          <p14:tracePt t="254402" x="11453813" y="5967413"/>
          <p14:tracePt t="254423" x="11449050" y="5967413"/>
          <p14:tracePt t="254435" x="11444288" y="5967413"/>
          <p14:tracePt t="254458" x="11439525" y="5972175"/>
          <p14:tracePt t="254478" x="11434763" y="5972175"/>
          <p14:tracePt t="254525" x="11434763" y="5976938"/>
          <p14:tracePt t="254648" x="11430000" y="5976938"/>
          <p14:tracePt t="254659" x="11430000" y="5981700"/>
          <p14:tracePt t="254671" x="11420475" y="5986463"/>
          <p14:tracePt t="254682" x="11410950" y="5995988"/>
          <p14:tracePt t="254693" x="11401425" y="6010275"/>
          <p14:tracePt t="254708" x="11396663" y="6019800"/>
          <p14:tracePt t="254725" x="11382375" y="6034088"/>
          <p14:tracePt t="254742" x="11353800" y="6076950"/>
          <p14:tracePt t="254759" x="11301413" y="6124575"/>
          <p14:tracePt t="254775" x="11272838" y="6153150"/>
          <p14:tracePt t="254792" x="11249025" y="6176963"/>
          <p14:tracePt t="254809" x="11210925" y="6219825"/>
          <p14:tracePt t="254825" x="11196638" y="6238875"/>
          <p14:tracePt t="254842" x="11163300" y="6272213"/>
          <p14:tracePt t="254859" x="11153775" y="6286500"/>
          <p14:tracePt t="254875" x="11129963" y="6315075"/>
          <p14:tracePt t="254892" x="11120438" y="6329363"/>
          <p14:tracePt t="254909" x="11106150" y="6343650"/>
          <p14:tracePt t="254925" x="11101388" y="6353175"/>
          <p14:tracePt t="254942" x="11096625" y="6362700"/>
          <p14:tracePt t="254959" x="11091863" y="6372225"/>
          <p14:tracePt t="254975" x="11087100" y="6376988"/>
          <p14:tracePt t="255009" x="11087100" y="6381750"/>
          <p14:tracePt t="255661" x="11082338" y="6386513"/>
          <p14:tracePt t="255672" x="11077575" y="6386513"/>
          <p14:tracePt t="255683" x="11072813" y="6391275"/>
          <p14:tracePt t="255706" x="11068050" y="6396038"/>
          <p14:tracePt t="255728" x="11058525" y="6405563"/>
          <p14:tracePt t="255739" x="11053763" y="6415088"/>
          <p14:tracePt t="255751" x="11044238" y="6424613"/>
          <p14:tracePt t="255761" x="11039475" y="6438900"/>
          <p14:tracePt t="255776" x="11025188" y="6457950"/>
          <p14:tracePt t="255793" x="11010900" y="6472238"/>
          <p14:tracePt t="255810" x="10972800" y="6510338"/>
          <p14:tracePt t="255826" x="10963275" y="6519863"/>
          <p14:tracePt t="255843" x="10948988" y="6538913"/>
          <p14:tracePt t="255859" x="10944225" y="6548438"/>
          <p14:tracePt t="256088" x="10948988" y="6543675"/>
          <p14:tracePt t="256099" x="10953750" y="6538913"/>
          <p14:tracePt t="256111" x="10963275" y="6529388"/>
          <p14:tracePt t="256122" x="10972800" y="6510338"/>
          <p14:tracePt t="256133" x="10991850" y="6481763"/>
          <p14:tracePt t="256144" x="11015663" y="6448425"/>
          <p14:tracePt t="256160" x="11039475" y="6415088"/>
          <p14:tracePt t="256177" x="11101388" y="6343650"/>
          <p14:tracePt t="256193" x="11134725" y="6310313"/>
          <p14:tracePt t="256210" x="11168063" y="6291263"/>
          <p14:tracePt t="256226" x="11229975" y="6262688"/>
          <p14:tracePt t="256243" x="11253788" y="6248400"/>
          <p14:tracePt t="256260" x="11282363" y="6229350"/>
          <p14:tracePt t="256276" x="11291888" y="6219825"/>
          <p14:tracePt t="256293" x="11306175" y="6205538"/>
          <p14:tracePt t="256310" x="11310938" y="6200775"/>
          <p14:tracePt t="256327" x="11315700" y="6191250"/>
          <p14:tracePt t="256343" x="11320463" y="6186488"/>
          <p14:tracePt t="256360" x="11320463" y="6181725"/>
          <p14:tracePt t="256381" x="11320463" y="6176963"/>
          <p14:tracePt t="256393" x="11320463" y="6172200"/>
          <p14:tracePt t="256414" x="11320463" y="6167438"/>
          <p14:tracePt t="256426" x="11325225" y="6162675"/>
          <p14:tracePt t="256443" x="11334750" y="6157913"/>
          <p14:tracePt t="256460" x="11349038" y="6143625"/>
          <p14:tracePt t="256476" x="11353800" y="6138863"/>
          <p14:tracePt t="256493" x="11368088" y="6124575"/>
          <p14:tracePt t="256510" x="11372850" y="6119813"/>
          <p14:tracePt t="256526" x="11382375" y="6105525"/>
          <p14:tracePt t="256543" x="11391900" y="6100763"/>
          <p14:tracePt t="256560" x="11406188" y="6081713"/>
          <p14:tracePt t="256576" x="11415713" y="6072188"/>
          <p14:tracePt t="256593" x="11434763" y="6053138"/>
          <p14:tracePt t="256610" x="11434763" y="6048375"/>
          <p14:tracePt t="256627" x="11439525" y="6048375"/>
          <p14:tracePt t="256819" x="11434763" y="6048375"/>
          <p14:tracePt t="263378" x="11420475" y="6034088"/>
          <p14:tracePt t="263389" x="11372850" y="6000750"/>
          <p14:tracePt t="263400" x="11334750" y="5976938"/>
          <p14:tracePt t="263415" x="11282363" y="5938838"/>
          <p14:tracePt t="263432" x="11220450" y="5895975"/>
          <p14:tracePt t="263449" x="11101388" y="5781675"/>
          <p14:tracePt t="263466" x="11029950" y="5705475"/>
          <p14:tracePt t="263482" x="10915650" y="5567363"/>
          <p14:tracePt t="263499" x="10896600" y="5524500"/>
          <p14:tracePt t="263515" x="10877550" y="5476875"/>
          <p14:tracePt t="263549" x="10877550" y="5486400"/>
          <p14:tracePt t="263566" x="10872788" y="5486400"/>
          <p14:tracePt t="263582" x="10739438" y="5348288"/>
          <p14:tracePt t="263599" x="10658475" y="5276850"/>
          <p14:tracePt t="263616" x="10391775" y="5081588"/>
          <p14:tracePt t="263632" x="10263188" y="4991100"/>
          <p14:tracePt t="263649" x="10044113" y="4848225"/>
          <p14:tracePt t="263666" x="9915525" y="4776788"/>
          <p14:tracePt t="263682" x="9658350" y="4652963"/>
          <p14:tracePt t="263699" x="9563100" y="4619625"/>
          <p14:tracePt t="263716" x="9291638" y="4548188"/>
          <p14:tracePt t="263733" x="9167813" y="4524375"/>
          <p14:tracePt t="263749" x="9020175" y="4519613"/>
          <p14:tracePt t="263766" x="8934450" y="4529138"/>
          <p14:tracePt t="263782" x="8743950" y="4567238"/>
          <p14:tracePt t="263799" x="8605838" y="4600575"/>
          <p14:tracePt t="263816" x="8296275" y="4681538"/>
          <p14:tracePt t="263832" x="8191500" y="4705350"/>
          <p14:tracePt t="263849" x="7934325" y="4781550"/>
          <p14:tracePt t="263866" x="7853363" y="4810125"/>
          <p14:tracePt t="263883" x="7739063" y="4838700"/>
          <p14:tracePt t="263899" x="7686675" y="4852988"/>
          <p14:tracePt t="263916" x="7639050" y="4872038"/>
          <p14:tracePt t="263932" x="7577138" y="4895850"/>
          <p14:tracePt t="263949" x="7539038" y="4910138"/>
          <p14:tracePt t="263966" x="7458075" y="4929188"/>
          <p14:tracePt t="263983" x="7410450" y="4943475"/>
          <p14:tracePt t="263999" x="7343775" y="4972050"/>
          <p14:tracePt t="264016" x="7334250" y="4981575"/>
          <p14:tracePt t="264033" x="7324725" y="4995863"/>
          <p14:tracePt t="264049" x="7319963" y="4995863"/>
          <p14:tracePt t="264066" x="7315200" y="5000625"/>
          <p14:tracePt t="264131" x="7310438" y="5000625"/>
          <p14:tracePt t="264154" x="7305675" y="5000625"/>
          <p14:tracePt t="266832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제</a:t>
            </a:r>
            <a:r>
              <a:rPr lang="en-US" altLang="ko-KR" dirty="0"/>
              <a:t>1</a:t>
            </a:r>
            <a:r>
              <a:rPr lang="ko-KR" altLang="en-US" dirty="0"/>
              <a:t>장 경제학과 심리학의 만남 </a:t>
            </a:r>
            <a:r>
              <a:rPr lang="en-US" altLang="ko-KR" dirty="0"/>
              <a:t>(1-48)</a:t>
            </a:r>
            <a:br>
              <a:rPr lang="en-US" altLang="ko-KR" dirty="0"/>
            </a:br>
            <a:r>
              <a:rPr lang="ko-KR" altLang="en-US" sz="2000" dirty="0"/>
              <a:t>행동경제학의 탄생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81193" y="2180496"/>
            <a:ext cx="8310646" cy="3678303"/>
          </a:xfrm>
        </p:spPr>
        <p:txBody>
          <a:bodyPr/>
          <a:lstStyle/>
          <a:p>
            <a:r>
              <a:rPr lang="ko-KR" altLang="en-US" dirty="0"/>
              <a:t>합리적이며 이기적인 경제인 가정 </a:t>
            </a:r>
            <a:r>
              <a:rPr lang="en-US" altLang="ko-KR" dirty="0"/>
              <a:t>(</a:t>
            </a:r>
            <a:r>
              <a:rPr lang="ko-KR" altLang="en-US" dirty="0"/>
              <a:t>주류 경제학</a:t>
            </a:r>
            <a:r>
              <a:rPr lang="en-US" altLang="ko-KR" dirty="0"/>
              <a:t>)</a:t>
            </a:r>
          </a:p>
          <a:p>
            <a:r>
              <a:rPr lang="ko-KR" altLang="en-US" dirty="0"/>
              <a:t>즉</a:t>
            </a:r>
            <a:r>
              <a:rPr lang="en-US" altLang="ko-KR" dirty="0"/>
              <a:t>, </a:t>
            </a:r>
            <a:r>
              <a:rPr lang="ko-KR" altLang="en-US" dirty="0"/>
              <a:t>경제적 합리성 </a:t>
            </a:r>
            <a:r>
              <a:rPr lang="en-US" altLang="ko-KR" dirty="0"/>
              <a:t>= </a:t>
            </a:r>
            <a:r>
              <a:rPr lang="ko-KR" altLang="en-US" dirty="0"/>
              <a:t>단순한 물질적 이익 추구</a:t>
            </a:r>
            <a:r>
              <a:rPr lang="en-US" altLang="ko-KR" dirty="0"/>
              <a:t>. ?</a:t>
            </a:r>
          </a:p>
          <a:p>
            <a:r>
              <a:rPr lang="ko-KR" altLang="en-US" dirty="0"/>
              <a:t>사익 추구 </a:t>
            </a:r>
            <a:r>
              <a:rPr lang="en-US" altLang="ko-KR" dirty="0"/>
              <a:t>= </a:t>
            </a:r>
            <a:r>
              <a:rPr lang="ko-KR" altLang="en-US" dirty="0"/>
              <a:t>행동의 목적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합리성 </a:t>
            </a:r>
            <a:r>
              <a:rPr lang="en-US" altLang="ko-KR" dirty="0"/>
              <a:t>= </a:t>
            </a:r>
            <a:r>
              <a:rPr lang="ko-KR" altLang="en-US" dirty="0"/>
              <a:t>목적 달성 위한 </a:t>
            </a:r>
            <a:r>
              <a:rPr lang="ko-KR" altLang="en-US" dirty="0" err="1"/>
              <a:t>수단</a:t>
            </a:r>
            <a:r>
              <a:rPr lang="ko-KR" altLang="en-US" dirty="0" err="1">
                <a:sym typeface="Wingdings" panose="05000000000000000000" pitchFamily="2" charset="2"/>
              </a:rPr>
              <a:t></a:t>
            </a:r>
            <a:r>
              <a:rPr lang="ko-KR" altLang="en-US" dirty="0" err="1"/>
              <a:t>방법</a:t>
            </a:r>
            <a:endParaRPr lang="en-US" altLang="ko-KR" dirty="0"/>
          </a:p>
          <a:p>
            <a:r>
              <a:rPr lang="en-US" altLang="ko-KR" dirty="0"/>
              <a:t>4</a:t>
            </a:r>
            <a:r>
              <a:rPr lang="ko-KR" altLang="en-US" dirty="0"/>
              <a:t>가지 상황 발생 </a:t>
            </a:r>
            <a:br>
              <a:rPr lang="en-US" altLang="ko-KR" dirty="0"/>
            </a:br>
            <a:r>
              <a:rPr lang="en-US" altLang="ko-KR" dirty="0"/>
              <a:t>- </a:t>
            </a:r>
            <a:r>
              <a:rPr lang="ko-KR" altLang="en-US" dirty="0"/>
              <a:t>경제학은 </a:t>
            </a:r>
            <a:r>
              <a:rPr lang="ko-KR" altLang="en-US" b="1" dirty="0"/>
              <a:t>사익추구</a:t>
            </a:r>
            <a:r>
              <a:rPr lang="ko-KR" altLang="en-US" dirty="0"/>
              <a:t> 하는 </a:t>
            </a:r>
            <a:r>
              <a:rPr lang="ko-KR" altLang="en-US" b="1" dirty="0"/>
              <a:t>합리적</a:t>
            </a:r>
            <a:r>
              <a:rPr lang="ko-KR" altLang="en-US" dirty="0"/>
              <a:t> 인간 만 가정</a:t>
            </a:r>
            <a:r>
              <a:rPr lang="en-US" altLang="ko-KR" dirty="0"/>
              <a:t>:</a:t>
            </a:r>
            <a:br>
              <a:rPr lang="en-US" altLang="ko-KR" dirty="0"/>
            </a:br>
            <a:r>
              <a:rPr lang="en-US" altLang="ko-KR" dirty="0"/>
              <a:t>- </a:t>
            </a:r>
            <a:r>
              <a:rPr lang="ko-KR" altLang="en-US" dirty="0"/>
              <a:t>하지만</a:t>
            </a:r>
            <a:r>
              <a:rPr lang="en-US" altLang="ko-KR" dirty="0"/>
              <a:t>, </a:t>
            </a:r>
            <a:r>
              <a:rPr lang="ko-KR" altLang="en-US" dirty="0"/>
              <a:t>인간은 이타적일 수 있고</a:t>
            </a:r>
            <a:r>
              <a:rPr lang="en-US" altLang="ko-KR" dirty="0"/>
              <a:t>, </a:t>
            </a:r>
            <a:r>
              <a:rPr lang="ko-KR" altLang="en-US" dirty="0"/>
              <a:t>비합리적일 수도 있음</a:t>
            </a:r>
            <a:br>
              <a:rPr lang="en-US" altLang="ko-KR" dirty="0"/>
            </a:br>
            <a:r>
              <a:rPr lang="en-US" altLang="ko-KR" dirty="0"/>
              <a:t>ex) </a:t>
            </a:r>
            <a:r>
              <a:rPr lang="ko-KR" altLang="en-US" dirty="0"/>
              <a:t>비합리적 공익 추구 시</a:t>
            </a:r>
            <a:r>
              <a:rPr lang="en-US" altLang="ko-KR" dirty="0"/>
              <a:t>, </a:t>
            </a:r>
            <a:r>
              <a:rPr lang="ko-KR" altLang="en-US" dirty="0"/>
              <a:t>의도와는 다르게 상대방에게 </a:t>
            </a:r>
            <a:br>
              <a:rPr lang="en-US" altLang="ko-KR" dirty="0"/>
            </a:br>
            <a:r>
              <a:rPr lang="ko-KR" altLang="en-US" dirty="0"/>
              <a:t>오히려 손해를 끼칠 수 있음</a:t>
            </a:r>
            <a:endParaRPr lang="en-US" altLang="ko-KR" dirty="0"/>
          </a:p>
          <a:p>
            <a:r>
              <a:rPr lang="ko-KR" altLang="en-US" dirty="0"/>
              <a:t>나머지 </a:t>
            </a:r>
            <a:r>
              <a:rPr lang="en-US" altLang="ko-KR" dirty="0"/>
              <a:t>3</a:t>
            </a:r>
            <a:r>
              <a:rPr lang="ko-KR" altLang="en-US" dirty="0"/>
              <a:t>개 상황으로 확장 필요</a:t>
            </a:r>
            <a:endParaRPr lang="en-US" altLang="ko-KR" dirty="0"/>
          </a:p>
          <a:p>
            <a:endParaRPr lang="en-US" altLang="ko-KR" dirty="0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313725"/>
              </p:ext>
            </p:extLst>
          </p:nvPr>
        </p:nvGraphicFramePr>
        <p:xfrm>
          <a:off x="6235985" y="4935994"/>
          <a:ext cx="5621868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6907">
                  <a:extLst>
                    <a:ext uri="{9D8B030D-6E8A-4147-A177-3AD203B41FA5}">
                      <a16:colId xmlns:a16="http://schemas.microsoft.com/office/drawing/2014/main" val="3839027322"/>
                    </a:ext>
                  </a:extLst>
                </a:gridCol>
                <a:gridCol w="2059094">
                  <a:extLst>
                    <a:ext uri="{9D8B030D-6E8A-4147-A177-3AD203B41FA5}">
                      <a16:colId xmlns:a16="http://schemas.microsoft.com/office/drawing/2014/main" val="1036547684"/>
                    </a:ext>
                  </a:extLst>
                </a:gridCol>
                <a:gridCol w="2065867">
                  <a:extLst>
                    <a:ext uri="{9D8B030D-6E8A-4147-A177-3AD203B41FA5}">
                      <a16:colId xmlns:a16="http://schemas.microsoft.com/office/drawing/2014/main" val="12173039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          수단</a:t>
                      </a:r>
                      <a:endParaRPr lang="en-US" altLang="ko-KR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  <a:p>
                      <a:pPr latinLnBrk="1"/>
                      <a:r>
                        <a:rPr lang="ko-KR" altLang="en-US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목적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합리적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비합리적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472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사익추구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합리적 사익추구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비합리적 사익추구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902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이타</a:t>
                      </a:r>
                      <a:r>
                        <a:rPr lang="en-US" altLang="ko-KR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(</a:t>
                      </a:r>
                      <a:r>
                        <a:rPr lang="ko-KR" altLang="en-US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공익</a:t>
                      </a:r>
                      <a:r>
                        <a:rPr lang="en-US" altLang="ko-KR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)</a:t>
                      </a:r>
                      <a:r>
                        <a:rPr lang="ko-KR" altLang="en-US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합리적 </a:t>
                      </a:r>
                      <a:r>
                        <a:rPr lang="ko-KR" altLang="en-US" dirty="0" err="1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공익추구</a:t>
                      </a:r>
                      <a:endParaRPr lang="ko-KR" altLang="en-US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비합리적 </a:t>
                      </a:r>
                      <a:r>
                        <a:rPr lang="ko-KR" altLang="en-US" dirty="0" err="1">
                          <a:latin typeface="함초롬돋움" panose="020B0604000101010101" pitchFamily="50" charset="-127"/>
                          <a:ea typeface="함초롬돋움" panose="020B0604000101010101" pitchFamily="50" charset="-127"/>
                          <a:cs typeface="함초롬돋움" panose="020B0604000101010101" pitchFamily="50" charset="-127"/>
                        </a:rPr>
                        <a:t>공익추구</a:t>
                      </a:r>
                      <a:endParaRPr lang="ko-KR" altLang="en-US" dirty="0">
                        <a:latin typeface="함초롬돋움" panose="020B0604000101010101" pitchFamily="50" charset="-127"/>
                        <a:ea typeface="함초롬돋움" panose="020B0604000101010101" pitchFamily="50" charset="-127"/>
                        <a:cs typeface="함초롬돋움" panose="020B060400010101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568825"/>
                  </a:ext>
                </a:extLst>
              </a:tr>
            </a:tbl>
          </a:graphicData>
        </a:graphic>
      </p:graphicFrame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998" y="2252490"/>
            <a:ext cx="2495550" cy="1828800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D2B88359-8147-4F46-A240-A5A1ACE78B71}"/>
              </a:ext>
            </a:extLst>
          </p:cNvPr>
          <p:cNvSpPr/>
          <p:nvPr/>
        </p:nvSpPr>
        <p:spPr>
          <a:xfrm>
            <a:off x="7736305" y="5618750"/>
            <a:ext cx="2039353" cy="3068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E2B12A3-5052-490E-89C3-C29A011383C2}"/>
              </a:ext>
            </a:extLst>
          </p:cNvPr>
          <p:cNvSpPr/>
          <p:nvPr/>
        </p:nvSpPr>
        <p:spPr>
          <a:xfrm>
            <a:off x="5672889" y="4049727"/>
            <a:ext cx="673769" cy="2188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69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002"/>
    </mc:Choice>
    <mc:Fallback xmlns="">
      <p:transition spd="slow" advTm="156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38" x="6053138" y="3552825"/>
          <p14:tracePt t="6351" x="6043613" y="3543300"/>
          <p14:tracePt t="6364" x="6015038" y="3529013"/>
          <p14:tracePt t="6374" x="5919788" y="3462338"/>
          <p14:tracePt t="6385" x="5857875" y="3414713"/>
          <p14:tracePt t="6396" x="5781675" y="3362325"/>
          <p14:tracePt t="6413" x="5676900" y="3286125"/>
          <p14:tracePt t="6430" x="5405438" y="3124200"/>
          <p14:tracePt t="6446" x="5229225" y="3028950"/>
          <p14:tracePt t="6463" x="4929188" y="2876550"/>
          <p14:tracePt t="6480" x="4767263" y="2800350"/>
          <p14:tracePt t="6496" x="4529138" y="2662238"/>
          <p14:tracePt t="6513" x="4438650" y="2605088"/>
          <p14:tracePt t="6530" x="4343400" y="2543175"/>
          <p14:tracePt t="6546" x="4300538" y="2519363"/>
          <p14:tracePt t="6563" x="4281488" y="2505075"/>
          <p14:tracePt t="6580" x="4252913" y="2481263"/>
          <p14:tracePt t="6597" x="4205288" y="2443163"/>
          <p14:tracePt t="6613" x="4171950" y="2419350"/>
          <p14:tracePt t="6630" x="4133850" y="2390775"/>
          <p14:tracePt t="6647" x="4048125" y="2328863"/>
          <p14:tracePt t="6663" x="4000500" y="2300288"/>
          <p14:tracePt t="6680" x="3924300" y="2266950"/>
          <p14:tracePt t="6697" x="3905250" y="2257425"/>
          <p14:tracePt t="6713" x="3890963" y="2252663"/>
          <p14:tracePt t="6747" x="3886200" y="2252663"/>
          <p14:tracePt t="6763" x="3886200" y="2257425"/>
          <p14:tracePt t="6780" x="3881438" y="2262188"/>
          <p14:tracePt t="6797" x="3881438" y="2266950"/>
          <p14:tracePt t="6813" x="3886200" y="2271713"/>
          <p14:tracePt t="6830" x="3890963" y="2271713"/>
          <p14:tracePt t="6847" x="3895725" y="2286000"/>
          <p14:tracePt t="6863" x="3895725" y="2295525"/>
          <p14:tracePt t="6880" x="3895725" y="2314575"/>
          <p14:tracePt t="6897" x="3895725" y="2319338"/>
          <p14:tracePt t="6913" x="3890963" y="2333625"/>
          <p14:tracePt t="6930" x="3881438" y="2338388"/>
          <p14:tracePt t="6947" x="3871913" y="2352675"/>
          <p14:tracePt t="6963" x="3862388" y="2357438"/>
          <p14:tracePt t="6980" x="3848100" y="2371725"/>
          <p14:tracePt t="6997" x="3838575" y="2381250"/>
          <p14:tracePt t="7013" x="3824288" y="2390775"/>
          <p14:tracePt t="7030" x="3819525" y="2395538"/>
          <p14:tracePt t="7047" x="3814763" y="2395538"/>
          <p14:tracePt t="7064" x="3810000" y="2395538"/>
          <p14:tracePt t="9671" x="3800475" y="2395538"/>
          <p14:tracePt t="9681" x="3790950" y="2395538"/>
          <p14:tracePt t="9693" x="3786188" y="2395538"/>
          <p14:tracePt t="9704" x="3776663" y="2395538"/>
          <p14:tracePt t="9716" x="3762375" y="2400300"/>
          <p14:tracePt t="9732" x="3743325" y="2409825"/>
          <p14:tracePt t="9749" x="3681413" y="2433638"/>
          <p14:tracePt t="9766" x="3648075" y="2447925"/>
          <p14:tracePt t="9782" x="3552825" y="2500313"/>
          <p14:tracePt t="9799" x="3505200" y="2519363"/>
          <p14:tracePt t="9816" x="3414713" y="2562225"/>
          <p14:tracePt t="9832" x="3367088" y="2576513"/>
          <p14:tracePt t="9849" x="3276600" y="2605088"/>
          <p14:tracePt t="9866" x="3228975" y="2624138"/>
          <p14:tracePt t="9882" x="3138488" y="2652713"/>
          <p14:tracePt t="9899" x="3086100" y="2671763"/>
          <p14:tracePt t="9916" x="2971800" y="2719388"/>
          <p14:tracePt t="9933" x="2914650" y="2743200"/>
          <p14:tracePt t="9949" x="2857500" y="2771775"/>
          <p14:tracePt t="9966" x="2714625" y="2819400"/>
          <p14:tracePt t="9983" x="2657475" y="2843213"/>
          <p14:tracePt t="9999" x="2547938" y="2871788"/>
          <p14:tracePt t="10016" x="2509838" y="2881313"/>
          <p14:tracePt t="10032" x="2457450" y="2895600"/>
          <p14:tracePt t="10049" x="2433638" y="2900363"/>
          <p14:tracePt t="10066" x="2409825" y="2905125"/>
          <p14:tracePt t="10083" x="2400300" y="2905125"/>
          <p14:tracePt t="10099" x="2381250" y="2905125"/>
          <p14:tracePt t="10116" x="2376488" y="2900363"/>
          <p14:tracePt t="10133" x="2366963" y="2895600"/>
          <p14:tracePt t="10221" x="2362200" y="2895600"/>
          <p14:tracePt t="10243" x="2357438" y="2895600"/>
          <p14:tracePt t="10254" x="2352675" y="2895600"/>
          <p14:tracePt t="10817" x="2357438" y="2890838"/>
          <p14:tracePt t="10833" x="2362200" y="2890838"/>
          <p14:tracePt t="10851" x="2366963" y="2886075"/>
          <p14:tracePt t="10874" x="2371725" y="2881313"/>
          <p14:tracePt t="10897" x="2376488" y="2881313"/>
          <p14:tracePt t="10985" x="2381250" y="2881313"/>
          <p14:tracePt t="12663" x="2419350" y="2881313"/>
          <p14:tracePt t="12674" x="2505075" y="2886075"/>
          <p14:tracePt t="12685" x="2590800" y="2895600"/>
          <p14:tracePt t="12696" x="2690813" y="2909888"/>
          <p14:tracePt t="12707" x="2747963" y="2919413"/>
          <p14:tracePt t="12719" x="2795588" y="2924175"/>
          <p14:tracePt t="12735" x="2819400" y="2924175"/>
          <p14:tracePt t="12752" x="2828925" y="2924175"/>
          <p14:tracePt t="12768" x="2828925" y="2919413"/>
          <p14:tracePt t="12808" x="2833688" y="2919413"/>
          <p14:tracePt t="12954" x="2838450" y="2914650"/>
          <p14:tracePt t="12977" x="2847975" y="2909888"/>
          <p14:tracePt t="12989" x="2857500" y="2905125"/>
          <p14:tracePt t="13000" x="2871788" y="2905125"/>
          <p14:tracePt t="13011" x="2900363" y="2900363"/>
          <p14:tracePt t="13023" x="2928938" y="2895600"/>
          <p14:tracePt t="13035" x="2976563" y="2890838"/>
          <p14:tracePt t="13052" x="3028950" y="2886075"/>
          <p14:tracePt t="13068" x="3114675" y="2876550"/>
          <p14:tracePt t="13085" x="3148013" y="2871788"/>
          <p14:tracePt t="13102" x="3176588" y="2862263"/>
          <p14:tracePt t="13118" x="3181350" y="2857500"/>
          <p14:tracePt t="13135" x="3186113" y="2852738"/>
          <p14:tracePt t="14203" x="3186113" y="2847975"/>
          <p14:tracePt t="14226" x="3190875" y="2847975"/>
          <p14:tracePt t="14237" x="3195638" y="2847975"/>
          <p14:tracePt t="14249" x="3200400" y="2843213"/>
          <p14:tracePt t="14260" x="3209925" y="2843213"/>
          <p14:tracePt t="14271" x="3224213" y="2843213"/>
          <p14:tracePt t="14286" x="3243263" y="2843213"/>
          <p14:tracePt t="14303" x="3267075" y="2843213"/>
          <p14:tracePt t="14319" x="3319463" y="2843213"/>
          <p14:tracePt t="14336" x="3348038" y="2843213"/>
          <p14:tracePt t="14353" x="3405188" y="2847975"/>
          <p14:tracePt t="14370" x="3438525" y="2852738"/>
          <p14:tracePt t="14386" x="3514725" y="2862263"/>
          <p14:tracePt t="14403" x="3552825" y="2867025"/>
          <p14:tracePt t="14420" x="3633788" y="2876550"/>
          <p14:tracePt t="14436" x="3667125" y="2881313"/>
          <p14:tracePt t="14453" x="3752850" y="2886075"/>
          <p14:tracePt t="14470" x="3795713" y="2890838"/>
          <p14:tracePt t="14486" x="3881438" y="2890838"/>
          <p14:tracePt t="14503" x="3929063" y="2890838"/>
          <p14:tracePt t="14520" x="4029075" y="2881313"/>
          <p14:tracePt t="14536" x="4086225" y="2881313"/>
          <p14:tracePt t="14553" x="4219575" y="2881313"/>
          <p14:tracePt t="14570" x="4286250" y="2876550"/>
          <p14:tracePt t="14586" x="4448175" y="2862263"/>
          <p14:tracePt t="14603" x="4519613" y="2857500"/>
          <p14:tracePt t="14620" x="4643438" y="2852738"/>
          <p14:tracePt t="14636" x="4686300" y="2847975"/>
          <p14:tracePt t="14653" x="4772025" y="2838450"/>
          <p14:tracePt t="14670" x="4800600" y="2833688"/>
          <p14:tracePt t="14686" x="4848225" y="2824163"/>
          <p14:tracePt t="14703" x="4867275" y="2819400"/>
          <p14:tracePt t="14720" x="4895850" y="2819400"/>
          <p14:tracePt t="14736" x="4914900" y="2819400"/>
          <p14:tracePt t="14753" x="4943475" y="2819400"/>
          <p14:tracePt t="14770" x="5005388" y="2833688"/>
          <p14:tracePt t="14787" x="5033963" y="2843213"/>
          <p14:tracePt t="14803" x="5086350" y="2852738"/>
          <p14:tracePt t="14820" x="5100638" y="2852738"/>
          <p14:tracePt t="14837" x="5105400" y="2852738"/>
          <p14:tracePt t="17006" x="5119688" y="2852738"/>
          <p14:tracePt t="17016" x="5148263" y="2852738"/>
          <p14:tracePt t="17028" x="5186363" y="2847975"/>
          <p14:tracePt t="17039" x="5248275" y="2847975"/>
          <p14:tracePt t="17055" x="5319713" y="2852738"/>
          <p14:tracePt t="17072" x="5419725" y="2857500"/>
          <p14:tracePt t="17088" x="5467350" y="2857500"/>
          <p14:tracePt t="17105" x="5524500" y="2857500"/>
          <p14:tracePt t="17122" x="5548313" y="2857500"/>
          <p14:tracePt t="17138" x="5591175" y="2852738"/>
          <p14:tracePt t="17156" x="5610225" y="2852738"/>
          <p14:tracePt t="17172" x="5638800" y="2847975"/>
          <p14:tracePt t="17189" x="5648325" y="2847975"/>
          <p14:tracePt t="17205" x="5653088" y="2843213"/>
          <p14:tracePt t="17252" x="5648325" y="2843213"/>
          <p14:tracePt t="17444" x="5638800" y="2838450"/>
          <p14:tracePt t="17455" x="5629275" y="2833688"/>
          <p14:tracePt t="17472" x="5610225" y="2824163"/>
          <p14:tracePt t="17489" x="5572125" y="2805113"/>
          <p14:tracePt t="17506" x="5557838" y="2790825"/>
          <p14:tracePt t="17522" x="5538788" y="2776538"/>
          <p14:tracePt t="17539" x="5538788" y="2771775"/>
          <p14:tracePt t="17555" x="5524500" y="2752725"/>
          <p14:tracePt t="17572" x="5519738" y="2743200"/>
          <p14:tracePt t="17589" x="5505450" y="2719388"/>
          <p14:tracePt t="17606" x="5495925" y="2700338"/>
          <p14:tracePt t="17622" x="5481638" y="2657475"/>
          <p14:tracePt t="17639" x="5472113" y="2638425"/>
          <p14:tracePt t="17656" x="5462588" y="2624138"/>
          <p14:tracePt t="17672" x="5457825" y="2605088"/>
          <p14:tracePt t="17689" x="5457825" y="2600325"/>
          <p14:tracePt t="17706" x="5462588" y="2586038"/>
          <p14:tracePt t="17722" x="5462588" y="2581275"/>
          <p14:tracePt t="17739" x="5476875" y="2571750"/>
          <p14:tracePt t="17756" x="5481638" y="2566988"/>
          <p14:tracePt t="17772" x="5500688" y="2552700"/>
          <p14:tracePt t="17789" x="5510213" y="2547938"/>
          <p14:tracePt t="17806" x="5538788" y="2538413"/>
          <p14:tracePt t="17822" x="5562600" y="2528888"/>
          <p14:tracePt t="17839" x="5605463" y="2509838"/>
          <p14:tracePt t="17856" x="5634038" y="2505075"/>
          <p14:tracePt t="17872" x="5667375" y="2490788"/>
          <p14:tracePt t="17889" x="5681663" y="2486025"/>
          <p14:tracePt t="17906" x="5691188" y="2486025"/>
          <p14:tracePt t="17922" x="5695950" y="2486025"/>
          <p14:tracePt t="17939" x="5700713" y="2486025"/>
          <p14:tracePt t="17956" x="5705475" y="2486025"/>
          <p14:tracePt t="17972" x="5724525" y="2490788"/>
          <p14:tracePt t="17989" x="5734050" y="2500313"/>
          <p14:tracePt t="18006" x="5748338" y="2514600"/>
          <p14:tracePt t="18022" x="5753100" y="2519363"/>
          <p14:tracePt t="18039" x="5757863" y="2524125"/>
          <p14:tracePt t="18056" x="5762625" y="2528888"/>
          <p14:tracePt t="18072" x="5767388" y="2538413"/>
          <p14:tracePt t="18089" x="5767388" y="2547938"/>
          <p14:tracePt t="18106" x="5786438" y="2576513"/>
          <p14:tracePt t="18122" x="5786438" y="2586038"/>
          <p14:tracePt t="18139" x="5791200" y="2595563"/>
          <p14:tracePt t="18156" x="5795963" y="2614613"/>
          <p14:tracePt t="18173" x="5795963" y="2619375"/>
          <p14:tracePt t="18189" x="5795963" y="2633663"/>
          <p14:tracePt t="18206" x="5795963" y="2638425"/>
          <p14:tracePt t="18223" x="5805488" y="2657475"/>
          <p14:tracePt t="18239" x="5810250" y="2671763"/>
          <p14:tracePt t="18256" x="5815013" y="2690813"/>
          <p14:tracePt t="18273" x="5819775" y="2695575"/>
          <p14:tracePt t="18289" x="5819775" y="2705100"/>
          <p14:tracePt t="18306" x="5815013" y="2714625"/>
          <p14:tracePt t="18323" x="5805488" y="2728913"/>
          <p14:tracePt t="18339" x="5791200" y="2733675"/>
          <p14:tracePt t="18356" x="5776913" y="2747963"/>
          <p14:tracePt t="18373" x="5767388" y="2752725"/>
          <p14:tracePt t="18389" x="5748338" y="2767013"/>
          <p14:tracePt t="18406" x="5738813" y="2771775"/>
          <p14:tracePt t="18423" x="5719763" y="2776538"/>
          <p14:tracePt t="18440" x="5715000" y="2781300"/>
          <p14:tracePt t="18456" x="5700713" y="2786063"/>
          <p14:tracePt t="18473" x="5695950" y="2790825"/>
          <p14:tracePt t="18490" x="5672138" y="2790825"/>
          <p14:tracePt t="18506" x="5662613" y="2790825"/>
          <p14:tracePt t="18523" x="5634038" y="2786063"/>
          <p14:tracePt t="18540" x="5619750" y="2781300"/>
          <p14:tracePt t="18556" x="5605463" y="2776538"/>
          <p14:tracePt t="18573" x="5595938" y="2771775"/>
          <p14:tracePt t="18591" x="5586413" y="2767013"/>
          <p14:tracePt t="18606" x="5581650" y="2762250"/>
          <p14:tracePt t="18623" x="5576888" y="2762250"/>
          <p14:tracePt t="18640" x="5548313" y="2743200"/>
          <p14:tracePt t="18656" x="5529263" y="2733675"/>
          <p14:tracePt t="18673" x="5500688" y="2709863"/>
          <p14:tracePt t="18690" x="5486400" y="2695575"/>
          <p14:tracePt t="18706" x="5476875" y="2686050"/>
          <p14:tracePt t="18723" x="5476875" y="2676525"/>
          <p14:tracePt t="18740" x="5476875" y="2667000"/>
          <p14:tracePt t="18756" x="5476875" y="2657475"/>
          <p14:tracePt t="18773" x="5481638" y="2647950"/>
          <p14:tracePt t="18790" x="5486400" y="2638425"/>
          <p14:tracePt t="18807" x="5505450" y="2619375"/>
          <p14:tracePt t="18823" x="5514975" y="2600325"/>
          <p14:tracePt t="18840" x="5538788" y="2566988"/>
          <p14:tracePt t="18857" x="5538788" y="2557463"/>
          <p14:tracePt t="18873" x="5543550" y="2547938"/>
          <p14:tracePt t="18890" x="5543550" y="2538413"/>
          <p14:tracePt t="18907" x="5548313" y="2528888"/>
          <p14:tracePt t="18940" x="5567363" y="2524125"/>
          <p14:tracePt t="18957" x="5581650" y="2524125"/>
          <p14:tracePt t="18973" x="5614988" y="2524125"/>
          <p14:tracePt t="18990" x="5629275" y="2524125"/>
          <p14:tracePt t="19007" x="5643563" y="2528888"/>
          <p14:tracePt t="19023" x="5653088" y="2528888"/>
          <p14:tracePt t="19040" x="5657850" y="2533650"/>
          <p14:tracePt t="19057" x="5662613" y="2533650"/>
          <p14:tracePt t="19073" x="5667375" y="2538413"/>
          <p14:tracePt t="19076" x="5676900" y="2543175"/>
          <p14:tracePt t="19090" x="5681663" y="2543175"/>
          <p14:tracePt t="19107" x="5691188" y="2552700"/>
          <p14:tracePt t="19123" x="5738813" y="2586038"/>
          <p14:tracePt t="19140" x="5767388" y="2605088"/>
          <p14:tracePt t="19157" x="5805488" y="2633663"/>
          <p14:tracePt t="19173" x="5815013" y="2643188"/>
          <p14:tracePt t="19190" x="5819775" y="2652713"/>
          <p14:tracePt t="19207" x="5819775" y="2657475"/>
          <p14:tracePt t="19224" x="5819775" y="2662238"/>
          <p14:tracePt t="19257" x="5805488" y="2671763"/>
          <p14:tracePt t="19274" x="5800725" y="2681288"/>
          <p14:tracePt t="19290" x="5795963" y="2690813"/>
          <p14:tracePt t="19307" x="5791200" y="2700338"/>
          <p14:tracePt t="19324" x="5786438" y="2719388"/>
          <p14:tracePt t="19340" x="5781675" y="2728913"/>
          <p14:tracePt t="19357" x="5776913" y="2752725"/>
          <p14:tracePt t="19374" x="5772150" y="2762250"/>
          <p14:tracePt t="19390" x="5762625" y="2781300"/>
          <p14:tracePt t="19424" x="5757863" y="2786063"/>
          <p14:tracePt t="19440" x="5753100" y="2786063"/>
          <p14:tracePt t="19457" x="5743575" y="2790825"/>
          <p14:tracePt t="19474" x="5738813" y="2800350"/>
          <p14:tracePt t="19490" x="5724525" y="2805113"/>
          <p14:tracePt t="19507" x="5724525" y="2809875"/>
          <p14:tracePt t="19524" x="5715000" y="2809875"/>
          <p14:tracePt t="19541" x="5715000" y="2814638"/>
          <p14:tracePt t="19574" x="5715000" y="2819400"/>
          <p14:tracePt t="21674" x="5710238" y="2819400"/>
          <p14:tracePt t="21686" x="5700713" y="2819400"/>
          <p14:tracePt t="21697" x="5695950" y="2824163"/>
          <p14:tracePt t="21709" x="5681663" y="2828925"/>
          <p14:tracePt t="21726" x="5667375" y="2828925"/>
          <p14:tracePt t="21742" x="5643563" y="2838450"/>
          <p14:tracePt t="21759" x="5629275" y="2843213"/>
          <p14:tracePt t="21776" x="5600700" y="2847975"/>
          <p14:tracePt t="21792" x="5586413" y="2852738"/>
          <p14:tracePt t="21809" x="5557838" y="2857500"/>
          <p14:tracePt t="21826" x="5534025" y="2862263"/>
          <p14:tracePt t="21842" x="5481638" y="2876550"/>
          <p14:tracePt t="21859" x="5438775" y="2890838"/>
          <p14:tracePt t="21876" x="5353050" y="2924175"/>
          <p14:tracePt t="21892" x="5310188" y="2938463"/>
          <p14:tracePt t="21909" x="5219700" y="2957513"/>
          <p14:tracePt t="21926" x="5186363" y="2967038"/>
          <p14:tracePt t="21942" x="5110163" y="2981325"/>
          <p14:tracePt t="21959" x="5072063" y="2990850"/>
          <p14:tracePt t="21976" x="5005388" y="3009900"/>
          <p14:tracePt t="21992" x="4972050" y="3019425"/>
          <p14:tracePt t="22009" x="4938713" y="3028950"/>
          <p14:tracePt t="22042" x="4833938" y="3062288"/>
          <p14:tracePt t="22059" x="4757738" y="3090863"/>
          <p14:tracePt t="22076" x="4738688" y="3095625"/>
          <p14:tracePt t="22078" x="4719638" y="3105150"/>
          <p14:tracePt t="22092" x="4705350" y="3109913"/>
          <p14:tracePt t="22109" x="4695825" y="3114675"/>
          <p14:tracePt t="22126" x="4676775" y="3119438"/>
          <p14:tracePt t="22159" x="4672013" y="3124200"/>
          <p14:tracePt t="22304" x="4667250" y="3124200"/>
          <p14:tracePt t="22327" x="4662488" y="3124200"/>
          <p14:tracePt t="22338" x="4657725" y="3124200"/>
          <p14:tracePt t="22552" x="4657725" y="3128963"/>
          <p14:tracePt t="22585" x="4652963" y="3128963"/>
          <p14:tracePt t="22630" x="4648200" y="3128963"/>
          <p14:tracePt t="22641" x="4648200" y="3133725"/>
          <p14:tracePt t="22653" x="4643438" y="3133725"/>
          <p14:tracePt t="22664" x="4638675" y="3138488"/>
          <p14:tracePt t="22676" x="4624388" y="3148013"/>
          <p14:tracePt t="22693" x="4586288" y="3162300"/>
          <p14:tracePt t="22710" x="4495800" y="3190875"/>
          <p14:tracePt t="22726" x="4452938" y="3200400"/>
          <p14:tracePt t="22743" x="4310063" y="3219450"/>
          <p14:tracePt t="22760" x="4224338" y="3214688"/>
          <p14:tracePt t="22776" x="4129088" y="3195638"/>
          <p14:tracePt t="23058" x="4057650" y="3195638"/>
          <p14:tracePt t="23069" x="3971925" y="3195638"/>
          <p14:tracePt t="23080" x="3852863" y="3190875"/>
          <p14:tracePt t="23093" x="3729038" y="3190875"/>
          <p14:tracePt t="23110" x="3595688" y="3205163"/>
          <p14:tracePt t="23127" x="3305175" y="3228975"/>
          <p14:tracePt t="23143" x="3167063" y="3243263"/>
          <p14:tracePt t="23160" x="2924175" y="3267075"/>
          <p14:tracePt t="23177" x="2790825" y="3281363"/>
          <p14:tracePt t="23193" x="2538413" y="3295650"/>
          <p14:tracePt t="23210" x="2419350" y="3300413"/>
          <p14:tracePt t="23227" x="2243138" y="3314700"/>
          <p14:tracePt t="23243" x="2171700" y="3319463"/>
          <p14:tracePt t="23260" x="2052638" y="3324225"/>
          <p14:tracePt t="23277" x="2000250" y="3328988"/>
          <p14:tracePt t="23294" x="1928813" y="3338513"/>
          <p14:tracePt t="23310" x="1905000" y="3343275"/>
          <p14:tracePt t="23327" x="1824038" y="3352800"/>
          <p14:tracePt t="23344" x="1771650" y="3357563"/>
          <p14:tracePt t="23360" x="1671638" y="3367088"/>
          <p14:tracePt t="23377" x="1633538" y="3371850"/>
          <p14:tracePt t="23394" x="1600200" y="3376613"/>
          <p14:tracePt t="23410" x="1566863" y="3381375"/>
          <p14:tracePt t="23427" x="1557338" y="3381375"/>
          <p14:tracePt t="23444" x="1552575" y="3386138"/>
          <p14:tracePt t="23520" x="1552575" y="3381375"/>
          <p14:tracePt t="23531" x="1552575" y="3367088"/>
          <p14:tracePt t="23542" x="1547813" y="3357563"/>
          <p14:tracePt t="23552" x="1547813" y="3348038"/>
          <p14:tracePt t="23565" x="1547813" y="3343275"/>
          <p14:tracePt t="23577" x="1547813" y="3333750"/>
          <p14:tracePt t="23594" x="1547813" y="3328988"/>
          <p14:tracePt t="23611" x="1571625" y="3319463"/>
          <p14:tracePt t="23627" x="1590675" y="3309938"/>
          <p14:tracePt t="23644" x="1628775" y="3300413"/>
          <p14:tracePt t="23661" x="1647825" y="3290888"/>
          <p14:tracePt t="23677" x="1671638" y="3281363"/>
          <p14:tracePt t="23694" x="1685925" y="3276600"/>
          <p14:tracePt t="23711" x="1695450" y="3271838"/>
          <p14:tracePt t="24261" x="1695450" y="3267075"/>
          <p14:tracePt t="24543" x="1700213" y="3267075"/>
          <p14:tracePt t="24554" x="1704975" y="3262313"/>
          <p14:tracePt t="24567" x="1709738" y="3262313"/>
          <p14:tracePt t="24611" x="1714500" y="3262313"/>
          <p14:tracePt t="24633" x="1719263" y="3262313"/>
          <p14:tracePt t="24655" x="1724025" y="3262313"/>
          <p14:tracePt t="24666" x="1728788" y="3257550"/>
          <p14:tracePt t="24678" x="1733550" y="3257550"/>
          <p14:tracePt t="24689" x="1738313" y="3257550"/>
          <p14:tracePt t="24711" x="1743075" y="3257550"/>
          <p14:tracePt t="24722" x="1747838" y="3257550"/>
          <p14:tracePt t="24745" x="1752600" y="3257550"/>
          <p14:tracePt t="24767" x="1757363" y="3257550"/>
          <p14:tracePt t="24891" x="1762125" y="3257550"/>
          <p14:tracePt t="24959" x="1766888" y="3257550"/>
          <p14:tracePt t="24971" x="1771650" y="3257550"/>
          <p14:tracePt t="24982" x="1776413" y="3252788"/>
          <p14:tracePt t="24995" x="1781175" y="3248025"/>
          <p14:tracePt t="25012" x="1790700" y="3248025"/>
          <p14:tracePt t="25028" x="1800225" y="3248025"/>
          <p14:tracePt t="25094" x="1804988" y="3248025"/>
          <p14:tracePt t="25105" x="1809750" y="3248025"/>
          <p14:tracePt t="25117" x="1819275" y="3248025"/>
          <p14:tracePt t="25128" x="1833563" y="3248025"/>
          <p14:tracePt t="25145" x="1857375" y="3248025"/>
          <p14:tracePt t="25162" x="1924050" y="3252788"/>
          <p14:tracePt t="25178" x="1962150" y="3252788"/>
          <p14:tracePt t="25195" x="2095500" y="3262313"/>
          <p14:tracePt t="25212" x="2162175" y="3267075"/>
          <p14:tracePt t="25228" x="2328863" y="3286125"/>
          <p14:tracePt t="25245" x="2400300" y="3295650"/>
          <p14:tracePt t="25262" x="2543175" y="3305175"/>
          <p14:tracePt t="25279" x="2605088" y="3314700"/>
          <p14:tracePt t="25295" x="2709863" y="3314700"/>
          <p14:tracePt t="25312" x="2757488" y="3314700"/>
          <p14:tracePt t="25329" x="2795588" y="3309938"/>
          <p14:tracePt t="25345" x="2833688" y="3300413"/>
          <p14:tracePt t="37786" x="2828925" y="3300413"/>
          <p14:tracePt t="37796" x="2809875" y="3300413"/>
          <p14:tracePt t="37807" x="2795588" y="3300413"/>
          <p14:tracePt t="37822" x="2781300" y="3309938"/>
          <p14:tracePt t="37839" x="2757488" y="3324225"/>
          <p14:tracePt t="37856" x="2695575" y="3362325"/>
          <p14:tracePt t="37872" x="2657475" y="3381375"/>
          <p14:tracePt t="37889" x="2576513" y="3419475"/>
          <p14:tracePt t="37906" x="2533650" y="3433763"/>
          <p14:tracePt t="37922" x="2457450" y="3457575"/>
          <p14:tracePt t="37939" x="2428875" y="3467100"/>
          <p14:tracePt t="37956" x="2395538" y="3471863"/>
          <p14:tracePt t="37972" x="2371725" y="3462338"/>
          <p14:tracePt t="37989" x="2328863" y="3452813"/>
          <p14:tracePt t="38178" x="2338388" y="3452813"/>
          <p14:tracePt t="38201" x="2333625" y="3452813"/>
          <p14:tracePt t="38212" x="2324100" y="3448050"/>
          <p14:tracePt t="38223" x="2309813" y="3448050"/>
          <p14:tracePt t="38234" x="2290763" y="3448050"/>
          <p14:tracePt t="38246" x="2271713" y="3448050"/>
          <p14:tracePt t="38257" x="2252663" y="3448050"/>
          <p14:tracePt t="38273" x="2238375" y="3448050"/>
          <p14:tracePt t="38289" x="2214563" y="3448050"/>
          <p14:tracePt t="38306" x="2200275" y="3452813"/>
          <p14:tracePt t="38323" x="2185988" y="3452813"/>
          <p14:tracePt t="38339" x="2138363" y="3462338"/>
          <p14:tracePt t="38356" x="2095500" y="3467100"/>
          <p14:tracePt t="38373" x="2019300" y="3476625"/>
          <p14:tracePt t="38389" x="1985963" y="3486150"/>
          <p14:tracePt t="38406" x="1933575" y="3495675"/>
          <p14:tracePt t="38423" x="1914525" y="3500438"/>
          <p14:tracePt t="38439" x="1876425" y="3505200"/>
          <p14:tracePt t="38456" x="1862138" y="3509963"/>
          <p14:tracePt t="38473" x="1833563" y="3514725"/>
          <p14:tracePt t="38489" x="1819275" y="3519488"/>
          <p14:tracePt t="38506" x="1785938" y="3533775"/>
          <p14:tracePt t="38523" x="1771650" y="3538538"/>
          <p14:tracePt t="38539" x="1724025" y="3557588"/>
          <p14:tracePt t="38556" x="1695450" y="3567113"/>
          <p14:tracePt t="38573" x="1662113" y="3581400"/>
          <p14:tracePt t="38589" x="1657350" y="3586163"/>
          <p14:tracePt t="38606" x="1643063" y="3590925"/>
          <p14:tracePt t="38623" x="1638300" y="3600450"/>
          <p14:tracePt t="38640" x="1624013" y="3609975"/>
          <p14:tracePt t="38656" x="1619250" y="3614738"/>
          <p14:tracePt t="38673" x="1614488" y="3619500"/>
          <p14:tracePt t="38690" x="1614488" y="3624263"/>
          <p14:tracePt t="39811" x="1614488" y="3629025"/>
          <p14:tracePt t="39820" x="1624013" y="3633788"/>
          <p14:tracePt t="39843" x="1628775" y="3633788"/>
          <p14:tracePt t="39854" x="1628775" y="3638550"/>
          <p14:tracePt t="39865" x="1633538" y="3638550"/>
          <p14:tracePt t="39887" x="1638300" y="3638550"/>
          <p14:tracePt t="39898" x="1643063" y="3638550"/>
          <p14:tracePt t="39910" x="1643063" y="3643313"/>
          <p14:tracePt t="39924" x="1647825" y="3648075"/>
          <p14:tracePt t="41363" x="1652588" y="3648075"/>
          <p14:tracePt t="41373" x="1657350" y="3648075"/>
          <p14:tracePt t="41385" x="1662113" y="3648075"/>
          <p14:tracePt t="41407" x="1666875" y="3648075"/>
          <p14:tracePt t="41429" x="1676400" y="3648075"/>
          <p14:tracePt t="41441" x="1685925" y="3643313"/>
          <p14:tracePt t="41452" x="1700213" y="3638550"/>
          <p14:tracePt t="41463" x="1719263" y="3638550"/>
          <p14:tracePt t="41475" x="1747838" y="3638550"/>
          <p14:tracePt t="41492" x="1785938" y="3633788"/>
          <p14:tracePt t="41509" x="1919288" y="3619500"/>
          <p14:tracePt t="41525" x="2014538" y="3619500"/>
          <p14:tracePt t="41542" x="2252663" y="3605213"/>
          <p14:tracePt t="41559" x="2371725" y="3600450"/>
          <p14:tracePt t="41575" x="2562225" y="3586163"/>
          <p14:tracePt t="41592" x="2619375" y="3586163"/>
          <p14:tracePt t="41609" x="2681288" y="3576638"/>
          <p14:tracePt t="41625" x="2700338" y="3571875"/>
          <p14:tracePt t="41642" x="2724150" y="3567113"/>
          <p14:tracePt t="41659" x="2733675" y="3562350"/>
          <p14:tracePt t="41675" x="2747963" y="3557588"/>
          <p14:tracePt t="41692" x="2776538" y="3557588"/>
          <p14:tracePt t="41709" x="2786063" y="3557588"/>
          <p14:tracePt t="41725" x="2805113" y="3557588"/>
          <p14:tracePt t="41742" x="2814638" y="3557588"/>
          <p14:tracePt t="41759" x="2824163" y="3557588"/>
          <p14:tracePt t="41775" x="2833688" y="3557588"/>
          <p14:tracePt t="41792" x="2843213" y="3567113"/>
          <p14:tracePt t="41809" x="2852738" y="3567113"/>
          <p14:tracePt t="41825" x="2862263" y="3571875"/>
          <p14:tracePt t="41842" x="2871788" y="3571875"/>
          <p14:tracePt t="41859" x="2881313" y="3571875"/>
          <p14:tracePt t="41876" x="2890838" y="3571875"/>
          <p14:tracePt t="41892" x="2924175" y="3571875"/>
          <p14:tracePt t="41909" x="2947988" y="3571875"/>
          <p14:tracePt t="41926" x="3028950" y="3581400"/>
          <p14:tracePt t="41942" x="3076575" y="3586163"/>
          <p14:tracePt t="41959" x="3205163" y="3595688"/>
          <p14:tracePt t="41976" x="3281363" y="3605213"/>
          <p14:tracePt t="41992" x="3452813" y="3619500"/>
          <p14:tracePt t="42009" x="3533775" y="3629025"/>
          <p14:tracePt t="42026" x="3667125" y="3638550"/>
          <p14:tracePt t="42042" x="3724275" y="3643313"/>
          <p14:tracePt t="42059" x="3819525" y="3643313"/>
          <p14:tracePt t="42076" x="3862388" y="3643313"/>
          <p14:tracePt t="42092" x="3919538" y="3643313"/>
          <p14:tracePt t="42109" x="3933825" y="3643313"/>
          <p14:tracePt t="42126" x="3952875" y="3643313"/>
          <p14:tracePt t="42142" x="3967163" y="3643313"/>
          <p14:tracePt t="42159" x="3976688" y="3643313"/>
          <p14:tracePt t="42176" x="3995738" y="3638550"/>
          <p14:tracePt t="42192" x="4010025" y="3638550"/>
          <p14:tracePt t="42209" x="4048125" y="3638550"/>
          <p14:tracePt t="42226" x="4067175" y="3638550"/>
          <p14:tracePt t="42242" x="4110038" y="3638550"/>
          <p14:tracePt t="42259" x="4124325" y="3638550"/>
          <p14:tracePt t="42276" x="4143375" y="3638550"/>
          <p14:tracePt t="42292" x="4148138" y="3638550"/>
          <p14:tracePt t="44580" x="4133850" y="3638550"/>
          <p14:tracePt t="44592" x="4100513" y="3629025"/>
          <p14:tracePt t="44602" x="4057650" y="3619500"/>
          <p14:tracePt t="44613" x="4005263" y="3609975"/>
          <p14:tracePt t="44628" x="3905250" y="3590925"/>
          <p14:tracePt t="44644" x="3738563" y="3557588"/>
          <p14:tracePt t="44661" x="3362325" y="3505200"/>
          <p14:tracePt t="44678" x="3114675" y="3481388"/>
          <p14:tracePt t="44695" x="2624138" y="3424238"/>
          <p14:tracePt t="44711" x="2476500" y="3409950"/>
          <p14:tracePt t="44728" x="2181225" y="3367088"/>
          <p14:tracePt t="44745" x="2109788" y="3362325"/>
          <p14:tracePt t="44761" x="2038350" y="3352800"/>
          <p14:tracePt t="44778" x="2014538" y="3348038"/>
          <p14:tracePt t="44795" x="1981200" y="3348038"/>
          <p14:tracePt t="44811" x="1962150" y="3348038"/>
          <p14:tracePt t="44828" x="1919288" y="3348038"/>
          <p14:tracePt t="44845" x="1900238" y="3343275"/>
          <p14:tracePt t="44861" x="1833563" y="3333750"/>
          <p14:tracePt t="44878" x="1800225" y="3328988"/>
          <p14:tracePt t="44895" x="1757363" y="3319463"/>
          <p14:tracePt t="44911" x="1747838" y="3314700"/>
          <p14:tracePt t="44928" x="1724025" y="3309938"/>
          <p14:tracePt t="44945" x="1709738" y="3305175"/>
          <p14:tracePt t="44961" x="1681163" y="3295650"/>
          <p14:tracePt t="44978" x="1671638" y="3295650"/>
          <p14:tracePt t="44995" x="1652588" y="3286125"/>
          <p14:tracePt t="45011" x="1647825" y="3286125"/>
          <p14:tracePt t="45028" x="1643063" y="3281363"/>
          <p14:tracePt t="45045" x="1643063" y="3276600"/>
          <p14:tracePt t="45062" x="1638300" y="3271838"/>
          <p14:tracePt t="45078" x="1633538" y="3271838"/>
          <p14:tracePt t="45095" x="1633538" y="3267075"/>
          <p14:tracePt t="45682" x="1638300" y="3262313"/>
          <p14:tracePt t="45716" x="1643063" y="3262313"/>
          <p14:tracePt t="46120" x="1643063" y="3257550"/>
          <p14:tracePt t="46189" x="1647825" y="3257550"/>
          <p14:tracePt t="46223" x="1652588" y="3252788"/>
          <p14:tracePt t="47270" x="1647825" y="3262313"/>
          <p14:tracePt t="47280" x="1624013" y="3286125"/>
          <p14:tracePt t="47291" x="1590675" y="3309938"/>
          <p14:tracePt t="47302" x="1562100" y="3348038"/>
          <p14:tracePt t="47314" x="1538288" y="3381375"/>
          <p14:tracePt t="47330" x="1524000" y="3409950"/>
          <p14:tracePt t="47347" x="1509713" y="3462338"/>
          <p14:tracePt t="47363" x="1504950" y="3490913"/>
          <p14:tracePt t="47380" x="1495425" y="3524250"/>
          <p14:tracePt t="47397" x="1495425" y="3538538"/>
          <p14:tracePt t="47413" x="1476375" y="3571875"/>
          <p14:tracePt t="47430" x="1476375" y="3586163"/>
          <p14:tracePt t="47447" x="1471613" y="3595688"/>
          <p14:tracePt t="47463" x="1466850" y="3614738"/>
          <p14:tracePt t="47497" x="1466850" y="3619500"/>
          <p14:tracePt t="47516" x="1466850" y="3624263"/>
          <p14:tracePt t="47530" x="1466850" y="3629025"/>
          <p14:tracePt t="47547" x="1466850" y="3633788"/>
          <p14:tracePt t="47564" x="1466850" y="3652838"/>
          <p14:tracePt t="47580" x="1466850" y="3657600"/>
          <p14:tracePt t="47583" x="1466850" y="3662363"/>
          <p14:tracePt t="47597" x="1466850" y="3667125"/>
          <p14:tracePt t="50229" x="1471613" y="3667125"/>
          <p14:tracePt t="50239" x="1481138" y="3667125"/>
          <p14:tracePt t="50250" x="1490663" y="3667125"/>
          <p14:tracePt t="50261" x="1509713" y="3671888"/>
          <p14:tracePt t="50272" x="1543050" y="3681413"/>
          <p14:tracePt t="50285" x="1595438" y="3695700"/>
          <p14:tracePt t="50299" x="1657350" y="3709988"/>
          <p14:tracePt t="50316" x="1781175" y="3733800"/>
          <p14:tracePt t="50332" x="1833563" y="3743325"/>
          <p14:tracePt t="50349" x="1900238" y="3752850"/>
          <p14:tracePt t="50366" x="1914525" y="3752850"/>
          <p14:tracePt t="50383" x="1919288" y="3752850"/>
          <p14:tracePt t="50399" x="1928813" y="3752850"/>
          <p14:tracePt t="50433" x="1933575" y="3752850"/>
          <p14:tracePt t="50449" x="1938338" y="3748088"/>
          <p14:tracePt t="50466" x="1943100" y="3748088"/>
          <p14:tracePt t="50483" x="1947863" y="3743325"/>
          <p14:tracePt t="50499" x="1957388" y="3738563"/>
          <p14:tracePt t="50516" x="1962150" y="3733800"/>
          <p14:tracePt t="50533" x="1976438" y="3729038"/>
          <p14:tracePt t="50549" x="1981200" y="3724275"/>
          <p14:tracePt t="50566" x="2000250" y="3719513"/>
          <p14:tracePt t="50583" x="2014538" y="3714750"/>
          <p14:tracePt t="50586" x="2033588" y="3709988"/>
          <p14:tracePt t="50599" x="2062163" y="3705225"/>
          <p14:tracePt t="50616" x="2085975" y="3700463"/>
          <p14:tracePt t="50633" x="2166938" y="3690938"/>
          <p14:tracePt t="50649" x="2190750" y="3686175"/>
          <p14:tracePt t="50666" x="2243138" y="3681413"/>
          <p14:tracePt t="50683" x="2271713" y="3676650"/>
          <p14:tracePt t="50699" x="2338388" y="3662363"/>
          <p14:tracePt t="50716" x="2381250" y="3652838"/>
          <p14:tracePt t="50733" x="2481263" y="3633788"/>
          <p14:tracePt t="50750" x="2524125" y="3629025"/>
          <p14:tracePt t="50766" x="2600325" y="3624263"/>
          <p14:tracePt t="50783" x="2628900" y="3624263"/>
          <p14:tracePt t="50800" x="2657475" y="3619500"/>
          <p14:tracePt t="50816" x="2662238" y="3619500"/>
          <p14:tracePt t="50833" x="2671763" y="3614738"/>
          <p14:tracePt t="50866" x="2676525" y="3614738"/>
          <p14:tracePt t="50883" x="2681288" y="3614738"/>
          <p14:tracePt t="50900" x="2681288" y="3609975"/>
          <p14:tracePt t="50916" x="2686050" y="3609975"/>
          <p14:tracePt t="50933" x="2690813" y="3609975"/>
          <p14:tracePt t="50950" x="2695575" y="3605213"/>
          <p14:tracePt t="50970" x="2700338" y="3605213"/>
          <p14:tracePt t="51353" x="2743200" y="3609975"/>
          <p14:tracePt t="51364" x="2747963" y="3609975"/>
          <p14:tracePt t="51376" x="2762250" y="3614738"/>
          <p14:tracePt t="51386" x="2776538" y="3624263"/>
          <p14:tracePt t="51400" x="2800350" y="3633788"/>
          <p14:tracePt t="51417" x="2828925" y="3652838"/>
          <p14:tracePt t="51433" x="2943225" y="3719513"/>
          <p14:tracePt t="51450" x="3028950" y="3767138"/>
          <p14:tracePt t="51467" x="3281363" y="3900488"/>
          <p14:tracePt t="51483" x="3443288" y="3976688"/>
          <p14:tracePt t="51500" x="3848100" y="4129088"/>
          <p14:tracePt t="51517" x="4067175" y="4195763"/>
          <p14:tracePt t="51533" x="4572000" y="4348163"/>
          <p14:tracePt t="51550" x="4791075" y="4410075"/>
          <p14:tracePt t="51567" x="5267325" y="4552950"/>
          <p14:tracePt t="51584" x="5414963" y="4600575"/>
          <p14:tracePt t="51600" x="5724525" y="4691063"/>
          <p14:tracePt t="51617" x="5829300" y="4724400"/>
          <p14:tracePt t="51634" x="5938838" y="4772025"/>
          <p14:tracePt t="51651" x="5991225" y="4795838"/>
          <p14:tracePt t="51667" x="6091238" y="4833938"/>
          <p14:tracePt t="51701" x="6248400" y="4891088"/>
          <p14:tracePt t="51717" x="6281738" y="4900613"/>
          <p14:tracePt t="51734" x="6343650" y="4919663"/>
          <p14:tracePt t="51750" x="6353175" y="4924425"/>
          <p14:tracePt t="51767" x="6348413" y="4929188"/>
          <p14:tracePt t="51784" x="6338888" y="4929188"/>
          <p14:tracePt t="51800" x="6324600" y="4929188"/>
          <p14:tracePt t="51995" x="6319838" y="4924425"/>
          <p14:tracePt t="52016" x="6324600" y="4924425"/>
          <p14:tracePt t="52027" x="6334125" y="4924425"/>
          <p14:tracePt t="52298" x="6338888" y="4924425"/>
          <p14:tracePt t="52308" x="6362700" y="4924425"/>
          <p14:tracePt t="52319" x="6376988" y="4919663"/>
          <p14:tracePt t="52331" x="6396038" y="4914900"/>
          <p14:tracePt t="52342" x="6415088" y="4914900"/>
          <p14:tracePt t="52353" x="6434138" y="4914900"/>
          <p14:tracePt t="52367" x="6457950" y="4914900"/>
          <p14:tracePt t="52384" x="6481763" y="4914900"/>
          <p14:tracePt t="52401" x="6534150" y="4914900"/>
          <p14:tracePt t="52417" x="6567488" y="4914900"/>
          <p14:tracePt t="52434" x="6629400" y="4919663"/>
          <p14:tracePt t="52451" x="6662738" y="4924425"/>
          <p14:tracePt t="52467" x="6724650" y="4933950"/>
          <p14:tracePt t="52484" x="6757988" y="4938713"/>
          <p14:tracePt t="52501" x="6853238" y="4962525"/>
          <p14:tracePt t="52518" x="6929438" y="4986338"/>
          <p14:tracePt t="52534" x="7138988" y="5057775"/>
          <p14:tracePt t="52551" x="7234238" y="5091113"/>
          <p14:tracePt t="52568" x="7348538" y="5129213"/>
          <p14:tracePt t="52584" x="7372350" y="5138738"/>
          <p14:tracePt t="52601" x="7386638" y="5138738"/>
          <p14:tracePt t="52647" x="7391400" y="5148263"/>
          <p14:tracePt t="52669" x="7391400" y="5153025"/>
          <p14:tracePt t="52759" x="7391400" y="5157788"/>
          <p14:tracePt t="52770" x="7391400" y="5162550"/>
          <p14:tracePt t="52781" x="7391400" y="5167313"/>
          <p14:tracePt t="52793" x="7391400" y="5172075"/>
          <p14:tracePt t="52803" x="7391400" y="5176838"/>
          <p14:tracePt t="52818" x="7391400" y="5181600"/>
          <p14:tracePt t="52835" x="7391400" y="5191125"/>
          <p14:tracePt t="52851" x="7396163" y="5224463"/>
          <p14:tracePt t="52868" x="7396163" y="5248275"/>
          <p14:tracePt t="52885" x="7405688" y="5300663"/>
          <p14:tracePt t="52901" x="7405688" y="5329238"/>
          <p14:tracePt t="52918" x="7405688" y="5353050"/>
          <p14:tracePt t="52935" x="7410450" y="5353050"/>
          <p14:tracePt t="53536" x="7405688" y="5353050"/>
          <p14:tracePt t="53547" x="7391400" y="5357813"/>
          <p14:tracePt t="53557" x="7381875" y="5362575"/>
          <p14:tracePt t="53569" x="7367588" y="5367338"/>
          <p14:tracePt t="53585" x="7358063" y="5367338"/>
          <p14:tracePt t="53602" x="7329488" y="5376863"/>
          <p14:tracePt t="53619" x="7300913" y="5381625"/>
          <p14:tracePt t="53635" x="7234238" y="5400675"/>
          <p14:tracePt t="53652" x="7191375" y="5410200"/>
          <p14:tracePt t="53669" x="7100888" y="5414963"/>
          <p14:tracePt t="53685" x="7067550" y="5400675"/>
          <p14:tracePt t="53806" x="7067550" y="5395913"/>
          <p14:tracePt t="53850" x="7081838" y="5391150"/>
          <p14:tracePt t="53861" x="7081838" y="5386388"/>
          <p14:tracePt t="53873" x="7081838" y="5381625"/>
          <p14:tracePt t="53885" x="7081838" y="5376863"/>
          <p14:tracePt t="53902" x="7081838" y="5372100"/>
          <p14:tracePt t="53919" x="7091363" y="5367338"/>
          <p14:tracePt t="53935" x="7091363" y="5357813"/>
          <p14:tracePt t="53952" x="7100888" y="5343525"/>
          <p14:tracePt t="53969" x="7100888" y="5334000"/>
          <p14:tracePt t="53986" x="7115175" y="5310188"/>
          <p14:tracePt t="54002" x="7119938" y="5295900"/>
          <p14:tracePt t="54019" x="7148513" y="5238750"/>
          <p14:tracePt t="54036" x="7162800" y="5214938"/>
          <p14:tracePt t="54052" x="7186613" y="5186363"/>
          <p14:tracePt t="54069" x="7196138" y="5176838"/>
          <p14:tracePt t="54086" x="7219950" y="5162550"/>
          <p14:tracePt t="54102" x="7229475" y="5153025"/>
          <p14:tracePt t="54119" x="7248525" y="5143500"/>
          <p14:tracePt t="54136" x="7262813" y="5138738"/>
          <p14:tracePt t="54152" x="7272338" y="5138738"/>
          <p14:tracePt t="54222" x="7277100" y="5133975"/>
          <p14:tracePt t="54244" x="7281863" y="5133975"/>
          <p14:tracePt t="54311" x="7286625" y="5133975"/>
          <p14:tracePt t="54323" x="7296150" y="5129213"/>
          <p14:tracePt t="54333" x="7315200" y="5124450"/>
          <p14:tracePt t="54345" x="7353300" y="5119688"/>
          <p14:tracePt t="54357" x="7410450" y="5114925"/>
          <p14:tracePt t="54369" x="7491413" y="5110163"/>
          <p14:tracePt t="54386" x="7605713" y="5110163"/>
          <p14:tracePt t="54403" x="7815263" y="5110163"/>
          <p14:tracePt t="54419" x="7934325" y="5110163"/>
          <p14:tracePt t="54436" x="8086725" y="5105400"/>
          <p14:tracePt t="54453" x="8134350" y="5100638"/>
          <p14:tracePt t="54469" x="8162925" y="5091113"/>
          <p14:tracePt t="54486" x="8172450" y="5086350"/>
          <p14:tracePt t="54503" x="8181975" y="5086350"/>
          <p14:tracePt t="54519" x="8191500" y="5081588"/>
          <p14:tracePt t="54536" x="8196263" y="5081588"/>
          <p14:tracePt t="55334" x="8220075" y="5081588"/>
          <p14:tracePt t="55346" x="8362950" y="5081588"/>
          <p14:tracePt t="55357" x="8558213" y="5081588"/>
          <p14:tracePt t="55370" x="8791575" y="5086350"/>
          <p14:tracePt t="55387" x="9015413" y="5095875"/>
          <p14:tracePt t="55403" x="9234488" y="5095875"/>
          <p14:tracePt t="55420" x="9315450" y="5095875"/>
          <p14:tracePt t="55437" x="9439275" y="5081588"/>
          <p14:tracePt t="55453" x="9515475" y="5081588"/>
          <p14:tracePt t="55470" x="9748838" y="5081588"/>
          <p14:tracePt t="55487" x="9839325" y="5081588"/>
          <p14:tracePt t="55503" x="10106025" y="5095875"/>
          <p14:tracePt t="55520" x="10186988" y="5100638"/>
          <p14:tracePt t="55537" x="10277475" y="5100638"/>
          <p14:tracePt t="55554" x="10291763" y="5100638"/>
          <p14:tracePt t="56483" x="10287000" y="5100638"/>
          <p14:tracePt t="56517" x="10282238" y="5100638"/>
          <p14:tracePt t="56528" x="10277475" y="5100638"/>
          <p14:tracePt t="56539" x="10272713" y="5100638"/>
          <p14:tracePt t="56550" x="10263188" y="5100638"/>
          <p14:tracePt t="56561" x="10248900" y="5100638"/>
          <p14:tracePt t="56573" x="10229850" y="5100638"/>
          <p14:tracePt t="56588" x="10206038" y="5100638"/>
          <p14:tracePt t="56605" x="10115550" y="5095875"/>
          <p14:tracePt t="56621" x="10063163" y="5091113"/>
          <p14:tracePt t="56638" x="10010775" y="5086350"/>
          <p14:tracePt t="56654" x="9948863" y="5081588"/>
          <p14:tracePt t="56671" x="9934575" y="5081588"/>
          <p14:tracePt t="56688" x="9925050" y="5081588"/>
          <p14:tracePt t="56704" x="9920288" y="5081588"/>
          <p14:tracePt t="56738" x="9915525" y="5081588"/>
          <p14:tracePt t="56754" x="9910763" y="5081588"/>
          <p14:tracePt t="56775" x="9906000" y="5081588"/>
          <p14:tracePt t="56853" x="9901238" y="5081588"/>
          <p14:tracePt t="56876" x="9896475" y="5081588"/>
          <p14:tracePt t="56887" x="9886950" y="5081588"/>
          <p14:tracePt t="56899" x="9877425" y="5086350"/>
          <p14:tracePt t="56910" x="9867900" y="5091113"/>
          <p14:tracePt t="56921" x="9853613" y="5091113"/>
          <p14:tracePt t="56938" x="9825038" y="5095875"/>
          <p14:tracePt t="56955" x="9748838" y="5100638"/>
          <p14:tracePt t="56971" x="9705975" y="5105400"/>
          <p14:tracePt t="56988" x="9620250" y="5110163"/>
          <p14:tracePt t="57005" x="9586913" y="5114925"/>
          <p14:tracePt t="57021" x="9515475" y="5124450"/>
          <p14:tracePt t="57038" x="9463088" y="5129213"/>
          <p14:tracePt t="57055" x="9267825" y="5143500"/>
          <p14:tracePt t="57071" x="9077325" y="5143500"/>
          <p14:tracePt t="57088" x="8596313" y="5162550"/>
          <p14:tracePt t="57105" x="8348663" y="5181600"/>
          <p14:tracePt t="57121" x="8086725" y="5195888"/>
          <p14:tracePt t="57138" x="7729538" y="5224463"/>
          <p14:tracePt t="57155" x="7596188" y="5229225"/>
          <p14:tracePt t="57172" x="7462838" y="5243513"/>
          <p14:tracePt t="57188" x="7410450" y="5248275"/>
          <p14:tracePt t="57205" x="7339013" y="5257800"/>
          <p14:tracePt t="57221" x="7305675" y="5267325"/>
          <p14:tracePt t="57238" x="7248525" y="5286375"/>
          <p14:tracePt t="57255" x="7215188" y="5295900"/>
          <p14:tracePt t="57271" x="7134225" y="5319713"/>
          <p14:tracePt t="57288" x="7081838" y="5334000"/>
          <p14:tracePt t="57305" x="6972300" y="5362575"/>
          <p14:tracePt t="57321" x="6910388" y="5372100"/>
          <p14:tracePt t="57338" x="6810375" y="5386388"/>
          <p14:tracePt t="57355" x="6772275" y="5391150"/>
          <p14:tracePt t="57372" x="6715125" y="5400675"/>
          <p14:tracePt t="57388" x="6691313" y="5405438"/>
          <p14:tracePt t="57405" x="6672263" y="5405438"/>
          <p14:tracePt t="57422" x="6667500" y="5405438"/>
          <p14:tracePt t="57901" x="6672263" y="5419725"/>
          <p14:tracePt t="57912" x="6672263" y="5424488"/>
          <p14:tracePt t="57923" x="6677025" y="5438775"/>
          <p14:tracePt t="57935" x="6677025" y="5448300"/>
          <p14:tracePt t="57946" x="6677025" y="5462588"/>
          <p14:tracePt t="57956" x="6672263" y="5481638"/>
          <p14:tracePt t="57972" x="6672263" y="5510213"/>
          <p14:tracePt t="57989" x="6672263" y="5562600"/>
          <p14:tracePt t="58005" x="6672263" y="5595938"/>
          <p14:tracePt t="58022" x="6681788" y="5619750"/>
          <p14:tracePt t="58039" x="6710363" y="5672138"/>
          <p14:tracePt t="58055" x="6724650" y="5686425"/>
          <p14:tracePt t="58072" x="6738938" y="5705475"/>
          <p14:tracePt t="58089" x="6743700" y="5715000"/>
          <p14:tracePt t="58106" x="6748463" y="5724525"/>
          <p14:tracePt t="58417" x="6748463" y="5729288"/>
          <p14:tracePt t="58428" x="6748463" y="5734050"/>
          <p14:tracePt t="58439" x="6748463" y="5738813"/>
          <p14:tracePt t="58485" x="6748463" y="5743575"/>
          <p14:tracePt t="58530" x="6753225" y="5738813"/>
          <p14:tracePt t="58541" x="6753225" y="5734050"/>
          <p14:tracePt t="58813" x="6757988" y="5734050"/>
          <p14:tracePt t="58822" x="6805613" y="5724525"/>
          <p14:tracePt t="58839" x="6805613" y="5715000"/>
          <p14:tracePt t="58856" x="6805613" y="5705475"/>
          <p14:tracePt t="59002" x="6805613" y="5710238"/>
          <p14:tracePt t="59014" x="6805613" y="5715000"/>
          <p14:tracePt t="59059" x="6805613" y="5719763"/>
          <p14:tracePt t="59081" x="6805613" y="5724525"/>
          <p14:tracePt t="59104" x="6800850" y="5734050"/>
          <p14:tracePt t="59126" x="6796088" y="5743575"/>
          <p14:tracePt t="59138" x="6791325" y="5748338"/>
          <p14:tracePt t="59149" x="6791325" y="5753100"/>
          <p14:tracePt t="59160" x="6786563" y="5762625"/>
          <p14:tracePt t="59173" x="6781800" y="5772150"/>
          <p14:tracePt t="59190" x="6777038" y="5781675"/>
          <p14:tracePt t="59207" x="6772275" y="5800725"/>
          <p14:tracePt t="59223" x="6767513" y="5815013"/>
          <p14:tracePt t="59240" x="6753225" y="5853113"/>
          <p14:tracePt t="59256" x="6748463" y="5876925"/>
          <p14:tracePt t="59273" x="6734175" y="5924550"/>
          <p14:tracePt t="59290" x="6729413" y="5948363"/>
          <p14:tracePt t="59306" x="6719888" y="5991225"/>
          <p14:tracePt t="59323" x="6715125" y="6005513"/>
          <p14:tracePt t="59340" x="6700838" y="6038850"/>
          <p14:tracePt t="59357" x="6696075" y="6053138"/>
          <p14:tracePt t="59373" x="6681788" y="6081713"/>
          <p14:tracePt t="59390" x="6681788" y="6091238"/>
          <p14:tracePt t="59407" x="6672263" y="6100763"/>
          <p14:tracePt t="59423" x="6672263" y="6110288"/>
          <p14:tracePt t="59440" x="6667500" y="6110288"/>
          <p14:tracePt t="62289" x="6672263" y="6110288"/>
          <p14:tracePt t="62299" x="6686550" y="6096000"/>
          <p14:tracePt t="62310" x="6700838" y="6091238"/>
          <p14:tracePt t="62326" x="6705600" y="6081713"/>
          <p14:tracePt t="62342" x="6710363" y="6076950"/>
          <p14:tracePt t="62359" x="6738938" y="6057900"/>
          <p14:tracePt t="62376" x="6791325" y="6024563"/>
          <p14:tracePt t="62392" x="6810375" y="6010275"/>
          <p14:tracePt t="62409" x="6848475" y="5995988"/>
          <p14:tracePt t="62426" x="6919913" y="5967413"/>
          <p14:tracePt t="62442" x="6948488" y="5953125"/>
          <p14:tracePt t="62459" x="6981825" y="5938838"/>
          <p14:tracePt t="62476" x="6986588" y="5934075"/>
          <p14:tracePt t="62493" x="6996113" y="5919788"/>
          <p14:tracePt t="62509" x="7010400" y="5905500"/>
          <p14:tracePt t="62526" x="7038975" y="5872163"/>
          <p14:tracePt t="62543" x="7043738" y="5862638"/>
          <p14:tracePt t="62559" x="7053263" y="5843588"/>
          <p14:tracePt t="62576" x="7053263" y="5838825"/>
          <p14:tracePt t="62580" x="7048500" y="5834063"/>
          <p14:tracePt t="62593" x="7048500" y="5829300"/>
          <p14:tracePt t="62609" x="7043738" y="5829300"/>
          <p14:tracePt t="62626" x="7019925" y="5829300"/>
          <p14:tracePt t="62643" x="7005638" y="5829300"/>
          <p14:tracePt t="62659" x="6996113" y="5829300"/>
          <p14:tracePt t="62715" x="6991350" y="5829300"/>
          <p14:tracePt t="62738" x="6996113" y="5829300"/>
          <p14:tracePt t="62816" x="6996113" y="5824538"/>
          <p14:tracePt t="62828" x="6996113" y="5819775"/>
          <p14:tracePt t="62839" x="6991350" y="5810250"/>
          <p14:tracePt t="62851" x="6986588" y="5800725"/>
          <p14:tracePt t="62861" x="6986588" y="5791200"/>
          <p14:tracePt t="62876" x="6981825" y="5781675"/>
          <p14:tracePt t="62893" x="6981825" y="5772150"/>
          <p14:tracePt t="62910" x="6977063" y="5753100"/>
          <p14:tracePt t="62926" x="6972300" y="5748338"/>
          <p14:tracePt t="62943" x="6972300" y="5734050"/>
          <p14:tracePt t="62960" x="6967538" y="5729288"/>
          <p14:tracePt t="62976" x="6962775" y="5715000"/>
          <p14:tracePt t="62993" x="6958013" y="5710238"/>
          <p14:tracePt t="63009" x="6953250" y="5705475"/>
          <p14:tracePt t="63357" x="6953250" y="5700713"/>
          <p14:tracePt t="63402" x="6953250" y="5695950"/>
          <p14:tracePt t="63920" x="6967538" y="5695950"/>
          <p14:tracePt t="63931" x="7019925" y="5686425"/>
          <p14:tracePt t="63942" x="7058025" y="5681663"/>
          <p14:tracePt t="63953" x="7110413" y="5676900"/>
          <p14:tracePt t="63965" x="7172325" y="5672138"/>
          <p14:tracePt t="63977" x="7243763" y="5672138"/>
          <p14:tracePt t="63994" x="7319963" y="5672138"/>
          <p14:tracePt t="64010" x="7467600" y="5672138"/>
          <p14:tracePt t="64044" x="7610475" y="5657850"/>
          <p14:tracePt t="64060" x="7639050" y="5653088"/>
          <p14:tracePt t="64077" x="7691438" y="5643563"/>
          <p14:tracePt t="64094" x="7710488" y="5643563"/>
          <p14:tracePt t="64110" x="7777163" y="5638800"/>
          <p14:tracePt t="64127" x="7805738" y="5638800"/>
          <p14:tracePt t="64144" x="7872413" y="5638800"/>
          <p14:tracePt t="64160" x="7896225" y="5638800"/>
          <p14:tracePt t="64177" x="7962900" y="5643563"/>
          <p14:tracePt t="64194" x="7996238" y="5648325"/>
          <p14:tracePt t="64210" x="8048625" y="5657850"/>
          <p14:tracePt t="64227" x="8067675" y="5657850"/>
          <p14:tracePt t="64244" x="8091488" y="5657850"/>
          <p14:tracePt t="64261" x="8105775" y="5653088"/>
          <p14:tracePt t="64277" x="8110538" y="5648325"/>
          <p14:tracePt t="64294" x="8120063" y="5643563"/>
          <p14:tracePt t="66463" x="8101013" y="5643563"/>
          <p14:tracePt t="66473" x="8024813" y="5648325"/>
          <p14:tracePt t="66484" x="7958138" y="5653088"/>
          <p14:tracePt t="66496" x="7881938" y="5653088"/>
          <p14:tracePt t="66512" x="7805738" y="5653088"/>
          <p14:tracePt t="66529" x="7677150" y="5653088"/>
          <p14:tracePt t="66546" x="7620000" y="5657850"/>
          <p14:tracePt t="66563" x="7524750" y="5667375"/>
          <p14:tracePt t="66579" x="7472363" y="5672138"/>
          <p14:tracePt t="66596" x="7377113" y="5700713"/>
          <p14:tracePt t="66613" x="7343775" y="5710238"/>
          <p14:tracePt t="66629" x="7296150" y="5729288"/>
          <p14:tracePt t="66646" x="7291388" y="5729288"/>
          <p14:tracePt t="66731" x="7286625" y="5729288"/>
          <p14:tracePt t="66743" x="7281863" y="5729288"/>
          <p14:tracePt t="66754" x="7272338" y="5729288"/>
          <p14:tracePt t="66765" x="7258050" y="5734050"/>
          <p14:tracePt t="66779" x="7248525" y="5734050"/>
          <p14:tracePt t="66796" x="7239000" y="5734050"/>
          <p14:tracePt t="66813" x="7224713" y="5738813"/>
          <p14:tracePt t="66830" x="7219950" y="5738813"/>
          <p14:tracePt t="67745" x="7229475" y="5738813"/>
          <p14:tracePt t="67755" x="7262813" y="5729288"/>
          <p14:tracePt t="67780" x="7324725" y="5715000"/>
          <p14:tracePt t="67797" x="7377113" y="5710238"/>
          <p14:tracePt t="67814" x="7515225" y="5691188"/>
          <p14:tracePt t="67830" x="7648575" y="5676900"/>
          <p14:tracePt t="67847" x="8010525" y="5634038"/>
          <p14:tracePt t="67864" x="8243888" y="5605463"/>
          <p14:tracePt t="67880" x="8715375" y="5591175"/>
          <p14:tracePt t="67897" x="8896350" y="5591175"/>
          <p14:tracePt t="67914" x="9096375" y="5600700"/>
          <p14:tracePt t="67930" x="9177338" y="5605463"/>
          <p14:tracePt t="67947" x="9324975" y="5610225"/>
          <p14:tracePt t="67964" x="9444038" y="5619750"/>
          <p14:tracePt t="67980" x="9682163" y="5634038"/>
          <p14:tracePt t="67997" x="9805988" y="5638800"/>
          <p14:tracePt t="68014" x="9944100" y="5648325"/>
          <p14:tracePt t="68030" x="9977438" y="5653088"/>
          <p14:tracePt t="68047" x="10020300" y="5653088"/>
          <p14:tracePt t="68064" x="10029825" y="5653088"/>
          <p14:tracePt t="68080" x="10086975" y="5657850"/>
          <p14:tracePt t="68097" x="10148888" y="5667375"/>
          <p14:tracePt t="68114" x="10220325" y="5676900"/>
          <p14:tracePt t="68131" x="10391775" y="5700713"/>
          <p14:tracePt t="68148" x="10448925" y="5705475"/>
          <p14:tracePt t="68164" x="10515600" y="5705475"/>
          <p14:tracePt t="68181" x="10520363" y="5700713"/>
          <p14:tracePt t="68421" x="10515600" y="5700713"/>
          <p14:tracePt t="69680" x="10510838" y="5700713"/>
          <p14:tracePt t="69691" x="10506075" y="5695950"/>
          <p14:tracePt t="69703" x="10496550" y="5695950"/>
          <p14:tracePt t="69715" x="10491788" y="5695950"/>
          <p14:tracePt t="69732" x="10482263" y="5695950"/>
          <p14:tracePt t="69749" x="10453688" y="5691188"/>
          <p14:tracePt t="69765" x="10434638" y="5691188"/>
          <p14:tracePt t="69782" x="10348913" y="5681663"/>
          <p14:tracePt t="69799" x="10277475" y="5667375"/>
          <p14:tracePt t="69815" x="10020300" y="5638800"/>
          <p14:tracePt t="69832" x="9886950" y="5634038"/>
          <p14:tracePt t="69849" x="9491663" y="5605463"/>
          <p14:tracePt t="69865" x="9286875" y="5600700"/>
          <p14:tracePt t="69882" x="8953500" y="5567363"/>
          <p14:tracePt t="69899" x="8843963" y="5557838"/>
          <p14:tracePt t="69915" x="8624888" y="5529263"/>
          <p14:tracePt t="69932" x="8505825" y="5524500"/>
          <p14:tracePt t="69949" x="8248650" y="5500688"/>
          <p14:tracePt t="69966" x="8115300" y="5495925"/>
          <p14:tracePt t="69982" x="7939088" y="5476875"/>
          <p14:tracePt t="69999" x="7886700" y="5476875"/>
          <p14:tracePt t="70016" x="7810500" y="5476875"/>
          <p14:tracePt t="70032" x="7786688" y="5481638"/>
          <p14:tracePt t="70049" x="7767638" y="5486400"/>
          <p14:tracePt t="70065" x="7720013" y="5510213"/>
          <p14:tracePt t="70082" x="7677150" y="5529263"/>
          <p14:tracePt t="70099" x="7543800" y="5581650"/>
          <p14:tracePt t="70115" x="7419975" y="5629275"/>
          <p14:tracePt t="70132" x="7286625" y="5681663"/>
          <p14:tracePt t="70149" x="7072313" y="5767388"/>
          <p14:tracePt t="70166" x="6877050" y="5853113"/>
          <p14:tracePt t="70182" x="6843713" y="5872163"/>
          <p14:tracePt t="70199" x="6810375" y="5886450"/>
          <p14:tracePt t="70216" x="6796088" y="5891213"/>
          <p14:tracePt t="70232" x="6762750" y="5915025"/>
          <p14:tracePt t="70249" x="6738938" y="5938838"/>
          <p14:tracePt t="70266" x="6696075" y="5995988"/>
          <p14:tracePt t="70282" x="6681788" y="6024563"/>
          <p14:tracePt t="70299" x="6667500" y="6062663"/>
          <p14:tracePt t="70316" x="6662738" y="6076950"/>
          <p14:tracePt t="70332" x="6657975" y="6086475"/>
          <p14:tracePt t="70410" x="6653213" y="6091238"/>
          <p14:tracePt t="70423" x="6648450" y="6100763"/>
          <p14:tracePt t="70433" x="6648450" y="6105525"/>
          <p14:tracePt t="70445" x="6648450" y="6110288"/>
          <p14:tracePt t="70456" x="6648450" y="6115050"/>
          <p14:tracePt t="70466" x="6648450" y="6119813"/>
          <p14:tracePt t="72009" x="6657975" y="6119813"/>
          <p14:tracePt t="72018" x="6667500" y="6115050"/>
          <p14:tracePt t="72030" x="6681788" y="6110288"/>
          <p14:tracePt t="72041" x="6700838" y="6110288"/>
          <p14:tracePt t="72053" x="6729413" y="6105525"/>
          <p14:tracePt t="72067" x="6748463" y="6100763"/>
          <p14:tracePt t="72084" x="6777038" y="6096000"/>
          <p14:tracePt t="72100" x="6829425" y="6091238"/>
          <p14:tracePt t="72117" x="6862763" y="6086475"/>
          <p14:tracePt t="72134" x="6924675" y="6076950"/>
          <p14:tracePt t="72150" x="6958013" y="6072188"/>
          <p14:tracePt t="72167" x="7043738" y="6062663"/>
          <p14:tracePt t="72184" x="7086600" y="6057900"/>
          <p14:tracePt t="72200" x="7191375" y="6048375"/>
          <p14:tracePt t="72217" x="7239000" y="6048375"/>
          <p14:tracePt t="72234" x="7343775" y="6048375"/>
          <p14:tracePt t="72250" x="7386638" y="6048375"/>
          <p14:tracePt t="72267" x="7462838" y="6048375"/>
          <p14:tracePt t="72284" x="7496175" y="6048375"/>
          <p14:tracePt t="72300" x="7558088" y="6048375"/>
          <p14:tracePt t="72317" x="7586663" y="6048375"/>
          <p14:tracePt t="72334" x="7634288" y="6048375"/>
          <p14:tracePt t="72351" x="7667625" y="6048375"/>
          <p14:tracePt t="72367" x="7743825" y="6053138"/>
          <p14:tracePt t="72384" x="7786688" y="6057900"/>
          <p14:tracePt t="72401" x="7848600" y="6067425"/>
          <p14:tracePt t="72417" x="7877175" y="6072188"/>
          <p14:tracePt t="72434" x="7910513" y="6076950"/>
          <p14:tracePt t="72451" x="7924800" y="6076950"/>
          <p14:tracePt t="72468" x="7939088" y="6076950"/>
          <p14:tracePt t="72484" x="7943850" y="6076950"/>
          <p14:tracePt t="72501" x="7948613" y="6076950"/>
          <p14:tracePt t="73426" x="7939088" y="6076950"/>
          <p14:tracePt t="73437" x="7929563" y="6076950"/>
          <p14:tracePt t="73448" x="7915275" y="6076950"/>
          <p14:tracePt t="73460" x="7896225" y="6076950"/>
          <p14:tracePt t="73471" x="7862888" y="6076950"/>
          <p14:tracePt t="73485" x="7815263" y="6076950"/>
          <p14:tracePt t="73502" x="7758113" y="6076950"/>
          <p14:tracePt t="73518" x="7624763" y="6086475"/>
          <p14:tracePt t="73535" x="7553325" y="6096000"/>
          <p14:tracePt t="73552" x="7410450" y="6110288"/>
          <p14:tracePt t="73568" x="7348538" y="6115050"/>
          <p14:tracePt t="73573" x="7296150" y="6119813"/>
          <p14:tracePt t="73585" x="7253288" y="6119813"/>
          <p14:tracePt t="73602" x="7215188" y="6124575"/>
          <p14:tracePt t="73618" x="7162800" y="6124575"/>
          <p14:tracePt t="73635" x="7134225" y="6129338"/>
          <p14:tracePt t="73652" x="7096125" y="6129338"/>
          <p14:tracePt t="73668" x="7081838" y="6134100"/>
          <p14:tracePt t="73685" x="7058025" y="6134100"/>
          <p14:tracePt t="73702" x="7048500" y="6138863"/>
          <p14:tracePt t="73718" x="7034213" y="6138863"/>
          <p14:tracePt t="73735" x="7029450" y="6138863"/>
          <p14:tracePt t="73752" x="7015163" y="6138863"/>
          <p14:tracePt t="73768" x="7010400" y="6138863"/>
          <p14:tracePt t="73785" x="7000875" y="6138863"/>
          <p14:tracePt t="74564" x="7000875" y="6134100"/>
          <p14:tracePt t="74575" x="7005638" y="6134100"/>
          <p14:tracePt t="74596" x="7015163" y="6129338"/>
          <p14:tracePt t="74607" x="7019925" y="6124575"/>
          <p14:tracePt t="74618" x="7034213" y="6124575"/>
          <p14:tracePt t="74629" x="7062788" y="6115050"/>
          <p14:tracePt t="74641" x="7096125" y="6110288"/>
          <p14:tracePt t="74653" x="7134225" y="6105525"/>
          <p14:tracePt t="74669" x="7186613" y="6100763"/>
          <p14:tracePt t="74686" x="7319963" y="6081713"/>
          <p14:tracePt t="74703" x="7405688" y="6072188"/>
          <p14:tracePt t="74719" x="7558088" y="6053138"/>
          <p14:tracePt t="74736" x="7667625" y="6048375"/>
          <p14:tracePt t="74753" x="7972425" y="6057900"/>
          <p14:tracePt t="74769" x="8167688" y="6067425"/>
          <p14:tracePt t="74786" x="8610600" y="6091238"/>
          <p14:tracePt t="74803" x="8729663" y="6100763"/>
          <p14:tracePt t="74819" x="9058275" y="6115050"/>
          <p14:tracePt t="74836" x="9205913" y="6124575"/>
          <p14:tracePt t="74853" x="9296400" y="6124575"/>
          <p14:tracePt t="74869" x="9567863" y="6124575"/>
          <p14:tracePt t="74886" x="9696450" y="6124575"/>
          <p14:tracePt t="74903" x="9882188" y="6124575"/>
          <p14:tracePt t="74919" x="9972675" y="6129338"/>
          <p14:tracePt t="74936" x="10096500" y="6134100"/>
          <p14:tracePt t="74953" x="10153650" y="6134100"/>
          <p14:tracePt t="74970" x="10248900" y="6134100"/>
          <p14:tracePt t="74986" x="10287000" y="6134100"/>
          <p14:tracePt t="75003" x="10391775" y="6134100"/>
          <p14:tracePt t="75020" x="10444163" y="6134100"/>
          <p14:tracePt t="75036" x="10525125" y="6134100"/>
          <p14:tracePt t="75053" x="10563225" y="6134100"/>
          <p14:tracePt t="75070" x="10606088" y="6134100"/>
          <p14:tracePt t="75086" x="10620375" y="6134100"/>
          <p14:tracePt t="75103" x="10625138" y="6134100"/>
          <p14:tracePt t="75169" x="10620375" y="6134100"/>
          <p14:tracePt t="75327" x="10620375" y="6129338"/>
          <p14:tracePt t="76002" x="10606088" y="6124575"/>
          <p14:tracePt t="76014" x="10553700" y="6096000"/>
          <p14:tracePt t="76025" x="10510838" y="6076950"/>
          <p14:tracePt t="76037" x="10434638" y="6043613"/>
          <p14:tracePt t="76054" x="10329863" y="6010275"/>
          <p14:tracePt t="76070" x="10077450" y="5919788"/>
          <p14:tracePt t="76087" x="9958388" y="5872163"/>
          <p14:tracePt t="76104" x="9801225" y="5824538"/>
          <p14:tracePt t="76120" x="9767888" y="5815013"/>
          <p14:tracePt t="76137" x="9710738" y="5795963"/>
          <p14:tracePt t="76154" x="9696450" y="5791200"/>
          <p14:tracePt t="76170" x="9672638" y="5781675"/>
          <p14:tracePt t="76187" x="9644063" y="5772150"/>
          <p14:tracePt t="76204" x="9539288" y="5738813"/>
          <p14:tracePt t="76221" x="9463088" y="5719763"/>
          <p14:tracePt t="76237" x="9353550" y="5686425"/>
          <p14:tracePt t="76254" x="9324975" y="5676900"/>
          <p14:tracePt t="76271" x="9320213" y="5672138"/>
          <p14:tracePt t="76339" x="9324975" y="5672138"/>
          <p14:tracePt t="76350" x="9329738" y="5672138"/>
          <p14:tracePt t="76362" x="9334500" y="5676900"/>
          <p14:tracePt t="76373" x="9344025" y="5676900"/>
          <p14:tracePt t="76387" x="9348788" y="5681663"/>
          <p14:tracePt t="76404" x="9353550" y="5686425"/>
          <p14:tracePt t="76475" x="9358313" y="5686425"/>
          <p14:tracePt t="76486" x="9372600" y="5686425"/>
          <p14:tracePt t="76497" x="9405938" y="5691188"/>
          <p14:tracePt t="76508" x="9448800" y="5700713"/>
          <p14:tracePt t="76521" x="9505950" y="5710238"/>
          <p14:tracePt t="76537" x="9572625" y="5715000"/>
          <p14:tracePt t="76554" x="9677400" y="5715000"/>
          <p14:tracePt t="76571" x="9725025" y="5715000"/>
          <p14:tracePt t="76587" x="9805988" y="5705475"/>
          <p14:tracePt t="76604" x="9853613" y="5705475"/>
          <p14:tracePt t="76621" x="9953625" y="5715000"/>
          <p14:tracePt t="76637" x="10006013" y="5724525"/>
          <p14:tracePt t="76654" x="10106025" y="5743575"/>
          <p14:tracePt t="76671" x="10129838" y="5753100"/>
          <p14:tracePt t="76687" x="10144125" y="5757863"/>
          <p14:tracePt t="76789" x="10144125" y="5762625"/>
          <p14:tracePt t="76812" x="10144125" y="5767388"/>
          <p14:tracePt t="76856" x="10139363" y="5767388"/>
          <p14:tracePt t="76879" x="10139363" y="5772150"/>
          <p14:tracePt t="76890" x="10134600" y="5772150"/>
          <p14:tracePt t="76902" x="10134600" y="5776913"/>
          <p14:tracePt t="76913" x="10125075" y="5781675"/>
          <p14:tracePt t="76924" x="10120313" y="5791200"/>
          <p14:tracePt t="76938" x="10110788" y="5810250"/>
          <p14:tracePt t="76954" x="10101263" y="5843588"/>
          <p14:tracePt t="76971" x="10091738" y="5919788"/>
          <p14:tracePt t="76988" x="10086975" y="5953125"/>
          <p14:tracePt t="77004" x="10072688" y="5995988"/>
          <p14:tracePt t="77021" x="10063163" y="6005513"/>
          <p14:tracePt t="77038" x="10048875" y="6015038"/>
          <p14:tracePt t="77054" x="10048875" y="6019800"/>
          <p14:tracePt t="77071" x="10039350" y="6024563"/>
          <p14:tracePt t="77088" x="10034588" y="6024563"/>
          <p14:tracePt t="77104" x="10029825" y="6029325"/>
          <p14:tracePt t="77126" x="10025063" y="6029325"/>
          <p14:tracePt t="77138" x="10020300" y="6029325"/>
          <p14:tracePt t="77155" x="10010775" y="6029325"/>
          <p14:tracePt t="77171" x="9982200" y="6019800"/>
          <p14:tracePt t="77188" x="9963150" y="6015038"/>
          <p14:tracePt t="77205" x="9906000" y="6010275"/>
          <p14:tracePt t="77221" x="9858375" y="6005513"/>
          <p14:tracePt t="77238" x="9758363" y="5995988"/>
          <p14:tracePt t="77255" x="9696450" y="5991225"/>
          <p14:tracePt t="77272" x="9591675" y="5981700"/>
          <p14:tracePt t="77288" x="9548813" y="5976938"/>
          <p14:tracePt t="77305" x="9515475" y="5972175"/>
          <p14:tracePt t="77321" x="9444038" y="5967413"/>
          <p14:tracePt t="77338" x="9424988" y="5967413"/>
          <p14:tracePt t="77355" x="9410700" y="5967413"/>
          <p14:tracePt t="77371" x="9405938" y="5967413"/>
          <p14:tracePt t="77566" x="9410700" y="5953125"/>
          <p14:tracePt t="77577" x="9410700" y="5934075"/>
          <p14:tracePt t="77588" x="9405938" y="5905500"/>
          <p14:tracePt t="77600" x="9405938" y="5876925"/>
          <p14:tracePt t="77611" x="9405938" y="5834063"/>
          <p14:tracePt t="77623" x="9415463" y="5795963"/>
          <p14:tracePt t="77638" x="9420225" y="5762625"/>
          <p14:tracePt t="77655" x="9429750" y="5734050"/>
          <p14:tracePt t="77672" x="9429750" y="5724525"/>
          <p14:tracePt t="77688" x="9439275" y="5715000"/>
          <p14:tracePt t="77746" x="9444038" y="5710238"/>
          <p14:tracePt t="77768" x="9448800" y="5710238"/>
          <p14:tracePt t="77780" x="9453563" y="5705475"/>
          <p14:tracePt t="77790" x="9463088" y="5705475"/>
          <p14:tracePt t="77802" x="9477375" y="5705475"/>
          <p14:tracePt t="77815" x="9505950" y="5705475"/>
          <p14:tracePt t="77824" x="9548813" y="5705475"/>
          <p14:tracePt t="77838" x="9605963" y="5705475"/>
          <p14:tracePt t="77855" x="9677400" y="5705475"/>
          <p14:tracePt t="77872" x="9815513" y="5705475"/>
          <p14:tracePt t="77889" x="9877425" y="5705475"/>
          <p14:tracePt t="77905" x="9948863" y="5700713"/>
          <p14:tracePt t="77922" x="9967913" y="5695950"/>
          <p14:tracePt t="77939" x="10015538" y="5691188"/>
          <p14:tracePt t="77956" x="10048875" y="5691188"/>
          <p14:tracePt t="77972" x="10144125" y="5700713"/>
          <p14:tracePt t="77989" x="10186988" y="5710238"/>
          <p14:tracePt t="78005" x="10248900" y="5724525"/>
          <p14:tracePt t="78022" x="10253663" y="5729288"/>
          <p14:tracePt t="78117" x="10258425" y="5734050"/>
          <p14:tracePt t="78129" x="10258425" y="5738813"/>
          <p14:tracePt t="78139" x="10258425" y="5743575"/>
          <p14:tracePt t="78151" x="10258425" y="5748338"/>
          <p14:tracePt t="78162" x="10253663" y="5757863"/>
          <p14:tracePt t="78172" x="10248900" y="5767388"/>
          <p14:tracePt t="78189" x="10248900" y="5786438"/>
          <p14:tracePt t="78205" x="10253663" y="5838825"/>
          <p14:tracePt t="78222" x="10253663" y="5872163"/>
          <p14:tracePt t="78239" x="10253663" y="5934075"/>
          <p14:tracePt t="78255" x="10253663" y="5967413"/>
          <p14:tracePt t="78272" x="10253663" y="5995988"/>
          <p14:tracePt t="78289" x="10248900" y="6019800"/>
          <p14:tracePt t="78305" x="10239375" y="6024563"/>
          <p14:tracePt t="78322" x="10229850" y="6029325"/>
          <p14:tracePt t="78339" x="10229850" y="6034088"/>
          <p14:tracePt t="78355" x="10220325" y="6038850"/>
          <p14:tracePt t="78372" x="10210800" y="6038850"/>
          <p14:tracePt t="78389" x="10172700" y="6048375"/>
          <p14:tracePt t="78406" x="10144125" y="6053138"/>
          <p14:tracePt t="78422" x="10044113" y="6057900"/>
          <p14:tracePt t="78439" x="9982200" y="6057900"/>
          <p14:tracePt t="78456" x="9834563" y="6053138"/>
          <p14:tracePt t="78472" x="9748838" y="6038850"/>
          <p14:tracePt t="78489" x="9610725" y="6034088"/>
          <p14:tracePt t="78506" x="9548813" y="6034088"/>
          <p14:tracePt t="78522" x="9444038" y="6043613"/>
          <p14:tracePt t="78539" x="9410700" y="6043613"/>
          <p14:tracePt t="78556" x="9372600" y="6043613"/>
          <p14:tracePt t="78572" x="9367838" y="6043613"/>
          <p14:tracePt t="78589" x="9363075" y="6043613"/>
          <p14:tracePt t="78623" x="9358313" y="6043613"/>
          <p14:tracePt t="78634" x="9353550" y="6043613"/>
          <p14:tracePt t="78658" x="9348788" y="6043613"/>
          <p14:tracePt t="78668" x="9339263" y="6038850"/>
          <p14:tracePt t="78679" x="9334500" y="6038850"/>
          <p14:tracePt t="78690" x="9329738" y="6034088"/>
          <p14:tracePt t="78706" x="9324975" y="6029325"/>
          <p14:tracePt t="78724" x="9320213" y="6024563"/>
          <p14:tracePt t="78739" x="9320213" y="6019800"/>
          <p14:tracePt t="78756" x="9315450" y="6015038"/>
          <p14:tracePt t="78772" x="9310688" y="5986463"/>
          <p14:tracePt t="78789" x="9310688" y="5967413"/>
          <p14:tracePt t="78806" x="9320213" y="5929313"/>
          <p14:tracePt t="78823" x="9324975" y="5905500"/>
          <p14:tracePt t="78839" x="9334500" y="5867400"/>
          <p14:tracePt t="78856" x="9334500" y="5853113"/>
          <p14:tracePt t="78873" x="9344025" y="5819775"/>
          <p14:tracePt t="78889" x="9348788" y="5810250"/>
          <p14:tracePt t="78906" x="9353550" y="5791200"/>
          <p14:tracePt t="78923" x="9358313" y="5781675"/>
          <p14:tracePt t="78939" x="9363075" y="5772150"/>
          <p14:tracePt t="78956" x="9367838" y="5767388"/>
          <p14:tracePt t="78973" x="9372600" y="5762625"/>
          <p14:tracePt t="78989" x="9372600" y="5757863"/>
          <p14:tracePt t="79006" x="9377363" y="5757863"/>
          <p14:tracePt t="79023" x="9382125" y="5757863"/>
          <p14:tracePt t="79039" x="9386888" y="5753100"/>
          <p14:tracePt t="79056" x="9401175" y="5748338"/>
          <p14:tracePt t="79073" x="9434513" y="5738813"/>
          <p14:tracePt t="79089" x="9467850" y="5734050"/>
          <p14:tracePt t="79106" x="9563100" y="5724525"/>
          <p14:tracePt t="79123" x="9625013" y="5719763"/>
          <p14:tracePt t="79139" x="9753600" y="5719763"/>
          <p14:tracePt t="79156" x="9810750" y="5724525"/>
          <p14:tracePt t="79173" x="9891713" y="5729288"/>
          <p14:tracePt t="79190" x="9920288" y="5729288"/>
          <p14:tracePt t="79206" x="9944100" y="5729288"/>
          <p14:tracePt t="79223" x="9953625" y="5729288"/>
          <p14:tracePt t="79240" x="9963150" y="5729288"/>
          <p14:tracePt t="79256" x="9982200" y="5734050"/>
          <p14:tracePt t="80706" x="9977438" y="5734050"/>
          <p14:tracePt t="80716" x="9972675" y="5734050"/>
          <p14:tracePt t="80772" x="9967913" y="5734050"/>
          <p14:tracePt t="80806" x="9963150" y="5734050"/>
          <p14:tracePt t="80828" x="9953625" y="5734050"/>
          <p14:tracePt t="80841" x="9934575" y="5734050"/>
          <p14:tracePt t="80851" x="9886950" y="5738813"/>
          <p14:tracePt t="80874" x="9734550" y="5753100"/>
          <p14:tracePt t="80885" x="9601200" y="5757863"/>
          <p14:tracePt t="80897" x="9444038" y="5776913"/>
          <p14:tracePt t="80908" x="9267825" y="5791200"/>
          <p14:tracePt t="80924" x="9101138" y="5800725"/>
          <p14:tracePt t="80941" x="8743950" y="5815013"/>
          <p14:tracePt t="80958" x="8601075" y="5824538"/>
          <p14:tracePt t="80975" x="8334375" y="5843588"/>
          <p14:tracePt t="80991" x="8139113" y="5853113"/>
          <p14:tracePt t="81008" x="7710488" y="5862638"/>
          <p14:tracePt t="81041" x="7324725" y="5848350"/>
          <p14:tracePt t="81058" x="7267575" y="5848350"/>
          <p14:tracePt t="81075" x="7219950" y="5843588"/>
          <p14:tracePt t="81200" x="7219950" y="5838825"/>
          <p14:tracePt t="81211" x="7224713" y="5838825"/>
          <p14:tracePt t="81222" x="7224713" y="5834063"/>
          <p14:tracePt t="81245" x="7224713" y="5829300"/>
          <p14:tracePt t="81267" x="7210425" y="5824538"/>
          <p14:tracePt t="81278" x="7200900" y="5819775"/>
          <p14:tracePt t="81289" x="7191375" y="5819775"/>
          <p14:tracePt t="81300" x="7181850" y="5815013"/>
          <p14:tracePt t="81312" x="7172325" y="5810250"/>
          <p14:tracePt t="81325" x="7162800" y="5805488"/>
          <p14:tracePt t="81341" x="7158038" y="5805488"/>
          <p14:tracePt t="81358" x="7148513" y="5795963"/>
          <p14:tracePt t="81375" x="7143750" y="5791200"/>
          <p14:tracePt t="81391" x="7143750" y="5781675"/>
          <p14:tracePt t="81408" x="7143750" y="5776913"/>
          <p14:tracePt t="81425" x="7134225" y="5762625"/>
          <p14:tracePt t="81442" x="7134225" y="5757863"/>
          <p14:tracePt t="81458" x="7129463" y="5748338"/>
          <p14:tracePt t="81492" x="7134225" y="5734050"/>
          <p14:tracePt t="81508" x="7134225" y="5729288"/>
          <p14:tracePt t="81525" x="7134225" y="5724525"/>
          <p14:tracePt t="81740" x="7134225" y="5719763"/>
          <p14:tracePt t="81751" x="7129463" y="5715000"/>
          <p14:tracePt t="81885" x="7129463" y="5710238"/>
          <p14:tracePt t="82292" x="7134225" y="5710238"/>
          <p14:tracePt t="82303" x="7143750" y="5710238"/>
          <p14:tracePt t="82313" x="7153275" y="5705475"/>
          <p14:tracePt t="82326" x="7162800" y="5700713"/>
          <p14:tracePt t="82342" x="7177088" y="5700713"/>
          <p14:tracePt t="82359" x="7224713" y="5700713"/>
          <p14:tracePt t="82376" x="7258050" y="5700713"/>
          <p14:tracePt t="82392" x="7324725" y="5710238"/>
          <p14:tracePt t="82409" x="7362825" y="5710238"/>
          <p14:tracePt t="82426" x="7439025" y="5715000"/>
          <p14:tracePt t="82442" x="7486650" y="5719763"/>
          <p14:tracePt t="82459" x="7567613" y="5724525"/>
          <p14:tracePt t="82476" x="7615238" y="5729288"/>
          <p14:tracePt t="82492" x="7715250" y="5738813"/>
          <p14:tracePt t="82509" x="7767638" y="5738813"/>
          <p14:tracePt t="82526" x="7862888" y="5748338"/>
          <p14:tracePt t="82542" x="7905750" y="5748338"/>
          <p14:tracePt t="82559" x="7948613" y="5748338"/>
          <p14:tracePt t="82576" x="8039100" y="5743575"/>
          <p14:tracePt t="82592" x="8072438" y="5738813"/>
          <p14:tracePt t="82609" x="8158163" y="5734050"/>
          <p14:tracePt t="82626" x="8201025" y="5729288"/>
          <p14:tracePt t="82642" x="8296275" y="5729288"/>
          <p14:tracePt t="82659" x="8358188" y="5729288"/>
          <p14:tracePt t="82676" x="8505825" y="5719763"/>
          <p14:tracePt t="82692" x="8601075" y="5724525"/>
          <p14:tracePt t="82709" x="8758238" y="5724525"/>
          <p14:tracePt t="82726" x="8829675" y="5724525"/>
          <p14:tracePt t="82743" x="8943975" y="5719763"/>
          <p14:tracePt t="82759" x="8986838" y="5719763"/>
          <p14:tracePt t="82776" x="9063038" y="5715000"/>
          <p14:tracePt t="82793" x="9110663" y="5705475"/>
          <p14:tracePt t="82809" x="9205913" y="5695950"/>
          <p14:tracePt t="82826" x="9258300" y="5691188"/>
          <p14:tracePt t="82843" x="9339263" y="5681663"/>
          <p14:tracePt t="82859" x="9372600" y="5681663"/>
          <p14:tracePt t="82876" x="9424988" y="5686425"/>
          <p14:tracePt t="82893" x="9453563" y="5691188"/>
          <p14:tracePt t="82909" x="9505950" y="5695950"/>
          <p14:tracePt t="82926" x="9529763" y="5695950"/>
          <p14:tracePt t="82943" x="9591675" y="5681663"/>
          <p14:tracePt t="82959" x="9629775" y="5672138"/>
          <p14:tracePt t="82976" x="9701213" y="5662613"/>
          <p14:tracePt t="82993" x="9739313" y="5657850"/>
          <p14:tracePt t="83009" x="9839325" y="5653088"/>
          <p14:tracePt t="83026" x="9906000" y="5657850"/>
          <p14:tracePt t="83043" x="9977438" y="5667375"/>
          <p14:tracePt t="83059" x="10110788" y="5686425"/>
          <p14:tracePt t="83076" x="10153650" y="5691188"/>
          <p14:tracePt t="83078" x="10186988" y="5695950"/>
          <p14:tracePt t="83093" x="10206038" y="5695950"/>
          <p14:tracePt t="83109" x="10220325" y="5695950"/>
          <p14:tracePt t="83126" x="10258425" y="5691188"/>
          <p14:tracePt t="83143" x="10277475" y="5686425"/>
          <p14:tracePt t="83159" x="10320338" y="5676900"/>
          <p14:tracePt t="83176" x="10339388" y="5676900"/>
          <p14:tracePt t="83193" x="10391775" y="5672138"/>
          <p14:tracePt t="83209" x="10415588" y="5672138"/>
          <p14:tracePt t="83226" x="10467975" y="5672138"/>
          <p14:tracePt t="83243" x="10496550" y="5676900"/>
          <p14:tracePt t="83259" x="10529888" y="5676900"/>
          <p14:tracePt t="83276" x="10539413" y="5676900"/>
          <p14:tracePt t="83293" x="10544175" y="5676900"/>
          <p14:tracePt t="83370" x="10529888" y="5676900"/>
          <p14:tracePt t="83382" x="10520363" y="5672138"/>
          <p14:tracePt t="83393" x="10510838" y="5672138"/>
          <p14:tracePt t="83404" x="10501313" y="5672138"/>
          <p14:tracePt t="83415" x="10491788" y="5672138"/>
          <p14:tracePt t="83427" x="10482263" y="5672138"/>
          <p14:tracePt t="83443" x="10463213" y="5672138"/>
          <p14:tracePt t="83460" x="10401300" y="5672138"/>
          <p14:tracePt t="83476" x="10358438" y="5672138"/>
          <p14:tracePt t="83493" x="10210800" y="5681663"/>
          <p14:tracePt t="83510" x="10091738" y="5695950"/>
          <p14:tracePt t="83527" x="9801225" y="5710238"/>
          <p14:tracePt t="83543" x="9653588" y="5719763"/>
          <p14:tracePt t="83560" x="9534525" y="5724525"/>
          <p14:tracePt t="83576" x="9377363" y="5738813"/>
          <p14:tracePt t="83593" x="9282113" y="5743575"/>
          <p14:tracePt t="83610" x="9063038" y="5743575"/>
          <p14:tracePt t="83627" x="8929688" y="5743575"/>
          <p14:tracePt t="83643" x="8648700" y="5743575"/>
          <p14:tracePt t="83660" x="8486775" y="5753100"/>
          <p14:tracePt t="83677" x="8329613" y="5767388"/>
          <p14:tracePt t="83693" x="8048625" y="5781675"/>
          <p14:tracePt t="83710" x="7858125" y="5800725"/>
          <p14:tracePt t="83727" x="7796213" y="5805488"/>
          <p14:tracePt t="83743" x="7691438" y="5819775"/>
          <p14:tracePt t="83760" x="7658100" y="5824538"/>
          <p14:tracePt t="83777" x="7605713" y="5824538"/>
          <p14:tracePt t="83793" x="7581900" y="5824538"/>
          <p14:tracePt t="83810" x="7529513" y="5824538"/>
          <p14:tracePt t="83827" x="7496175" y="5824538"/>
          <p14:tracePt t="83843" x="7410450" y="5815013"/>
          <p14:tracePt t="83860" x="7362825" y="5805488"/>
          <p14:tracePt t="83877" x="7253288" y="5800725"/>
          <p14:tracePt t="83894" x="7200900" y="5800725"/>
          <p14:tracePt t="83910" x="7105650" y="5829300"/>
          <p14:tracePt t="83927" x="7072313" y="5843588"/>
          <p14:tracePt t="83944" x="7038975" y="5862638"/>
          <p14:tracePt t="83960" x="7034213" y="5872163"/>
          <p14:tracePt t="83977" x="7029450" y="5872163"/>
          <p14:tracePt t="83993" x="7029450" y="5876925"/>
          <p14:tracePt t="84010" x="7029450" y="5881688"/>
          <p14:tracePt t="84044" x="7024688" y="5886450"/>
          <p14:tracePt t="84060" x="7015163" y="5895975"/>
          <p14:tracePt t="84077" x="7010400" y="5905500"/>
          <p14:tracePt t="84081" x="6996113" y="5924550"/>
          <p14:tracePt t="84094" x="6977063" y="5953125"/>
          <p14:tracePt t="84110" x="6958013" y="5981700"/>
          <p14:tracePt t="84127" x="6929438" y="6029325"/>
          <p14:tracePt t="84144" x="6919913" y="6043613"/>
          <p14:tracePt t="84160" x="6915150" y="6053138"/>
          <p14:tracePt t="84203" x="6919913" y="6053138"/>
          <p14:tracePt t="84215" x="6924675" y="6053138"/>
          <p14:tracePt t="84227" x="6929438" y="6053138"/>
          <p14:tracePt t="84305" x="6934200" y="6053138"/>
          <p14:tracePt t="84327" x="6938963" y="6053138"/>
          <p14:tracePt t="84350" x="6943725" y="6053138"/>
          <p14:tracePt t="84361" x="6948488" y="6053138"/>
          <p14:tracePt t="84372" x="6953250" y="6053138"/>
          <p14:tracePt t="84383" x="6962775" y="6053138"/>
          <p14:tracePt t="84394" x="6981825" y="6053138"/>
          <p14:tracePt t="84411" x="7005638" y="6053138"/>
          <p14:tracePt t="84427" x="7077075" y="6053138"/>
          <p14:tracePt t="84444" x="7119938" y="6053138"/>
          <p14:tracePt t="84461" x="7172325" y="6048375"/>
          <p14:tracePt t="84477" x="7262813" y="6038850"/>
          <p14:tracePt t="84494" x="7348538" y="6029325"/>
          <p14:tracePt t="84511" x="7372350" y="6024563"/>
          <p14:tracePt t="84527" x="7400925" y="6019800"/>
          <p14:tracePt t="84544" x="7448550" y="6010275"/>
          <p14:tracePt t="84561" x="7481888" y="6005513"/>
          <p14:tracePt t="84577" x="7562850" y="5995988"/>
          <p14:tracePt t="84594" x="7610475" y="5991225"/>
          <p14:tracePt t="84611" x="7705725" y="5986463"/>
          <p14:tracePt t="84627" x="7758113" y="5986463"/>
          <p14:tracePt t="84644" x="7858125" y="5991225"/>
          <p14:tracePt t="84661" x="7910513" y="5991225"/>
          <p14:tracePt t="84677" x="8010525" y="6000750"/>
          <p14:tracePt t="84694" x="8062913" y="6005513"/>
          <p14:tracePt t="84711" x="8162925" y="6010275"/>
          <p14:tracePt t="84727" x="8215313" y="6010275"/>
          <p14:tracePt t="84744" x="8305800" y="6019800"/>
          <p14:tracePt t="84761" x="8348663" y="6024563"/>
          <p14:tracePt t="84777" x="8434388" y="6029325"/>
          <p14:tracePt t="84794" x="8472488" y="6029325"/>
          <p14:tracePt t="84811" x="8567738" y="6038850"/>
          <p14:tracePt t="84827" x="8620125" y="6043613"/>
          <p14:tracePt t="84844" x="8720138" y="6048375"/>
          <p14:tracePt t="84861" x="8763000" y="6053138"/>
          <p14:tracePt t="84878" x="8810625" y="6053138"/>
          <p14:tracePt t="84894" x="8896350" y="6053138"/>
          <p14:tracePt t="84911" x="8986838" y="6057900"/>
          <p14:tracePt t="84928" x="9034463" y="6062663"/>
          <p14:tracePt t="84944" x="9063038" y="6062663"/>
          <p14:tracePt t="84961" x="9158288" y="6067425"/>
          <p14:tracePt t="84978" x="9205913" y="6067425"/>
          <p14:tracePt t="84994" x="9291638" y="6072188"/>
          <p14:tracePt t="85011" x="9339263" y="6072188"/>
          <p14:tracePt t="85028" x="9434513" y="6072188"/>
          <p14:tracePt t="85044" x="9482138" y="6076950"/>
          <p14:tracePt t="85061" x="9591675" y="6086475"/>
          <p14:tracePt t="85078" x="9644063" y="6086475"/>
          <p14:tracePt t="85094" x="9739313" y="6086475"/>
          <p14:tracePt t="85111" x="9772650" y="6086475"/>
          <p14:tracePt t="85128" x="9825038" y="6086475"/>
          <p14:tracePt t="85145" x="9853613" y="6086475"/>
          <p14:tracePt t="85161" x="9910763" y="6086475"/>
          <p14:tracePt t="85178" x="9939338" y="6086475"/>
          <p14:tracePt t="85195" x="9991725" y="6086475"/>
          <p14:tracePt t="85211" x="10025063" y="6091238"/>
          <p14:tracePt t="85228" x="10129838" y="6100763"/>
          <p14:tracePt t="85245" x="10210800" y="6105525"/>
          <p14:tracePt t="85261" x="10358438" y="6129338"/>
          <p14:tracePt t="85278" x="10406063" y="6134100"/>
          <p14:tracePt t="85295" x="10429875" y="6134100"/>
          <p14:tracePt t="85328" x="10434638" y="6129338"/>
          <p14:tracePt t="85345" x="10434638" y="6124575"/>
          <p14:tracePt t="85361" x="10439400" y="6124575"/>
          <p14:tracePt t="85378" x="10444163" y="6124575"/>
          <p14:tracePt t="86703" x="10439400" y="6124575"/>
          <p14:tracePt t="86713" x="10401300" y="6124575"/>
          <p14:tracePt t="86724" x="10372725" y="6124575"/>
          <p14:tracePt t="86995" x="10382250" y="6124575"/>
          <p14:tracePt t="87016" x="10372725" y="6124575"/>
          <p14:tracePt t="87028" x="10363200" y="6124575"/>
          <p14:tracePt t="87039" x="10334625" y="6115050"/>
          <p14:tracePt t="87050" x="10320338" y="6105525"/>
          <p14:tracePt t="87063" x="10306050" y="6091238"/>
          <p14:tracePt t="87079" x="10296525" y="6067425"/>
          <p14:tracePt t="87096" x="10272713" y="5981700"/>
          <p14:tracePt t="87113" x="10263188" y="5924550"/>
          <p14:tracePt t="87130" x="10239375" y="5795963"/>
          <p14:tracePt t="87146" x="10229850" y="5734050"/>
          <p14:tracePt t="87163" x="10244138" y="5591175"/>
          <p14:tracePt t="87180" x="10253663" y="5519738"/>
          <p14:tracePt t="87196" x="10282238" y="5381625"/>
          <p14:tracePt t="87213" x="10291763" y="5319713"/>
          <p14:tracePt t="87230" x="10272713" y="5238750"/>
          <p14:tracePt t="87512" x="10244138" y="5262563"/>
          <p14:tracePt t="87523" x="10206038" y="5276850"/>
          <p14:tracePt t="87534" x="10201275" y="5281613"/>
          <p14:tracePt t="87547" x="10196513" y="5281613"/>
          <p14:tracePt t="87567" x="10191750" y="5272088"/>
          <p14:tracePt t="87580" x="10186988" y="5238750"/>
          <p14:tracePt t="87597" x="10186988" y="5191125"/>
          <p14:tracePt t="87613" x="10210800" y="5053013"/>
          <p14:tracePt t="87630" x="10225088" y="4991100"/>
          <p14:tracePt t="87647" x="10234613" y="4919663"/>
          <p14:tracePt t="87663" x="10239375" y="4886325"/>
          <p14:tracePt t="87680" x="10258425" y="4819650"/>
          <p14:tracePt t="87697" x="10267950" y="4786313"/>
          <p14:tracePt t="87713" x="10296525" y="4700588"/>
          <p14:tracePt t="87730" x="10310813" y="4652963"/>
          <p14:tracePt t="87747" x="10325100" y="4586288"/>
          <p14:tracePt t="87763" x="10320338" y="4567238"/>
          <p14:tracePt t="87780" x="10263188" y="4529138"/>
          <p14:tracePt t="87797" x="10229850" y="4514850"/>
          <p14:tracePt t="87813" x="10206038" y="4505325"/>
          <p14:tracePt t="88006" x="10263188" y="4562475"/>
          <p14:tracePt t="88017" x="10272713" y="4562475"/>
          <p14:tracePt t="88047" x="10263188" y="4562475"/>
          <p14:tracePt t="88063" x="10244138" y="4557713"/>
          <p14:tracePt t="88080" x="10234613" y="4548188"/>
          <p14:tracePt t="88097" x="10210800" y="4514850"/>
          <p14:tracePt t="88114" x="10206038" y="4486275"/>
          <p14:tracePt t="88130" x="10177463" y="4433888"/>
          <p14:tracePt t="88147" x="10167938" y="4405313"/>
          <p14:tracePt t="88164" x="10148888" y="4338638"/>
          <p14:tracePt t="88180" x="10144125" y="4300538"/>
          <p14:tracePt t="88197" x="10134600" y="4200525"/>
          <p14:tracePt t="88214" x="10125075" y="4152900"/>
          <p14:tracePt t="88230" x="10129838" y="4057650"/>
          <p14:tracePt t="88247" x="10134600" y="4014788"/>
          <p14:tracePt t="88264" x="10144125" y="3938588"/>
          <p14:tracePt t="88280" x="10148888" y="3905250"/>
          <p14:tracePt t="88297" x="10148888" y="3852863"/>
          <p14:tracePt t="88314" x="10144125" y="3829050"/>
          <p14:tracePt t="88331" x="10134600" y="3786188"/>
          <p14:tracePt t="88347" x="10129838" y="3771900"/>
          <p14:tracePt t="88364" x="10125075" y="3752850"/>
          <p14:tracePt t="88381" x="10106025" y="3719513"/>
          <p14:tracePt t="88397" x="10101263" y="3705225"/>
          <p14:tracePt t="88414" x="10082213" y="3686175"/>
          <p14:tracePt t="88431" x="10072688" y="3676650"/>
          <p14:tracePt t="88447" x="10058400" y="3652838"/>
          <p14:tracePt t="88464" x="10053638" y="3638550"/>
          <p14:tracePt t="88481" x="10025063" y="3600450"/>
          <p14:tracePt t="88497" x="10015538" y="3576638"/>
          <p14:tracePt t="88514" x="9967913" y="3514725"/>
          <p14:tracePt t="88531" x="9944100" y="3486150"/>
          <p14:tracePt t="88547" x="9896475" y="3433763"/>
          <p14:tracePt t="88564" x="9886950" y="3414713"/>
          <p14:tracePt t="88581" x="9872663" y="3400425"/>
          <p14:tracePt t="88603" x="9872663" y="3395663"/>
          <p14:tracePt t="89235" x="9882188" y="3390900"/>
          <p14:tracePt t="89245" x="9991725" y="3371850"/>
          <p14:tracePt t="89254" x="10058400" y="3362325"/>
          <p14:tracePt t="89265" x="10120313" y="3352800"/>
          <p14:tracePt t="89281" x="10167938" y="3343275"/>
          <p14:tracePt t="89298" x="10248900" y="3324225"/>
          <p14:tracePt t="89315" x="10529888" y="3290888"/>
          <p14:tracePt t="89331" x="10701338" y="3295650"/>
          <p14:tracePt t="89348" x="10996613" y="3328988"/>
          <p14:tracePt t="89364" x="11144250" y="3343275"/>
          <p14:tracePt t="89381" x="11325225" y="3367088"/>
          <p14:tracePt t="89398" x="11358563" y="3371850"/>
          <p14:tracePt t="89415" x="11387138" y="3381375"/>
          <p14:tracePt t="89431" x="11391900" y="3381375"/>
          <p14:tracePt t="89448" x="11396663" y="3381375"/>
          <p14:tracePt t="89481" x="11410950" y="3386138"/>
          <p14:tracePt t="89498" x="11425238" y="3395663"/>
          <p14:tracePt t="89515" x="11472863" y="3414713"/>
          <p14:tracePt t="89531" x="11496675" y="3424238"/>
          <p14:tracePt t="89548" x="11510963" y="3429000"/>
          <p14:tracePt t="89565" x="11515725" y="3429000"/>
          <p14:tracePt t="90144" x="11510963" y="3429000"/>
          <p14:tracePt t="90166" x="11506200" y="3429000"/>
          <p14:tracePt t="90211" x="11501438" y="3429000"/>
          <p14:tracePt t="90526" x="11496675" y="3429000"/>
          <p14:tracePt t="90549" x="11491913" y="3429000"/>
          <p14:tracePt t="90560" x="11487150" y="3429000"/>
          <p14:tracePt t="90571" x="11477625" y="3429000"/>
          <p14:tracePt t="90583" x="11463338" y="3429000"/>
          <p14:tracePt t="90599" x="11444288" y="3429000"/>
          <p14:tracePt t="90616" x="11372850" y="3429000"/>
          <p14:tracePt t="90632" x="11310938" y="3424238"/>
          <p14:tracePt t="90649" x="11068050" y="3409950"/>
          <p14:tracePt t="90666" x="10882313" y="3395663"/>
          <p14:tracePt t="90682" x="10529888" y="3376613"/>
          <p14:tracePt t="90699" x="10282238" y="3367088"/>
          <p14:tracePt t="90716" x="9829800" y="3367088"/>
          <p14:tracePt t="90732" x="9739313" y="3367088"/>
          <p14:tracePt t="90750" x="9634538" y="3376613"/>
          <p14:tracePt t="90819" x="9629775" y="3381375"/>
          <p14:tracePt t="90841" x="9629775" y="3386138"/>
          <p14:tracePt t="90852" x="9625013" y="3386138"/>
          <p14:tracePt t="93069" x="9639300" y="3386138"/>
          <p14:tracePt t="93080" x="9644063" y="3386138"/>
          <p14:tracePt t="93091" x="9658350" y="3381375"/>
          <p14:tracePt t="93103" x="9686925" y="3376613"/>
          <p14:tracePt t="93118" x="9725025" y="3376613"/>
          <p14:tracePt t="93135" x="9786938" y="3376613"/>
          <p14:tracePt t="93151" x="10015538" y="3395663"/>
          <p14:tracePt t="93168" x="10125075" y="3405188"/>
          <p14:tracePt t="93184" x="10225088" y="3414713"/>
          <p14:tracePt t="93201" x="10234613" y="3419475"/>
          <p14:tracePt t="93218" x="10229850" y="3419475"/>
          <p14:tracePt t="93235" x="10220325" y="3424238"/>
          <p14:tracePt t="93251" x="10196513" y="3433763"/>
          <p14:tracePt t="93268" x="10182225" y="3443288"/>
          <p14:tracePt t="93285" x="10139363" y="3467100"/>
          <p14:tracePt t="93301" x="10110788" y="3486150"/>
          <p14:tracePt t="93318" x="10053638" y="3524250"/>
          <p14:tracePt t="93335" x="10025063" y="3543300"/>
          <p14:tracePt t="93351" x="9967913" y="3576638"/>
          <p14:tracePt t="93368" x="9939338" y="3590925"/>
          <p14:tracePt t="93385" x="9896475" y="3609975"/>
          <p14:tracePt t="93401" x="9867900" y="3614738"/>
          <p14:tracePt t="93418" x="9801225" y="3624263"/>
          <p14:tracePt t="93435" x="9763125" y="3624263"/>
          <p14:tracePt t="93451" x="9663113" y="3629025"/>
          <p14:tracePt t="93468" x="9610725" y="3633788"/>
          <p14:tracePt t="93485" x="9515475" y="3643313"/>
          <p14:tracePt t="93501" x="9472613" y="3643313"/>
          <p14:tracePt t="93518" x="9410700" y="3633788"/>
          <p14:tracePt t="93535" x="9391650" y="3619500"/>
          <p14:tracePt t="93552" x="9358313" y="3576638"/>
          <p14:tracePt t="93568" x="9348788" y="3543300"/>
          <p14:tracePt t="93585" x="9344025" y="3467100"/>
          <p14:tracePt t="93602" x="9344025" y="3424238"/>
          <p14:tracePt t="93618" x="9348788" y="3381375"/>
          <p14:tracePt t="93635" x="9363075" y="3290888"/>
          <p14:tracePt t="93652" x="9372600" y="3243263"/>
          <p14:tracePt t="93668" x="9415463" y="3148013"/>
          <p14:tracePt t="93685" x="9448800" y="3100388"/>
          <p14:tracePt t="93702" x="9501188" y="3028950"/>
          <p14:tracePt t="93718" x="9539288" y="2990850"/>
          <p14:tracePt t="93735" x="9601200" y="2947988"/>
          <p14:tracePt t="93752" x="9634538" y="2928938"/>
          <p14:tracePt t="93768" x="9715500" y="2914650"/>
          <p14:tracePt t="93785" x="9758363" y="2909888"/>
          <p14:tracePt t="93802" x="9863138" y="2919413"/>
          <p14:tracePt t="93818" x="9915525" y="2928938"/>
          <p14:tracePt t="93835" x="9982200" y="2957513"/>
          <p14:tracePt t="93852" x="10001250" y="2981325"/>
          <p14:tracePt t="93868" x="10015538" y="3048000"/>
          <p14:tracePt t="93885" x="10020300" y="3095625"/>
          <p14:tracePt t="93902" x="10039350" y="3186113"/>
          <p14:tracePt t="93919" x="10048875" y="3238500"/>
          <p14:tracePt t="93935" x="10053638" y="3324225"/>
          <p14:tracePt t="93952" x="10053638" y="3362325"/>
          <p14:tracePt t="93969" x="10025063" y="3452813"/>
          <p14:tracePt t="93985" x="10010775" y="3486150"/>
          <p14:tracePt t="94002" x="9977438" y="3543300"/>
          <p14:tracePt t="94018" x="9963150" y="3562350"/>
          <p14:tracePt t="94035" x="9925050" y="3590925"/>
          <p14:tracePt t="94052" x="9896475" y="3605213"/>
          <p14:tracePt t="94069" x="9810750" y="3629025"/>
          <p14:tracePt t="94085" x="9758363" y="3638550"/>
          <p14:tracePt t="94102" x="9715500" y="3648075"/>
          <p14:tracePt t="94119" x="9610725" y="3671888"/>
          <p14:tracePt t="94135" x="9572625" y="3676650"/>
          <p14:tracePt t="94152" x="9515475" y="3681413"/>
          <p14:tracePt t="94169" x="9486900" y="3681413"/>
          <p14:tracePt t="94185" x="9429750" y="3657600"/>
          <p14:tracePt t="94202" x="9401175" y="3638550"/>
          <p14:tracePt t="94219" x="9344025" y="3600450"/>
          <p14:tracePt t="94235" x="9315450" y="3571875"/>
          <p14:tracePt t="94252" x="9263063" y="3509963"/>
          <p14:tracePt t="94269" x="9234488" y="3476625"/>
          <p14:tracePt t="94285" x="9210675" y="3395663"/>
          <p14:tracePt t="94302" x="9205913" y="3362325"/>
          <p14:tracePt t="94319" x="9220200" y="3286125"/>
          <p14:tracePt t="94335" x="9244013" y="3243263"/>
          <p14:tracePt t="94352" x="9296400" y="3181350"/>
          <p14:tracePt t="94369" x="9334500" y="3148013"/>
          <p14:tracePt t="94386" x="9424988" y="3090863"/>
          <p14:tracePt t="94402" x="9472613" y="3076575"/>
          <p14:tracePt t="94419" x="9563100" y="3052763"/>
          <p14:tracePt t="94436" x="9615488" y="3048000"/>
          <p14:tracePt t="94452" x="9715500" y="3048000"/>
          <p14:tracePt t="94469" x="9767888" y="3057525"/>
          <p14:tracePt t="94486" x="9858375" y="3081338"/>
          <p14:tracePt t="94502" x="9896475" y="3095625"/>
          <p14:tracePt t="94519" x="9958388" y="3133725"/>
          <p14:tracePt t="94536" x="9972675" y="3152775"/>
          <p14:tracePt t="94552" x="10001250" y="3195638"/>
          <p14:tracePt t="94569" x="10015538" y="3219450"/>
          <p14:tracePt t="94586" x="10039350" y="3276600"/>
          <p14:tracePt t="94602" x="10048875" y="3309938"/>
          <p14:tracePt t="94619" x="10058400" y="3343275"/>
          <p14:tracePt t="94636" x="10063163" y="3405188"/>
          <p14:tracePt t="94652" x="10063163" y="3433763"/>
          <p14:tracePt t="94669" x="10029825" y="3490913"/>
          <p14:tracePt t="94686" x="10010775" y="3514725"/>
          <p14:tracePt t="94702" x="9977438" y="3543300"/>
          <p14:tracePt t="94719" x="9958388" y="3552825"/>
          <p14:tracePt t="94736" x="9920288" y="3586163"/>
          <p14:tracePt t="94752" x="9891713" y="3605213"/>
          <p14:tracePt t="94769" x="9815513" y="3657600"/>
          <p14:tracePt t="94786" x="9782175" y="3676650"/>
          <p14:tracePt t="94803" x="9715500" y="3705225"/>
          <p14:tracePt t="94819" x="9682163" y="3714750"/>
          <p14:tracePt t="94836" x="9625013" y="3729038"/>
          <p14:tracePt t="94853" x="9601200" y="3729038"/>
          <p14:tracePt t="94869" x="9544050" y="3719513"/>
          <p14:tracePt t="94886" x="9520238" y="3709988"/>
          <p14:tracePt t="94903" x="9482138" y="3690938"/>
          <p14:tracePt t="94919" x="9472613" y="3681413"/>
          <p14:tracePt t="94936" x="9453563" y="3662363"/>
          <p14:tracePt t="94953" x="9448800" y="3643313"/>
          <p14:tracePt t="94969" x="9439275" y="3609975"/>
          <p14:tracePt t="94986" x="9439275" y="3590925"/>
          <p14:tracePt t="95003" x="9439275" y="3533775"/>
          <p14:tracePt t="95019" x="9439275" y="3500438"/>
          <p14:tracePt t="95036" x="9463088" y="3433763"/>
          <p14:tracePt t="95053" x="9486900" y="3395663"/>
          <p14:tracePt t="95070" x="9510713" y="3362325"/>
          <p14:tracePt t="95086" x="9567863" y="3295650"/>
          <p14:tracePt t="95103" x="9605963" y="3267075"/>
          <p14:tracePt t="95119" x="9691688" y="3214688"/>
          <p14:tracePt t="95136" x="9739313" y="3190875"/>
          <p14:tracePt t="95153" x="9844088" y="3152775"/>
          <p14:tracePt t="95170" x="9896475" y="3138488"/>
          <p14:tracePt t="95186" x="9986963" y="3124200"/>
          <p14:tracePt t="95203" x="10025063" y="3124200"/>
          <p14:tracePt t="95220" x="10091738" y="3128963"/>
          <p14:tracePt t="95236" x="10120313" y="3138488"/>
          <p14:tracePt t="95253" x="10158413" y="3157538"/>
          <p14:tracePt t="95270" x="10163175" y="3171825"/>
          <p14:tracePt t="95286" x="10167938" y="3214688"/>
          <p14:tracePt t="95303" x="10167938" y="3238500"/>
          <p14:tracePt t="95320" x="10153650" y="3295650"/>
          <p14:tracePt t="95336" x="10144125" y="3319463"/>
          <p14:tracePt t="95353" x="10125075" y="3390900"/>
          <p14:tracePt t="95370" x="10115550" y="3424238"/>
          <p14:tracePt t="95386" x="10077450" y="3490913"/>
          <p14:tracePt t="95403" x="10058400" y="3519488"/>
          <p14:tracePt t="95420" x="10020300" y="3571875"/>
          <p14:tracePt t="95436" x="10006013" y="3586163"/>
          <p14:tracePt t="95453" x="9972675" y="3595688"/>
          <p14:tracePt t="95469" x="9958388" y="3600450"/>
          <p14:tracePt t="95486" x="9925050" y="3605213"/>
          <p14:tracePt t="95503" x="9896475" y="3614738"/>
          <p14:tracePt t="95520" x="9825038" y="3633788"/>
          <p14:tracePt t="95536" x="9782175" y="3643313"/>
          <p14:tracePt t="95553" x="9748838" y="3652838"/>
          <p14:tracePt t="95570" x="9672638" y="3662363"/>
          <p14:tracePt t="95586" x="9639300" y="3662363"/>
          <p14:tracePt t="95588" x="9605963" y="3652838"/>
          <p14:tracePt t="95603" x="9567863" y="3638550"/>
          <p14:tracePt t="95620" x="9520238" y="3619500"/>
          <p14:tracePt t="95636" x="9415463" y="3567113"/>
          <p14:tracePt t="95653" x="9367838" y="3538538"/>
          <p14:tracePt t="95670" x="9296400" y="3500438"/>
          <p14:tracePt t="95686" x="9277350" y="3486150"/>
          <p14:tracePt t="95703" x="9258300" y="3462338"/>
          <p14:tracePt t="95720" x="9253538" y="3438525"/>
          <p14:tracePt t="95737" x="9253538" y="3371850"/>
          <p14:tracePt t="95753" x="9253538" y="3324225"/>
          <p14:tracePt t="95770" x="9258300" y="3243263"/>
          <p14:tracePt t="95787" x="9263063" y="3209925"/>
          <p14:tracePt t="95803" x="9282113" y="3152775"/>
          <p14:tracePt t="95820" x="9296400" y="3124200"/>
          <p14:tracePt t="95837" x="9348788" y="3067050"/>
          <p14:tracePt t="95853" x="9377363" y="3038475"/>
          <p14:tracePt t="95870" x="9453563" y="2986088"/>
          <p14:tracePt t="95887" x="9505950" y="2962275"/>
          <p14:tracePt t="95903" x="9572625" y="2943225"/>
          <p14:tracePt t="95920" x="9605963" y="2938463"/>
          <p14:tracePt t="95937" x="9672638" y="2938463"/>
          <p14:tracePt t="95953" x="9705975" y="2943225"/>
          <p14:tracePt t="95970" x="9782175" y="2962275"/>
          <p14:tracePt t="95987" x="9829800" y="2971800"/>
          <p14:tracePt t="96004" x="9896475" y="3000375"/>
          <p14:tracePt t="96020" x="9920288" y="3014663"/>
          <p14:tracePt t="96037" x="9934575" y="3024188"/>
          <p14:tracePt t="96054" x="9967913" y="3057525"/>
          <p14:tracePt t="96070" x="9986963" y="3071813"/>
          <p14:tracePt t="96087" x="10015538" y="3100388"/>
          <p14:tracePt t="96104" x="10029825" y="3119438"/>
          <p14:tracePt t="96120" x="10044113" y="3138488"/>
          <p14:tracePt t="96137" x="10044113" y="3148013"/>
          <p14:tracePt t="96154" x="10053638" y="3171825"/>
          <p14:tracePt t="96170" x="10058400" y="3181350"/>
          <p14:tracePt t="96187" x="10058400" y="3200400"/>
          <p14:tracePt t="96204" x="10058400" y="3209925"/>
          <p14:tracePt t="96220" x="10058400" y="3233738"/>
          <p14:tracePt t="96237" x="10058400" y="3243263"/>
          <p14:tracePt t="96254" x="10058400" y="3267075"/>
          <p14:tracePt t="96270" x="10058400" y="3281363"/>
          <p14:tracePt t="96287" x="10048875" y="3314700"/>
          <p14:tracePt t="96304" x="10044113" y="3343275"/>
          <p14:tracePt t="96320" x="10029825" y="3395663"/>
          <p14:tracePt t="96337" x="10025063" y="3424238"/>
          <p14:tracePt t="96354" x="10015538" y="3471863"/>
          <p14:tracePt t="96370" x="10006013" y="3495675"/>
          <p14:tracePt t="96387" x="9991725" y="3524250"/>
          <p14:tracePt t="96404" x="9982200" y="3538538"/>
          <p14:tracePt t="96421" x="9958388" y="3557588"/>
          <p14:tracePt t="96437" x="9944100" y="3571875"/>
          <p14:tracePt t="96454" x="9906000" y="3595688"/>
          <p14:tracePt t="96470" x="9886950" y="3609975"/>
          <p14:tracePt t="96487" x="9867900" y="3624263"/>
          <p14:tracePt t="96504" x="9858375" y="3629025"/>
          <p14:tracePt t="96521" x="9834563" y="3638550"/>
          <p14:tracePt t="96537" x="9825038" y="3638550"/>
          <p14:tracePt t="96554" x="9810750" y="3643313"/>
          <p14:tracePt t="96571" x="9777413" y="3652838"/>
          <p14:tracePt t="96587" x="9748838" y="3657600"/>
          <p14:tracePt t="96591" x="9720263" y="3662363"/>
          <p14:tracePt t="96604" x="9696450" y="3667125"/>
          <p14:tracePt t="96621" x="9667875" y="3671888"/>
          <p14:tracePt t="96637" x="9634538" y="3671888"/>
          <p14:tracePt t="96654" x="9625013" y="3671888"/>
          <p14:tracePt t="96671" x="9605963" y="3671888"/>
          <p14:tracePt t="96687" x="9596438" y="3667125"/>
          <p14:tracePt t="96704" x="9572625" y="3662363"/>
          <p14:tracePt t="96721" x="9558338" y="3657600"/>
          <p14:tracePt t="96737" x="9525000" y="3648075"/>
          <p14:tracePt t="96754" x="9515475" y="3638550"/>
          <p14:tracePt t="96771" x="9496425" y="3624263"/>
          <p14:tracePt t="96787" x="9491663" y="3619500"/>
          <p14:tracePt t="96804" x="9482138" y="3605213"/>
          <p14:tracePt t="96821" x="9482138" y="3600450"/>
          <p14:tracePt t="96837" x="9477375" y="3595688"/>
          <p14:tracePt t="97030" x="9472613" y="3595688"/>
          <p14:tracePt t="97051" x="9467850" y="3595688"/>
          <p14:tracePt t="97063" x="9463088" y="3595688"/>
          <p14:tracePt t="97074" x="9453563" y="3595688"/>
          <p14:tracePt t="97096" x="9448800" y="3595688"/>
          <p14:tracePt t="97119" x="9444038" y="3595688"/>
          <p14:tracePt t="97344" x="9434513" y="3595688"/>
          <p14:tracePt t="97355" x="9429750" y="3595688"/>
          <p14:tracePt t="97366" x="9420225" y="3595688"/>
          <p14:tracePt t="97389" x="9410700" y="3600450"/>
          <p14:tracePt t="97400" x="9401175" y="3605213"/>
          <p14:tracePt t="97411" x="9391650" y="3605213"/>
          <p14:tracePt t="97422" x="9377363" y="3614738"/>
          <p14:tracePt t="97438" x="9353550" y="3624263"/>
          <p14:tracePt t="97455" x="9334500" y="3638550"/>
          <p14:tracePt t="97471" x="9234488" y="3686175"/>
          <p14:tracePt t="97489" x="9101138" y="3752850"/>
          <p14:tracePt t="97505" x="9010650" y="3800475"/>
          <p14:tracePt t="97521" x="8901113" y="3862388"/>
          <p14:tracePt t="97538" x="8515350" y="4029075"/>
          <p14:tracePt t="97555" x="8253413" y="4124325"/>
          <p14:tracePt t="97572" x="7781925" y="4305300"/>
          <p14:tracePt t="97588" x="7610475" y="4371975"/>
          <p14:tracePt t="97605" x="7500938" y="4424363"/>
          <p14:tracePt t="97621" x="7462838" y="4462463"/>
          <p14:tracePt t="97638" x="7462838" y="4467225"/>
          <p14:tracePt t="97861" x="7477125" y="4467225"/>
          <p14:tracePt t="97873" x="7472363" y="4462463"/>
          <p14:tracePt t="97884" x="7462838" y="4457700"/>
          <p14:tracePt t="97895" x="7453313" y="4457700"/>
          <p14:tracePt t="97906" x="7443788" y="4457700"/>
          <p14:tracePt t="97922" x="7424738" y="4457700"/>
          <p14:tracePt t="97938" x="7405688" y="4457700"/>
          <p14:tracePt t="97956" x="7343775" y="4467225"/>
          <p14:tracePt t="97972" x="7258050" y="4481513"/>
          <p14:tracePt t="97988" x="7210425" y="4491038"/>
          <p14:tracePt t="98005" x="7143750" y="4505325"/>
          <p14:tracePt t="98022" x="6958013" y="4533900"/>
          <p14:tracePt t="98038" x="6848475" y="4548188"/>
          <p14:tracePt t="98055" x="6667500" y="4576763"/>
          <p14:tracePt t="98072" x="6543675" y="4595813"/>
          <p14:tracePt t="98089" x="6291263" y="4638675"/>
          <p14:tracePt t="98105" x="6138863" y="4672013"/>
          <p14:tracePt t="98122" x="5895975" y="4695825"/>
          <p14:tracePt t="98139" x="5762625" y="4700588"/>
          <p14:tracePt t="98155" x="5576888" y="4700588"/>
          <p14:tracePt t="98172" x="5524500" y="4691063"/>
          <p14:tracePt t="98189" x="5429250" y="4657725"/>
          <p14:tracePt t="98205" x="5400675" y="4643438"/>
          <p14:tracePt t="98222" x="5376863" y="4633913"/>
          <p14:tracePt t="98413" x="5391150" y="4629150"/>
          <p14:tracePt t="98424" x="5405438" y="4629150"/>
          <p14:tracePt t="98435" x="5386388" y="4619625"/>
          <p14:tracePt t="98455" x="5376863" y="4614863"/>
          <p14:tracePt t="98472" x="5362575" y="4614863"/>
          <p14:tracePt t="98489" x="5357813" y="4614863"/>
          <p14:tracePt t="98506" x="5343525" y="4610100"/>
          <p14:tracePt t="98539" x="5329238" y="4610100"/>
          <p14:tracePt t="98555" x="5324475" y="4605338"/>
          <p14:tracePt t="98572" x="5305425" y="4600575"/>
          <p14:tracePt t="98589" x="5295900" y="4600575"/>
          <p14:tracePt t="98605" x="5286375" y="4595813"/>
          <p14:tracePt t="98622" x="5281613" y="4595813"/>
          <p14:tracePt t="98639" x="5276850" y="4595813"/>
          <p14:tracePt t="98656" x="5272088" y="4595813"/>
          <p14:tracePt t="98672" x="5253038" y="4595813"/>
          <p14:tracePt t="98689" x="5243513" y="4595813"/>
          <p14:tracePt t="98706" x="5224463" y="4595813"/>
          <p14:tracePt t="98722" x="5214938" y="4595813"/>
          <p14:tracePt t="98739" x="5200650" y="4595813"/>
          <p14:tracePt t="98756" x="5195888" y="4595813"/>
          <p14:tracePt t="98772" x="5191125" y="4595813"/>
          <p14:tracePt t="98789" x="5186363" y="4595813"/>
          <p14:tracePt t="98806" x="5181600" y="4600575"/>
          <p14:tracePt t="98839" x="5176838" y="4600575"/>
          <p14:tracePt t="98856" x="5172075" y="4600575"/>
          <p14:tracePt t="98997" x="5167313" y="4600575"/>
          <p14:tracePt t="99009" x="5162550" y="4605338"/>
          <p14:tracePt t="99076" x="5162550" y="4610100"/>
          <p14:tracePt t="99087" x="5167313" y="4614863"/>
          <p14:tracePt t="99098" x="5181600" y="4624388"/>
          <p14:tracePt t="99111" x="5195888" y="4643438"/>
          <p14:tracePt t="99123" x="5224463" y="4667250"/>
          <p14:tracePt t="99139" x="5262563" y="4695825"/>
          <p14:tracePt t="99156" x="5395913" y="4786313"/>
          <p14:tracePt t="99173" x="5495925" y="4843463"/>
          <p14:tracePt t="99189" x="5829300" y="4976813"/>
          <p14:tracePt t="99206" x="6048375" y="5053013"/>
          <p14:tracePt t="99223" x="6586538" y="5186363"/>
          <p14:tracePt t="99240" x="6896100" y="5253038"/>
          <p14:tracePt t="99256" x="7377113" y="5357813"/>
          <p14:tracePt t="99273" x="7629525" y="5405438"/>
          <p14:tracePt t="99290" x="8024813" y="5481638"/>
          <p14:tracePt t="99306" x="8124825" y="5500688"/>
          <p14:tracePt t="99323" x="8286750" y="5534025"/>
          <p14:tracePt t="99340" x="8334375" y="5543550"/>
          <p14:tracePt t="99356" x="8377238" y="5553075"/>
          <p14:tracePt t="99373" x="8386763" y="5557838"/>
          <p14:tracePt t="99390" x="8405813" y="5562600"/>
          <p14:tracePt t="99406" x="8462963" y="5586413"/>
          <p14:tracePt t="99423" x="8482013" y="5595938"/>
          <p14:tracePt t="99440" x="8515350" y="5610225"/>
          <p14:tracePt t="99456" x="8520113" y="5614988"/>
          <p14:tracePt t="99473" x="8524875" y="5614988"/>
          <p14:tracePt t="99583" x="8524875" y="5619750"/>
          <p14:tracePt t="99594" x="8524875" y="5624513"/>
          <p14:tracePt t="99615" x="8524875" y="5629275"/>
          <p14:tracePt t="99638" x="8524875" y="5638800"/>
          <p14:tracePt t="99650" x="8524875" y="5643563"/>
          <p14:tracePt t="99661" x="8534400" y="5648325"/>
          <p14:tracePt t="99673" x="8539163" y="5657850"/>
          <p14:tracePt t="99690" x="8543925" y="5662613"/>
          <p14:tracePt t="99706" x="8567738" y="5672138"/>
          <p14:tracePt t="99723" x="8572500" y="5672138"/>
          <p14:tracePt t="99740" x="8591550" y="5676900"/>
          <p14:tracePt t="99756" x="8601075" y="5676900"/>
          <p14:tracePt t="99773" x="8658225" y="5676900"/>
          <p14:tracePt t="99790" x="8696325" y="5681663"/>
          <p14:tracePt t="99806" x="8786813" y="5691188"/>
          <p14:tracePt t="99823" x="8834438" y="5695950"/>
          <p14:tracePt t="99840" x="8948738" y="5700713"/>
          <p14:tracePt t="99857" x="9001125" y="5700713"/>
          <p14:tracePt t="99873" x="9105900" y="5691188"/>
          <p14:tracePt t="99890" x="9153525" y="5686425"/>
          <p14:tracePt t="99907" x="9201150" y="5681663"/>
          <p14:tracePt t="99923" x="9301163" y="5672138"/>
          <p14:tracePt t="99940" x="9353550" y="5667375"/>
          <p14:tracePt t="99957" x="9453563" y="5657850"/>
          <p14:tracePt t="99973" x="9510713" y="5648325"/>
          <p14:tracePt t="99990" x="9625013" y="5638800"/>
          <p14:tracePt t="100007" x="9667875" y="5638800"/>
          <p14:tracePt t="100023" x="9767888" y="5634038"/>
          <p14:tracePt t="100040" x="9820275" y="5629275"/>
          <p14:tracePt t="100057" x="9896475" y="5614988"/>
          <p14:tracePt t="100073" x="9915525" y="5610225"/>
          <p14:tracePt t="100090" x="9944100" y="5605463"/>
          <p14:tracePt t="100107" x="9953625" y="5600700"/>
          <p14:tracePt t="100123" x="9977438" y="5595938"/>
          <p14:tracePt t="100140" x="9991725" y="5595938"/>
          <p14:tracePt t="100157" x="10020300" y="5605463"/>
          <p14:tracePt t="100173" x="10034588" y="5605463"/>
          <p14:tracePt t="100190" x="10053638" y="5614988"/>
          <p14:tracePt t="100207" x="10058400" y="5614988"/>
          <p14:tracePt t="100224" x="10072688" y="5624513"/>
          <p14:tracePt t="100240" x="10077450" y="5624513"/>
          <p14:tracePt t="100359" x="10086975" y="5638800"/>
          <p14:tracePt t="100371" x="10091738" y="5653088"/>
          <p14:tracePt t="100381" x="10101263" y="5672138"/>
          <p14:tracePt t="100392" x="10110788" y="5686425"/>
          <p14:tracePt t="100407" x="10115550" y="5710238"/>
          <p14:tracePt t="100424" x="10120313" y="5729288"/>
          <p14:tracePt t="100440" x="10125075" y="5781675"/>
          <p14:tracePt t="100457" x="10125075" y="5819775"/>
          <p14:tracePt t="100474" x="10125075" y="5891213"/>
          <p14:tracePt t="100491" x="10134600" y="5924550"/>
          <p14:tracePt t="100507" x="10139363" y="5991225"/>
          <p14:tracePt t="100524" x="10139363" y="6015038"/>
          <p14:tracePt t="100541" x="10134600" y="6043613"/>
          <p14:tracePt t="100557" x="10129838" y="6048375"/>
          <p14:tracePt t="100574" x="10125075" y="6053138"/>
          <p14:tracePt t="100591" x="10120313" y="6057900"/>
          <p14:tracePt t="100594" x="10115550" y="6057900"/>
          <p14:tracePt t="100607" x="10110788" y="6057900"/>
          <p14:tracePt t="100624" x="10096500" y="6057900"/>
          <p14:tracePt t="100641" x="10044113" y="6062663"/>
          <p14:tracePt t="100657" x="10006013" y="6067425"/>
          <p14:tracePt t="100674" x="9896475" y="6086475"/>
          <p14:tracePt t="100691" x="9834563" y="6096000"/>
          <p14:tracePt t="100707" x="9658350" y="6115050"/>
          <p14:tracePt t="100724" x="9539288" y="6119813"/>
          <p14:tracePt t="100741" x="9301163" y="6119813"/>
          <p14:tracePt t="100757" x="9205913" y="6115050"/>
          <p14:tracePt t="100774" x="9115425" y="6100763"/>
          <p14:tracePt t="100791" x="9096375" y="6100763"/>
          <p14:tracePt t="100807" x="9086850" y="6100763"/>
          <p14:tracePt t="100824" x="9082088" y="6100763"/>
          <p14:tracePt t="100841" x="9077325" y="6100763"/>
          <p14:tracePt t="100858" x="9048750" y="6091238"/>
          <p14:tracePt t="100874" x="9034463" y="6086475"/>
          <p14:tracePt t="100891" x="9001125" y="6081713"/>
          <p14:tracePt t="100908" x="8991600" y="6076950"/>
          <p14:tracePt t="100924" x="8986838" y="6072188"/>
          <p14:tracePt t="101034" x="8991600" y="6067425"/>
          <p14:tracePt t="101045" x="9001125" y="6062663"/>
          <p14:tracePt t="101057" x="9005888" y="6053138"/>
          <p14:tracePt t="101068" x="9015413" y="6038850"/>
          <p14:tracePt t="101079" x="9024938" y="6015038"/>
          <p14:tracePt t="101091" x="9024938" y="5995988"/>
          <p14:tracePt t="101108" x="9024938" y="5962650"/>
          <p14:tracePt t="101124" x="9015413" y="5895975"/>
          <p14:tracePt t="101141" x="9010650" y="5857875"/>
          <p14:tracePt t="101158" x="9005888" y="5795963"/>
          <p14:tracePt t="101174" x="9005888" y="5776913"/>
          <p14:tracePt t="101191" x="9005888" y="5743575"/>
          <p14:tracePt t="101208" x="9005888" y="5729288"/>
          <p14:tracePt t="101224" x="9010650" y="5710238"/>
          <p14:tracePt t="101241" x="9015413" y="5695950"/>
          <p14:tracePt t="101350" x="9020175" y="5695950"/>
          <p14:tracePt t="101360" x="9029700" y="5695950"/>
          <p14:tracePt t="101371" x="9039225" y="5695950"/>
          <p14:tracePt t="101383" x="9048750" y="5695950"/>
          <p14:tracePt t="101394" x="9063038" y="5695950"/>
          <p14:tracePt t="101408" x="9077325" y="5695950"/>
          <p14:tracePt t="101425" x="9105900" y="5700713"/>
          <p14:tracePt t="101441" x="9144000" y="5710238"/>
          <p14:tracePt t="101458" x="9177338" y="5710238"/>
          <p14:tracePt t="101475" x="9229725" y="5719763"/>
          <p14:tracePt t="101491" x="9258300" y="5719763"/>
          <p14:tracePt t="101508" x="9320213" y="5719763"/>
          <p14:tracePt t="101525" x="9358313" y="5719763"/>
          <p14:tracePt t="101541" x="9448800" y="5724525"/>
          <p14:tracePt t="101558" x="9486900" y="5729288"/>
          <p14:tracePt t="101575" x="9567863" y="5738813"/>
          <p14:tracePt t="101591" x="9605963" y="5743575"/>
          <p14:tracePt t="101608" x="9682163" y="5748338"/>
          <p14:tracePt t="101625" x="9715500" y="5748338"/>
          <p14:tracePt t="101641" x="9777413" y="5748338"/>
          <p14:tracePt t="101658" x="9810750" y="5748338"/>
          <p14:tracePt t="101675" x="9867900" y="5748338"/>
          <p14:tracePt t="101691" x="9891713" y="5748338"/>
          <p14:tracePt t="101708" x="9948863" y="5748338"/>
          <p14:tracePt t="101725" x="9991725" y="5748338"/>
          <p14:tracePt t="101741" x="10072688" y="5734050"/>
          <p14:tracePt t="101758" x="10120313" y="5729288"/>
          <p14:tracePt t="101775" x="10172700" y="5724525"/>
          <p14:tracePt t="101791" x="10272713" y="5710238"/>
          <p14:tracePt t="101808" x="10325100" y="5705475"/>
          <p14:tracePt t="101825" x="10367963" y="5705475"/>
          <p14:tracePt t="101842" x="10382250" y="5705475"/>
          <p14:tracePt t="101858" x="10425113" y="5705475"/>
          <p14:tracePt t="101875" x="10439400" y="5705475"/>
          <p14:tracePt t="101892" x="10453688" y="5695950"/>
          <p14:tracePt t="102024" x="10458450" y="5695950"/>
          <p14:tracePt t="102046" x="10463213" y="5695950"/>
          <p14:tracePt t="102069" x="10467975" y="5700713"/>
          <p14:tracePt t="102081" x="10472738" y="5700713"/>
          <p14:tracePt t="102092" x="10472738" y="5705475"/>
          <p14:tracePt t="102102" x="10477500" y="5710238"/>
          <p14:tracePt t="102114" x="10477500" y="5715000"/>
          <p14:tracePt t="102126" x="10482263" y="5719763"/>
          <p14:tracePt t="102142" x="10482263" y="5724525"/>
          <p14:tracePt t="102159" x="10487025" y="5734050"/>
          <p14:tracePt t="102175" x="10487025" y="5738813"/>
          <p14:tracePt t="102192" x="10487025" y="5753100"/>
          <p14:tracePt t="102209" x="10487025" y="5767388"/>
          <p14:tracePt t="102225" x="10487025" y="5800725"/>
          <p14:tracePt t="102242" x="10487025" y="5829300"/>
          <p14:tracePt t="102259" x="10487025" y="5853113"/>
          <p14:tracePt t="102275" x="10482263" y="5905500"/>
          <p14:tracePt t="102292" x="10477500" y="5929313"/>
          <p14:tracePt t="102309" x="10467975" y="5948363"/>
          <p14:tracePt t="102325" x="10467975" y="5957888"/>
          <p14:tracePt t="102342" x="10458450" y="5967413"/>
          <p14:tracePt t="102359" x="10458450" y="5976938"/>
          <p14:tracePt t="102375" x="10448925" y="5986463"/>
          <p14:tracePt t="102392" x="10444163" y="5995988"/>
          <p14:tracePt t="102409" x="10444163" y="6000750"/>
          <p14:tracePt t="102643" x="10439400" y="6000750"/>
          <p14:tracePt t="102789" x="10434638" y="6000750"/>
          <p14:tracePt t="102800" x="10429875" y="6005513"/>
          <p14:tracePt t="102812" x="10420350" y="6005513"/>
          <p14:tracePt t="102823" x="10406063" y="6010275"/>
          <p14:tracePt t="102834" x="10382250" y="6015038"/>
          <p14:tracePt t="102845" x="10358438" y="6024563"/>
          <p14:tracePt t="102859" x="10329863" y="6034088"/>
          <p14:tracePt t="102876" x="10272713" y="6048375"/>
          <p14:tracePt t="102892" x="10177463" y="6081713"/>
          <p14:tracePt t="102909" x="10120313" y="6096000"/>
          <p14:tracePt t="102926" x="10001250" y="6110288"/>
          <p14:tracePt t="102943" x="9944100" y="6115050"/>
          <p14:tracePt t="102959" x="9853613" y="6110288"/>
          <p14:tracePt t="102976" x="9839325" y="6105525"/>
          <p14:tracePt t="102993" x="9834563" y="6105525"/>
          <p14:tracePt t="103218" x="9829800" y="6105525"/>
          <p14:tracePt t="103262" x="9844088" y="6100763"/>
          <p14:tracePt t="103274" x="9839325" y="6091238"/>
          <p14:tracePt t="103284" x="9820275" y="6086475"/>
          <p14:tracePt t="103295" x="9805988" y="6076950"/>
          <p14:tracePt t="103318" x="9782175" y="6067425"/>
          <p14:tracePt t="103396" x="9777413" y="6067425"/>
          <p14:tracePt t="103419" x="9772650" y="6067425"/>
          <p14:tracePt t="103441" x="9767888" y="6067425"/>
          <p14:tracePt t="103487" x="9763125" y="6067425"/>
          <p14:tracePt t="103532" x="9758363" y="6067425"/>
          <p14:tracePt t="103554" x="9753600" y="6067425"/>
          <p14:tracePt t="103599" x="9748838" y="6067425"/>
          <p14:tracePt t="103610" x="9744075" y="6067425"/>
          <p14:tracePt t="104354" x="9748838" y="6062663"/>
          <p14:tracePt t="104364" x="9748838" y="6057900"/>
          <p14:tracePt t="104387" x="9748838" y="6053138"/>
          <p14:tracePt t="104398" x="9748838" y="6048375"/>
          <p14:tracePt t="104409" x="9753600" y="6048375"/>
          <p14:tracePt t="104421" x="9753600" y="6043613"/>
          <p14:tracePt t="104432" x="9758363" y="6043613"/>
          <p14:tracePt t="104444" x="9758363" y="6038850"/>
          <p14:tracePt t="104460" x="9763125" y="6038850"/>
          <p14:tracePt t="104477" x="9777413" y="6029325"/>
          <p14:tracePt t="104494" x="9782175" y="6019800"/>
          <p14:tracePt t="104510" x="9820275" y="5991225"/>
          <p14:tracePt t="104527" x="9848850" y="5962650"/>
          <p14:tracePt t="104544" x="9939338" y="5886450"/>
          <p14:tracePt t="104561" x="9986963" y="5843588"/>
          <p14:tracePt t="104577" x="10077450" y="5757863"/>
          <p14:tracePt t="104594" x="10115550" y="5710238"/>
          <p14:tracePt t="104611" x="10177463" y="5624513"/>
          <p14:tracePt t="104627" x="10201275" y="5581650"/>
          <p14:tracePt t="104644" x="10248900" y="5500688"/>
          <p14:tracePt t="104661" x="10267950" y="5467350"/>
          <p14:tracePt t="104694" x="10310813" y="5405438"/>
          <p14:tracePt t="104711" x="10325100" y="5386388"/>
          <p14:tracePt t="104727" x="10348913" y="5362575"/>
          <p14:tracePt t="104744" x="10353675" y="5343525"/>
          <p14:tracePt t="104761" x="10372725" y="5319713"/>
          <p14:tracePt t="104777" x="10377488" y="5305425"/>
          <p14:tracePt t="104794" x="10391775" y="5276850"/>
          <p14:tracePt t="104811" x="10391775" y="5267325"/>
          <p14:tracePt t="104827" x="10401300" y="5253038"/>
          <p14:tracePt t="104844" x="10401300" y="5248275"/>
          <p14:tracePt t="104861" x="10406063" y="5243513"/>
          <p14:tracePt t="104877" x="10410825" y="5238750"/>
          <p14:tracePt t="104894" x="10415588" y="5233988"/>
          <p14:tracePt t="104911" x="10420350" y="5229225"/>
          <p14:tracePt t="104927" x="10425113" y="5224463"/>
          <p14:tracePt t="104961" x="10434638" y="5219700"/>
          <p14:tracePt t="104977" x="10434638" y="5214938"/>
          <p14:tracePt t="104994" x="10439400" y="5210175"/>
          <p14:tracePt t="105478" x="10439400" y="5214938"/>
          <p14:tracePt t="105489" x="10439400" y="5224463"/>
          <p14:tracePt t="105501" x="10439400" y="5229225"/>
          <p14:tracePt t="105512" x="10439400" y="5233988"/>
          <p14:tracePt t="105528" x="10434638" y="5243513"/>
          <p14:tracePt t="105545" x="10434638" y="5272088"/>
          <p14:tracePt t="105561" x="10444163" y="5291138"/>
          <p14:tracePt t="105578" x="10458450" y="5334000"/>
          <p14:tracePt t="105595" x="10467975" y="5362575"/>
          <p14:tracePt t="105611" x="10487025" y="5424488"/>
          <p14:tracePt t="105628" x="10496550" y="5448300"/>
          <p14:tracePt t="105645" x="10515600" y="5500688"/>
          <p14:tracePt t="105661" x="10520363" y="5524500"/>
          <p14:tracePt t="105678" x="10525125" y="5548313"/>
          <p14:tracePt t="105695" x="10534650" y="5595938"/>
          <p14:tracePt t="105712" x="10539413" y="5619750"/>
          <p14:tracePt t="105728" x="10558463" y="5681663"/>
          <p14:tracePt t="105745" x="10567988" y="5715000"/>
          <p14:tracePt t="105761" x="10577513" y="5786438"/>
          <p14:tracePt t="105778" x="10577513" y="5819775"/>
          <p14:tracePt t="105795" x="10582275" y="5895975"/>
          <p14:tracePt t="105812" x="10587038" y="5929313"/>
          <p14:tracePt t="105828" x="10591800" y="5976938"/>
          <p14:tracePt t="105845" x="10591800" y="5995988"/>
          <p14:tracePt t="105862" x="10587038" y="6034088"/>
          <p14:tracePt t="105878" x="10582275" y="6048375"/>
          <p14:tracePt t="105895" x="10577513" y="6086475"/>
          <p14:tracePt t="105912" x="10582275" y="6110288"/>
          <p14:tracePt t="105928" x="10587038" y="6134100"/>
          <p14:tracePt t="105945" x="10591800" y="6138863"/>
          <p14:tracePt t="105962" x="10591800" y="6143625"/>
          <p14:tracePt t="106920" x="10587038" y="6148388"/>
          <p14:tracePt t="106929" x="10577513" y="6153150"/>
          <p14:tracePt t="106940" x="10567988" y="6153150"/>
          <p14:tracePt t="106951" x="10558463" y="6157913"/>
          <p14:tracePt t="106964" x="10553700" y="6157913"/>
          <p14:tracePt t="106979" x="10539413" y="6157913"/>
          <p14:tracePt t="106996" x="10534650" y="6157913"/>
          <p14:tracePt t="120779" x="10477500" y="6138863"/>
          <p14:tracePt t="120790" x="10220325" y="6048375"/>
          <p14:tracePt t="120801" x="9963150" y="5962650"/>
          <p14:tracePt t="120812" x="9705975" y="5876925"/>
          <p14:tracePt t="120824" x="9429750" y="5776913"/>
          <p14:tracePt t="120841" x="9234488" y="5705475"/>
          <p14:tracePt t="120857" x="8786813" y="5529263"/>
          <p14:tracePt t="120874" x="8653463" y="5467350"/>
          <p14:tracePt t="120891" x="8553450" y="5414963"/>
          <p14:tracePt t="120907" x="8539163" y="5405438"/>
          <p14:tracePt t="120924" x="8529638" y="5391150"/>
          <p14:tracePt t="120941" x="8520113" y="5386388"/>
          <p14:tracePt t="120957" x="8501063" y="5367338"/>
          <p14:tracePt t="120974" x="8491538" y="5357813"/>
          <p14:tracePt t="120991" x="8467725" y="5324475"/>
          <p14:tracePt t="121007" x="8448675" y="5305425"/>
          <p14:tracePt t="121024" x="8434388" y="5291138"/>
          <p14:tracePt t="121041" x="8415338" y="5276850"/>
          <p14:tracePt t="121138" x="8405813" y="5272088"/>
          <p14:tracePt t="121149" x="8401050" y="5267325"/>
          <p14:tracePt t="121160" x="8396288" y="5262563"/>
          <p14:tracePt t="121174" x="8386763" y="5257800"/>
          <p14:tracePt t="121206" x="8386763" y="5253038"/>
          <p14:tracePt t="121251" x="8386763" y="5248275"/>
          <p14:tracePt t="121263" x="8386763" y="5243513"/>
          <p14:tracePt t="121273" x="8382000" y="5238750"/>
          <p14:tracePt t="121285" x="8377238" y="5233988"/>
          <p14:tracePt t="121296" x="8377238" y="5224463"/>
          <p14:tracePt t="121308" x="8372475" y="5219700"/>
          <p14:tracePt t="121324" x="8367713" y="5210175"/>
          <p14:tracePt t="121341" x="8362950" y="5200650"/>
          <p14:tracePt t="121358" x="8358188" y="5195888"/>
          <p14:tracePt t="121589" x="8339138" y="5195888"/>
          <p14:tracePt t="121599" x="8324850" y="5205413"/>
          <p14:tracePt t="121610" x="8301038" y="5214938"/>
          <p14:tracePt t="121624" x="8272463" y="5233988"/>
          <p14:tracePt t="121641" x="8224838" y="5262563"/>
          <p14:tracePt t="121658" x="8115300" y="5324475"/>
          <p14:tracePt t="121675" x="8039100" y="5362575"/>
          <p14:tracePt t="121691" x="7820025" y="5457825"/>
          <p14:tracePt t="121708" x="7715250" y="5500688"/>
          <p14:tracePt t="121725" x="7562850" y="5553075"/>
          <p14:tracePt t="121741" x="7496175" y="5576888"/>
          <p14:tracePt t="121758" x="7396163" y="5619750"/>
          <p14:tracePt t="121775" x="7358063" y="5634038"/>
          <p14:tracePt t="121791" x="7296150" y="5662613"/>
          <p14:tracePt t="121809" x="7277100" y="5676900"/>
          <p14:tracePt t="121825" x="7267575" y="5691188"/>
          <p14:tracePt t="121842" x="7267575" y="5695950"/>
          <p14:tracePt t="121875" x="7262813" y="5695950"/>
          <p14:tracePt t="121892" x="7262813" y="5700713"/>
          <p14:tracePt t="121908" x="7262813" y="5705475"/>
          <p14:tracePt t="121925" x="7262813" y="5710238"/>
          <p14:tracePt t="121994" x="7267575" y="5710238"/>
          <p14:tracePt t="122016" x="7272338" y="5710238"/>
          <p14:tracePt t="122028" x="7277100" y="5710238"/>
          <p14:tracePt t="122050" x="7281863" y="5710238"/>
          <p14:tracePt t="122173" x="7286625" y="5710238"/>
          <p14:tracePt t="122354" x="7296150" y="5705475"/>
          <p14:tracePt t="122365" x="7329488" y="5695950"/>
          <p14:tracePt t="122376" x="7367588" y="5695950"/>
          <p14:tracePt t="122387" x="7410450" y="5695950"/>
          <p14:tracePt t="122399" x="7467600" y="5700713"/>
          <p14:tracePt t="122409" x="7534275" y="5710238"/>
          <p14:tracePt t="122425" x="7600950" y="5715000"/>
          <p14:tracePt t="122442" x="7672388" y="5719763"/>
          <p14:tracePt t="122459" x="7800975" y="5729288"/>
          <p14:tracePt t="122475" x="7848600" y="5729288"/>
          <p14:tracePt t="122492" x="7924800" y="5729288"/>
          <p14:tracePt t="122509" x="7953375" y="5724525"/>
          <p14:tracePt t="122525" x="7977188" y="5715000"/>
          <p14:tracePt t="122542" x="7991475" y="5705475"/>
          <p14:tracePt t="122559" x="8005763" y="5691188"/>
          <p14:tracePt t="122592" x="8010525" y="5686425"/>
          <p14:tracePt t="122609" x="8015288" y="5681663"/>
          <p14:tracePt t="122625" x="8020050" y="5672138"/>
          <p14:tracePt t="122646" x="8024813" y="5667375"/>
          <p14:tracePt t="122659" x="8024813" y="5657850"/>
          <p14:tracePt t="122675" x="8029575" y="5653088"/>
          <p14:tracePt t="122692" x="8029575" y="5638800"/>
          <p14:tracePt t="122709" x="8029575" y="5634038"/>
          <p14:tracePt t="122725" x="8020050" y="5624513"/>
          <p14:tracePt t="122742" x="8020050" y="5619750"/>
          <p14:tracePt t="122793" x="8020050" y="5614988"/>
          <p14:tracePt t="122815" x="8020050" y="5610225"/>
          <p14:tracePt t="122826" x="8015288" y="5605463"/>
          <p14:tracePt t="122837" x="8015288" y="5600700"/>
          <p14:tracePt t="122848" x="8010525" y="5600700"/>
          <p14:tracePt t="122859" x="8005763" y="5595938"/>
          <p14:tracePt t="122876" x="8005763" y="5591175"/>
          <p14:tracePt t="122893" x="8001000" y="5586413"/>
          <p14:tracePt t="122926" x="7996238" y="5581650"/>
          <p14:tracePt t="122942" x="7996238" y="5572125"/>
          <p14:tracePt t="122959" x="7986713" y="5567363"/>
          <p14:tracePt t="122992" x="7981950" y="5562600"/>
          <p14:tracePt t="123009" x="7977188" y="5562600"/>
          <p14:tracePt t="123042" x="7967663" y="5553075"/>
          <p14:tracePt t="123059" x="7967663" y="5548313"/>
          <p14:tracePt t="123076" x="7962900" y="5548313"/>
          <p14:tracePt t="123118" x="7958138" y="5543550"/>
          <p14:tracePt t="123129" x="7953375" y="5538788"/>
          <p14:tracePt t="123142" x="7943850" y="5538788"/>
          <p14:tracePt t="123159" x="7934325" y="5534025"/>
          <p14:tracePt t="123176" x="7915275" y="5529263"/>
          <p14:tracePt t="123192" x="7905750" y="5529263"/>
          <p14:tracePt t="123209" x="7881938" y="5519738"/>
          <p14:tracePt t="123226" x="7872413" y="5519738"/>
          <p14:tracePt t="123243" x="7858125" y="5519738"/>
          <p14:tracePt t="123259" x="7853363" y="5519738"/>
          <p14:tracePt t="123276" x="7843838" y="5519738"/>
          <p14:tracePt t="123309" x="7839075" y="5524500"/>
          <p14:tracePt t="123326" x="7834313" y="5524500"/>
          <p14:tracePt t="123343" x="7824788" y="5534025"/>
          <p14:tracePt t="123359" x="7820025" y="5534025"/>
          <p14:tracePt t="123376" x="7800975" y="5548313"/>
          <p14:tracePt t="123393" x="7786688" y="5553075"/>
          <p14:tracePt t="123409" x="7781925" y="5557838"/>
          <p14:tracePt t="123426" x="7777163" y="5562600"/>
          <p14:tracePt t="123443" x="7772400" y="5567363"/>
          <p14:tracePt t="123459" x="7767638" y="5572125"/>
          <p14:tracePt t="123493" x="7758113" y="5581650"/>
          <p14:tracePt t="123510" x="7758113" y="5586413"/>
          <p14:tracePt t="123526" x="7753350" y="5600700"/>
          <p14:tracePt t="123543" x="7753350" y="5605463"/>
          <p14:tracePt t="123559" x="7753350" y="5619750"/>
          <p14:tracePt t="123576" x="7753350" y="5624513"/>
          <p14:tracePt t="123593" x="7753350" y="5638800"/>
          <p14:tracePt t="123610" x="7753350" y="5643563"/>
          <p14:tracePt t="123626" x="7753350" y="5653088"/>
          <p14:tracePt t="123643" x="7753350" y="5662613"/>
          <p14:tracePt t="123659" x="7758113" y="5676900"/>
          <p14:tracePt t="123676" x="7762875" y="5686425"/>
          <p14:tracePt t="123693" x="7772400" y="5700713"/>
          <p14:tracePt t="123710" x="7777163" y="5705475"/>
          <p14:tracePt t="123726" x="7781925" y="5719763"/>
          <p14:tracePt t="123743" x="7786688" y="5729288"/>
          <p14:tracePt t="123760" x="7800975" y="5748338"/>
          <p14:tracePt t="123776" x="7805738" y="5753100"/>
          <p14:tracePt t="123793" x="7824788" y="5767388"/>
          <p14:tracePt t="123810" x="7839075" y="5772150"/>
          <p14:tracePt t="123826" x="7853363" y="5776913"/>
          <p14:tracePt t="123843" x="7862888" y="5781675"/>
          <p14:tracePt t="123860" x="7872413" y="5781675"/>
          <p14:tracePt t="123876" x="7881938" y="5786438"/>
          <p14:tracePt t="123893" x="7900988" y="5791200"/>
          <p14:tracePt t="123910" x="7939088" y="5800725"/>
          <p14:tracePt t="123926" x="7967663" y="5805488"/>
          <p14:tracePt t="123943" x="8015288" y="5810250"/>
          <p14:tracePt t="123960" x="8029575" y="5815013"/>
          <p14:tracePt t="123976" x="8062913" y="5824538"/>
          <p14:tracePt t="123993" x="8081963" y="5824538"/>
          <p14:tracePt t="124010" x="8115300" y="5824538"/>
          <p14:tracePt t="124026" x="8129588" y="5824538"/>
          <p14:tracePt t="124043" x="8167688" y="5824538"/>
          <p14:tracePt t="124060" x="8191500" y="5829300"/>
          <p14:tracePt t="124077" x="8243888" y="5834063"/>
          <p14:tracePt t="124093" x="8272463" y="5838825"/>
          <p14:tracePt t="124096" x="8296275" y="5838825"/>
          <p14:tracePt t="124110" x="8329613" y="5843588"/>
          <p14:tracePt t="124127" x="8358188" y="5848350"/>
          <p14:tracePt t="124144" x="8424863" y="5857875"/>
          <p14:tracePt t="124160" x="8453438" y="5857875"/>
          <p14:tracePt t="124177" x="8505825" y="5857875"/>
          <p14:tracePt t="124193" x="8534400" y="5857875"/>
          <p14:tracePt t="124210" x="8586788" y="5857875"/>
          <p14:tracePt t="124227" x="8610600" y="5853113"/>
          <p14:tracePt t="124244" x="8677275" y="5853113"/>
          <p14:tracePt t="124260" x="8715375" y="5853113"/>
          <p14:tracePt t="124277" x="8805863" y="5857875"/>
          <p14:tracePt t="124293" x="8843963" y="5862638"/>
          <p14:tracePt t="124310" x="8915400" y="5862638"/>
          <p14:tracePt t="124327" x="8939213" y="5862638"/>
          <p14:tracePt t="124343" x="8991600" y="5862638"/>
          <p14:tracePt t="124360" x="9015413" y="5862638"/>
          <p14:tracePt t="124377" x="9039225" y="5862638"/>
          <p14:tracePt t="124394" x="9091613" y="5853113"/>
          <p14:tracePt t="124411" x="9144000" y="5843588"/>
          <p14:tracePt t="124427" x="9163050" y="5838825"/>
          <p14:tracePt t="124444" x="9191625" y="5834063"/>
          <p14:tracePt t="124460" x="9244013" y="5824538"/>
          <p14:tracePt t="124477" x="9267825" y="5824538"/>
          <p14:tracePt t="124494" x="9301163" y="5815013"/>
          <p14:tracePt t="124510" x="9315450" y="5810250"/>
          <p14:tracePt t="124527" x="9353550" y="5805488"/>
          <p14:tracePt t="124544" x="9367838" y="5800725"/>
          <p14:tracePt t="124560" x="9391650" y="5791200"/>
          <p14:tracePt t="124577" x="9401175" y="5786438"/>
          <p14:tracePt t="124594" x="9424988" y="5781675"/>
          <p14:tracePt t="124610" x="9439275" y="5776913"/>
          <p14:tracePt t="124627" x="9458325" y="5762625"/>
          <p14:tracePt t="124644" x="9467850" y="5757863"/>
          <p14:tracePt t="124660" x="9482138" y="5738813"/>
          <p14:tracePt t="124677" x="9491663" y="5729288"/>
          <p14:tracePt t="124694" x="9496425" y="5705475"/>
          <p14:tracePt t="124710" x="9496425" y="5695950"/>
          <p14:tracePt t="124727" x="9496425" y="5676900"/>
          <p14:tracePt t="124744" x="9486900" y="5667375"/>
          <p14:tracePt t="124761" x="9472613" y="5648325"/>
          <p14:tracePt t="124777" x="9467850" y="5643563"/>
          <p14:tracePt t="124794" x="9463088" y="5638800"/>
          <p14:tracePt t="124811" x="9444038" y="5634038"/>
          <p14:tracePt t="124827" x="9410700" y="5629275"/>
          <p14:tracePt t="124844" x="9382125" y="5624513"/>
          <p14:tracePt t="124861" x="9348788" y="5619750"/>
          <p14:tracePt t="124878" x="9267825" y="5610225"/>
          <p14:tracePt t="124894" x="9215438" y="5605463"/>
          <p14:tracePt t="124911" x="9110663" y="5586413"/>
          <p14:tracePt t="124944" x="8982075" y="5572125"/>
          <p14:tracePt t="124961" x="8958263" y="5572125"/>
          <p14:tracePt t="124977" x="8929688" y="5572125"/>
          <p14:tracePt t="124994" x="8910638" y="5572125"/>
          <p14:tracePt t="125011" x="8858250" y="5581650"/>
          <p14:tracePt t="125027" x="8824913" y="5581650"/>
          <p14:tracePt t="125044" x="8748713" y="5581650"/>
          <p14:tracePt t="125061" x="8701088" y="5581650"/>
          <p14:tracePt t="125077" x="8615363" y="5572125"/>
          <p14:tracePt t="125094" x="8582025" y="5567363"/>
          <p14:tracePt t="125111" x="8539163" y="5557838"/>
          <p14:tracePt t="125127" x="8529638" y="5553075"/>
          <p14:tracePt t="125144" x="8520113" y="5553075"/>
          <p14:tracePt t="125178" x="8510588" y="5553075"/>
          <p14:tracePt t="125194" x="8501063" y="5553075"/>
          <p14:tracePt t="125211" x="8467725" y="5553075"/>
          <p14:tracePt t="125227" x="8439150" y="5553075"/>
          <p14:tracePt t="125244" x="8405813" y="5553075"/>
          <p14:tracePt t="125261" x="8391525" y="5553075"/>
          <p14:tracePt t="125277" x="8343900" y="5543550"/>
          <p14:tracePt t="125294" x="8315325" y="5538788"/>
          <p14:tracePt t="125311" x="8296275" y="5534025"/>
          <p14:tracePt t="125328" x="8291513" y="5534025"/>
          <p14:tracePt t="125344" x="8286750" y="5534025"/>
          <p14:tracePt t="125361" x="8272463" y="5534025"/>
          <p14:tracePt t="125378" x="8248650" y="5538788"/>
          <p14:tracePt t="125395" x="8224838" y="5543550"/>
          <p14:tracePt t="125411" x="8205788" y="5543550"/>
          <p14:tracePt t="125428" x="8177213" y="5543550"/>
          <p14:tracePt t="125444" x="8167688" y="5543550"/>
          <p14:tracePt t="125461" x="8148638" y="5543550"/>
          <p14:tracePt t="125478" x="8139113" y="5543550"/>
          <p14:tracePt t="125494" x="8129588" y="5543550"/>
          <p14:tracePt t="125511" x="8120063" y="5543550"/>
          <p14:tracePt t="125528" x="8101013" y="5548313"/>
          <p14:tracePt t="125544" x="8091488" y="5548313"/>
          <p14:tracePt t="125561" x="8058150" y="5553075"/>
          <p14:tracePt t="125578" x="8034338" y="5557838"/>
          <p14:tracePt t="125594" x="7986713" y="5562600"/>
          <p14:tracePt t="125611" x="7977188" y="5567363"/>
          <p14:tracePt t="125628" x="7958138" y="5576888"/>
          <p14:tracePt t="125644" x="7948613" y="5576888"/>
          <p14:tracePt t="125661" x="7934325" y="5586413"/>
          <p14:tracePt t="125678" x="7924800" y="5586413"/>
          <p14:tracePt t="125695" x="7900988" y="5600700"/>
          <p14:tracePt t="125711" x="7896225" y="5600700"/>
          <p14:tracePt t="125728" x="7881938" y="5610225"/>
          <p14:tracePt t="125744" x="7877175" y="5610225"/>
          <p14:tracePt t="125761" x="7872413" y="5619750"/>
          <p14:tracePt t="125778" x="7867650" y="5619750"/>
          <p14:tracePt t="125795" x="7862888" y="5624513"/>
          <p14:tracePt t="125811" x="7862888" y="5629275"/>
          <p14:tracePt t="125828" x="7858125" y="5634038"/>
          <p14:tracePt t="125845" x="7858125" y="5643563"/>
          <p14:tracePt t="125861" x="7858125" y="5648325"/>
          <p14:tracePt t="125878" x="7858125" y="5662613"/>
          <p14:tracePt t="125895" x="7858125" y="5667375"/>
          <p14:tracePt t="125911" x="7862888" y="5686425"/>
          <p14:tracePt t="125928" x="7867650" y="5695950"/>
          <p14:tracePt t="125945" x="7877175" y="5710238"/>
          <p14:tracePt t="125961" x="7881938" y="5710238"/>
          <p14:tracePt t="125978" x="7886700" y="5715000"/>
          <p14:tracePt t="126011" x="7896225" y="5724525"/>
          <p14:tracePt t="126028" x="7896225" y="5729288"/>
          <p14:tracePt t="126045" x="7905750" y="5738813"/>
          <p14:tracePt t="126061" x="7905750" y="5743575"/>
          <p14:tracePt t="126078" x="7915275" y="5748338"/>
          <p14:tracePt t="126095" x="7920038" y="5753100"/>
          <p14:tracePt t="126112" x="7929563" y="5757863"/>
          <p14:tracePt t="126128" x="7934325" y="5757863"/>
          <p14:tracePt t="126145" x="7953375" y="5762625"/>
          <p14:tracePt t="126162" x="7967663" y="5767388"/>
          <p14:tracePt t="126178" x="7996238" y="5776913"/>
          <p14:tracePt t="126195" x="8010525" y="5776913"/>
          <p14:tracePt t="126212" x="8043863" y="5786438"/>
          <p14:tracePt t="126228" x="8048625" y="5791200"/>
          <p14:tracePt t="126245" x="8053388" y="5791200"/>
          <p14:tracePt t="126262" x="8058150" y="5791200"/>
          <p14:tracePt t="126278" x="8077200" y="5791200"/>
          <p14:tracePt t="126295" x="8091488" y="5791200"/>
          <p14:tracePt t="126312" x="8105775" y="5795963"/>
          <p14:tracePt t="126328" x="8139113" y="5805488"/>
          <p14:tracePt t="126345" x="8167688" y="5810250"/>
          <p14:tracePt t="126362" x="8220075" y="5815013"/>
          <p14:tracePt t="126378" x="8253413" y="5819775"/>
          <p14:tracePt t="126395" x="8324850" y="5829300"/>
          <p14:tracePt t="126412" x="8372475" y="5843588"/>
          <p14:tracePt t="126428" x="8453438" y="5853113"/>
          <p14:tracePt t="126445" x="8486775" y="5853113"/>
          <p14:tracePt t="126462" x="8553450" y="5853113"/>
          <p14:tracePt t="126478" x="8582025" y="5853113"/>
          <p14:tracePt t="126495" x="8658225" y="5853113"/>
          <p14:tracePt t="126512" x="8705850" y="5853113"/>
          <p14:tracePt t="126529" x="8796338" y="5857875"/>
          <p14:tracePt t="126545" x="8839200" y="5862638"/>
          <p14:tracePt t="126562" x="8896350" y="5862638"/>
          <p14:tracePt t="126579" x="8924925" y="5862638"/>
          <p14:tracePt t="126595" x="8963025" y="5862638"/>
          <p14:tracePt t="126612" x="8991600" y="5857875"/>
          <p14:tracePt t="126629" x="9058275" y="5848350"/>
          <p14:tracePt t="126646" x="9086850" y="5843588"/>
          <p14:tracePt t="126662" x="9153525" y="5843588"/>
          <p14:tracePt t="126679" x="9177338" y="5838825"/>
          <p14:tracePt t="126695" x="9220200" y="5829300"/>
          <p14:tracePt t="126712" x="9234488" y="5829300"/>
          <p14:tracePt t="126729" x="9263063" y="5819775"/>
          <p14:tracePt t="126745" x="9277350" y="5815013"/>
          <p14:tracePt t="126762" x="9315450" y="5810250"/>
          <p14:tracePt t="126779" x="9329738" y="5805488"/>
          <p14:tracePt t="126796" x="9344025" y="5805488"/>
          <p14:tracePt t="126812" x="9372600" y="5800725"/>
          <p14:tracePt t="126829" x="9377363" y="5795963"/>
          <p14:tracePt t="126845" x="9401175" y="5791200"/>
          <p14:tracePt t="126862" x="9410700" y="5786438"/>
          <p14:tracePt t="126879" x="9429750" y="5781675"/>
          <p14:tracePt t="126895" x="9444038" y="5776913"/>
          <p14:tracePt t="126912" x="9463088" y="5767388"/>
          <p14:tracePt t="126929" x="9472613" y="5757863"/>
          <p14:tracePt t="126945" x="9496425" y="5743575"/>
          <p14:tracePt t="126962" x="9501188" y="5738813"/>
          <p14:tracePt t="126979" x="9510713" y="5715000"/>
          <p14:tracePt t="126996" x="9515475" y="5700713"/>
          <p14:tracePt t="127012" x="9505950" y="5657850"/>
          <p14:tracePt t="127029" x="9477375" y="5629275"/>
          <p14:tracePt t="127046" x="9396413" y="5581650"/>
          <p14:tracePt t="127062" x="9348788" y="5553075"/>
          <p14:tracePt t="127079" x="9296400" y="5524500"/>
          <p14:tracePt t="127096" x="9282113" y="5519738"/>
          <p14:tracePt t="127135" x="9277350" y="5519738"/>
          <p14:tracePt t="127146" x="9263063" y="5519738"/>
          <p14:tracePt t="127158" x="9244013" y="5524500"/>
          <p14:tracePt t="127170" x="9220200" y="5529263"/>
          <p14:tracePt t="127180" x="9191625" y="5534025"/>
          <p14:tracePt t="127196" x="9163050" y="5538788"/>
          <p14:tracePt t="127213" x="9110663" y="5548313"/>
          <p14:tracePt t="127229" x="9082088" y="5548313"/>
          <p14:tracePt t="127246" x="8986838" y="5548313"/>
          <p14:tracePt t="127263" x="8929688" y="5548313"/>
          <p14:tracePt t="127279" x="8863013" y="5548313"/>
          <p14:tracePt t="127296" x="8772525" y="5538788"/>
          <p14:tracePt t="127313" x="8753475" y="5538788"/>
          <p14:tracePt t="127329" x="8734425" y="5538788"/>
          <p14:tracePt t="127346" x="8724900" y="5538788"/>
          <p14:tracePt t="127363" x="8682038" y="5548313"/>
          <p14:tracePt t="127379" x="8648700" y="5557838"/>
          <p14:tracePt t="127396" x="8562975" y="5572125"/>
          <p14:tracePt t="127413" x="8529638" y="5576888"/>
          <p14:tracePt t="127429" x="8482013" y="5576888"/>
          <p14:tracePt t="127446" x="8458200" y="5576888"/>
          <p14:tracePt t="127463" x="8405813" y="5567363"/>
          <p14:tracePt t="127479" x="8372475" y="5562600"/>
          <p14:tracePt t="127496" x="8296275" y="5548313"/>
          <p14:tracePt t="127513" x="8258175" y="5543550"/>
          <p14:tracePt t="127529" x="8224838" y="5538788"/>
          <p14:tracePt t="127563" x="8215313" y="5543550"/>
          <p14:tracePt t="127596" x="8201025" y="5553075"/>
          <p14:tracePt t="127613" x="8191500" y="5553075"/>
          <p14:tracePt t="127630" x="8172450" y="5562600"/>
          <p14:tracePt t="127646" x="8158163" y="5567363"/>
          <p14:tracePt t="127663" x="8143875" y="5567363"/>
          <p14:tracePt t="127680" x="8139113" y="5572125"/>
          <p14:tracePt t="127696" x="8129588" y="5576888"/>
          <p14:tracePt t="127713" x="8124825" y="5576888"/>
          <p14:tracePt t="127730" x="8120063" y="5581650"/>
          <p14:tracePt t="127799" x="8115300" y="5581650"/>
          <p14:tracePt t="129520" x="8120063" y="5581650"/>
          <p14:tracePt t="129530" x="8129588" y="5581650"/>
          <p14:tracePt t="129814" x="8124825" y="5581650"/>
          <p14:tracePt t="129824" x="8120063" y="5581650"/>
          <p14:tracePt t="129847" x="8115300" y="5581650"/>
          <p14:tracePt t="129858" x="8115300" y="5586413"/>
          <p14:tracePt t="129870" x="8110538" y="5586413"/>
          <p14:tracePt t="129882" x="8110538" y="5591175"/>
          <p14:tracePt t="129958" x="8105775" y="5591175"/>
          <p14:tracePt t="129970" x="8101013" y="5595938"/>
          <p14:tracePt t="129992" x="8096250" y="5600700"/>
          <p14:tracePt t="130004" x="8086725" y="5600700"/>
          <p14:tracePt t="130015" x="8081963" y="5605463"/>
          <p14:tracePt t="130026" x="8077200" y="5610225"/>
          <p14:tracePt t="130037" x="8062913" y="5614988"/>
          <p14:tracePt t="130050" x="8053388" y="5614988"/>
          <p14:tracePt t="130065" x="8039100" y="5624513"/>
          <p14:tracePt t="130082" x="7967663" y="5643563"/>
          <p14:tracePt t="130098" x="7896225" y="5653088"/>
          <p14:tracePt t="130115" x="7648575" y="5681663"/>
          <p14:tracePt t="130131" x="7500938" y="5705475"/>
          <p14:tracePt t="130148" x="7362825" y="5729288"/>
          <p14:tracePt t="130165" x="7200900" y="5776913"/>
          <p14:tracePt t="130182" x="7172325" y="5791200"/>
          <p14:tracePt t="130198" x="7153275" y="5800725"/>
          <p14:tracePt t="130215" x="7148513" y="5805488"/>
          <p14:tracePt t="130232" x="7143750" y="5810250"/>
          <p14:tracePt t="130248" x="7138988" y="5810250"/>
          <p14:tracePt t="130635" x="7143750" y="5810250"/>
          <p14:tracePt t="130645" x="7153275" y="5805488"/>
          <p14:tracePt t="130656" x="7162800" y="5805488"/>
          <p14:tracePt t="130667" x="7172325" y="5800725"/>
          <p14:tracePt t="130682" x="7186613" y="5795963"/>
          <p14:tracePt t="130699" x="7215188" y="5791200"/>
          <p14:tracePt t="130716" x="7310438" y="5772150"/>
          <p14:tracePt t="130732" x="7391400" y="5757863"/>
          <p14:tracePt t="130749" x="7639050" y="5724525"/>
          <p14:tracePt t="130766" x="7786688" y="5700713"/>
          <p14:tracePt t="130782" x="8034338" y="5662613"/>
          <p14:tracePt t="130799" x="8120063" y="5657850"/>
          <p14:tracePt t="130816" x="8281988" y="5643563"/>
          <p14:tracePt t="130832" x="8377238" y="5638800"/>
          <p14:tracePt t="130849" x="8639175" y="5629275"/>
          <p14:tracePt t="130866" x="8758238" y="5624513"/>
          <p14:tracePt t="130882" x="9063038" y="5610225"/>
          <p14:tracePt t="130899" x="9167813" y="5610225"/>
          <p14:tracePt t="130916" x="9324975" y="5610225"/>
          <p14:tracePt t="130932" x="9391650" y="5610225"/>
          <p14:tracePt t="130949" x="9548813" y="5614988"/>
          <p14:tracePt t="130966" x="9672638" y="5629275"/>
          <p14:tracePt t="130982" x="9967913" y="5662613"/>
          <p14:tracePt t="130999" x="10091738" y="5676900"/>
          <p14:tracePt t="131016" x="10234613" y="5695950"/>
          <p14:tracePt t="131032" x="10267950" y="5700713"/>
          <p14:tracePt t="131049" x="10272713" y="5700713"/>
          <p14:tracePt t="131082" x="10272713" y="5705475"/>
          <p14:tracePt t="131099" x="10272713" y="5710238"/>
          <p14:tracePt t="131117" x="10267950" y="5715000"/>
          <p14:tracePt t="131140" x="10263188" y="5719763"/>
          <p14:tracePt t="131163" x="10263188" y="5724525"/>
          <p14:tracePt t="131174" x="10258425" y="5729288"/>
          <p14:tracePt t="131196" x="10258425" y="5734050"/>
          <p14:tracePt t="131218" x="10258425" y="5738813"/>
          <p14:tracePt t="131230" x="10263188" y="5738813"/>
          <p14:tracePt t="131433" x="10267950" y="5738813"/>
          <p14:tracePt t="132007" x="10248900" y="5738813"/>
          <p14:tracePt t="132017" x="10239375" y="5743575"/>
          <p14:tracePt t="132029" x="10229850" y="5743575"/>
          <p14:tracePt t="132040" x="10215563" y="5743575"/>
          <p14:tracePt t="132052" x="10201275" y="5748338"/>
          <p14:tracePt t="132066" x="10182225" y="5753100"/>
          <p14:tracePt t="132083" x="10153650" y="5757863"/>
          <p14:tracePt t="132100" x="10086975" y="5776913"/>
          <p14:tracePt t="132117" x="10048875" y="5786438"/>
          <p14:tracePt t="132133" x="9915525" y="5815013"/>
          <p14:tracePt t="132150" x="9786938" y="5834063"/>
          <p14:tracePt t="132167" x="9434513" y="5910263"/>
          <p14:tracePt t="132183" x="9267825" y="5943600"/>
          <p14:tracePt t="132200" x="8891588" y="6005513"/>
          <p14:tracePt t="132217" x="8691563" y="6029325"/>
          <p14:tracePt t="132233" x="8358188" y="6072188"/>
          <p14:tracePt t="132250" x="8262938" y="6076950"/>
          <p14:tracePt t="132267" x="8105775" y="6091238"/>
          <p14:tracePt t="132283" x="8058150" y="6096000"/>
          <p14:tracePt t="132301" x="7991475" y="6105525"/>
          <p14:tracePt t="132317" x="7953375" y="6105525"/>
          <p14:tracePt t="132333" x="7872413" y="6105525"/>
          <p14:tracePt t="132350" x="7834313" y="6100763"/>
          <p14:tracePt t="132367" x="7724775" y="6086475"/>
          <p14:tracePt t="132383" x="7672388" y="6081713"/>
          <p14:tracePt t="132400" x="7600950" y="6081713"/>
          <p14:tracePt t="132417" x="7562850" y="6076950"/>
          <p14:tracePt t="132434" x="7524750" y="6076950"/>
          <p14:tracePt t="132450" x="7515225" y="6076950"/>
          <p14:tracePt t="132467" x="7510463" y="6076950"/>
          <p14:tracePt t="132524" x="7505700" y="6081713"/>
          <p14:tracePt t="132546" x="7500938" y="6081713"/>
          <p14:tracePt t="132557" x="7491413" y="6081713"/>
          <p14:tracePt t="132568" x="7477125" y="6081713"/>
          <p14:tracePt t="132579" x="7467600" y="6081713"/>
          <p14:tracePt t="132591" x="7462838" y="6086475"/>
          <p14:tracePt t="132601" x="7458075" y="6086475"/>
          <p14:tracePt t="132624" x="7453313" y="6091238"/>
          <p14:tracePt t="132647" x="7443788" y="6096000"/>
          <p14:tracePt t="132658" x="7439025" y="6096000"/>
          <p14:tracePt t="132670" x="7434263" y="6100763"/>
          <p14:tracePt t="132684" x="7429500" y="6100763"/>
          <p14:tracePt t="132700" x="7424738" y="6100763"/>
          <p14:tracePt t="133639" x="7429500" y="6100763"/>
          <p14:tracePt t="133649" x="7439025" y="6100763"/>
          <p14:tracePt t="133660" x="7453313" y="6100763"/>
          <p14:tracePt t="133671" x="7481888" y="6100763"/>
          <p14:tracePt t="133685" x="7519988" y="6100763"/>
          <p14:tracePt t="133701" x="7562850" y="6100763"/>
          <p14:tracePt t="133718" x="7672388" y="6110288"/>
          <p14:tracePt t="133735" x="7734300" y="6115050"/>
          <p14:tracePt t="133751" x="7877175" y="6124575"/>
          <p14:tracePt t="133768" x="7943850" y="6129338"/>
          <p14:tracePt t="133785" x="8053388" y="6129338"/>
          <p14:tracePt t="133801" x="8096250" y="6129338"/>
          <p14:tracePt t="133818" x="8162925" y="6129338"/>
          <p14:tracePt t="133835" x="8186738" y="6134100"/>
          <p14:tracePt t="133851" x="8220075" y="6138863"/>
          <p14:tracePt t="133868" x="8229600" y="6138863"/>
          <p14:tracePt t="133885" x="8239125" y="6138863"/>
          <p14:tracePt t="133901" x="8243888" y="6143625"/>
          <p14:tracePt t="133918" x="8248650" y="6143625"/>
          <p14:tracePt t="134775" x="8243888" y="6143625"/>
          <p14:tracePt t="134785" x="8239125" y="6148388"/>
          <p14:tracePt t="134796" x="8234363" y="6148388"/>
          <p14:tracePt t="134808" x="8229600" y="6148388"/>
          <p14:tracePt t="134819" x="8215313" y="6148388"/>
          <p14:tracePt t="134835" x="8205788" y="6148388"/>
          <p14:tracePt t="134852" x="8181975" y="6148388"/>
          <p14:tracePt t="134869" x="8162925" y="6148388"/>
          <p14:tracePt t="134886" x="8105775" y="6143625"/>
          <p14:tracePt t="134902" x="8067675" y="6138863"/>
          <p14:tracePt t="134919" x="7958138" y="6124575"/>
          <p14:tracePt t="134936" x="7886700" y="6115050"/>
          <p14:tracePt t="134952" x="7739063" y="6091238"/>
          <p14:tracePt t="134969" x="7681913" y="6086475"/>
          <p14:tracePt t="134986" x="7624763" y="6086475"/>
          <p14:tracePt t="135002" x="7615238" y="6091238"/>
          <p14:tracePt t="135019" x="7605713" y="6091238"/>
          <p14:tracePt t="135036" x="7591425" y="6100763"/>
          <p14:tracePt t="135052" x="7581900" y="6105525"/>
          <p14:tracePt t="135069" x="7558088" y="6105525"/>
          <p14:tracePt t="135086" x="7548563" y="6105525"/>
          <p14:tracePt t="135089" x="7539038" y="6105525"/>
          <p14:tracePt t="135102" x="7529513" y="6100763"/>
          <p14:tracePt t="135119" x="7519988" y="6100763"/>
          <p14:tracePt t="135190" x="7515225" y="6100763"/>
          <p14:tracePt t="136046" x="7515225" y="6096000"/>
          <p14:tracePt t="136058" x="7534275" y="6086475"/>
          <p14:tracePt t="136068" x="7543800" y="6086475"/>
          <p14:tracePt t="136080" x="7562850" y="6081713"/>
          <p14:tracePt t="136092" x="7591425" y="6076950"/>
          <p14:tracePt t="136103" x="7634288" y="6076950"/>
          <p14:tracePt t="136120" x="7691438" y="6076950"/>
          <p14:tracePt t="136137" x="7839075" y="6072188"/>
          <p14:tracePt t="136153" x="7920038" y="6067425"/>
          <p14:tracePt t="136170" x="8153400" y="6038850"/>
          <p14:tracePt t="136187" x="8262938" y="6029325"/>
          <p14:tracePt t="136203" x="8448675" y="6024563"/>
          <p14:tracePt t="136220" x="8562975" y="6024563"/>
          <p14:tracePt t="136237" x="8815388" y="6034088"/>
          <p14:tracePt t="136253" x="8948738" y="6043613"/>
          <p14:tracePt t="136270" x="9186863" y="6048375"/>
          <p14:tracePt t="136287" x="9344025" y="6057900"/>
          <p14:tracePt t="136303" x="9529763" y="6062663"/>
          <p14:tracePt t="136320" x="9610725" y="6062663"/>
          <p14:tracePt t="136337" x="9729788" y="6057900"/>
          <p14:tracePt t="136353" x="9772650" y="6053138"/>
          <p14:tracePt t="136370" x="9834563" y="6043613"/>
          <p14:tracePt t="136387" x="9858375" y="6038850"/>
          <p14:tracePt t="136403" x="9882188" y="6034088"/>
          <p14:tracePt t="136420" x="9901238" y="6029325"/>
          <p14:tracePt t="136437" x="9906000" y="6029325"/>
          <p14:tracePt t="136506" x="9915525" y="6034088"/>
          <p14:tracePt t="136518" x="9925050" y="6038850"/>
          <p14:tracePt t="136529" x="9934575" y="6043613"/>
          <p14:tracePt t="137610" x="9929813" y="6043613"/>
          <p14:tracePt t="137632" x="9815513" y="6010275"/>
          <p14:tracePt t="137643" x="9553575" y="5924550"/>
          <p14:tracePt t="137654" x="9396413" y="5876925"/>
          <p14:tracePt t="137665" x="9229725" y="5824538"/>
          <p14:tracePt t="137676" x="9101138" y="5786438"/>
          <p14:tracePt t="137688" x="9029700" y="5762625"/>
          <p14:tracePt t="137705" x="8996363" y="5753100"/>
          <p14:tracePt t="137721" x="8991600" y="5753100"/>
          <p14:tracePt t="137969" x="8986838" y="5753100"/>
          <p14:tracePt t="137981" x="8982075" y="5753100"/>
          <p14:tracePt t="137991" x="8977313" y="5753100"/>
          <p14:tracePt t="138005" x="8977313" y="5757863"/>
          <p14:tracePt t="138021" x="8972550" y="5762625"/>
          <p14:tracePt t="138038" x="8967788" y="5767388"/>
          <p14:tracePt t="138055" x="8963025" y="5767388"/>
          <p14:tracePt t="138071" x="8939213" y="5776913"/>
          <p14:tracePt t="138088" x="8924925" y="5781675"/>
          <p14:tracePt t="138091" x="8910638" y="5781675"/>
          <p14:tracePt t="138105" x="8901113" y="5781675"/>
          <p14:tracePt t="138122" x="8896350" y="5781675"/>
          <p14:tracePt t="138138" x="8891588" y="5786438"/>
          <p14:tracePt t="138172" x="8882063" y="5791200"/>
          <p14:tracePt t="138188" x="8882063" y="5795963"/>
          <p14:tracePt t="138205" x="8867775" y="5795963"/>
          <p14:tracePt t="138222" x="8853488" y="5795963"/>
          <p14:tracePt t="138238" x="8843963" y="5795963"/>
          <p14:tracePt t="138255" x="8834438" y="5795963"/>
          <p14:tracePt t="138272" x="8820150" y="5795963"/>
          <p14:tracePt t="138288" x="8805863" y="5795963"/>
          <p14:tracePt t="138305" x="8767763" y="5791200"/>
          <p14:tracePt t="138322" x="8753475" y="5791200"/>
          <p14:tracePt t="138339" x="8739188" y="5791200"/>
          <p14:tracePt t="138355" x="8710613" y="5795963"/>
          <p14:tracePt t="138372" x="8701088" y="5795963"/>
          <p14:tracePt t="138388" x="8682038" y="5805488"/>
          <p14:tracePt t="138405" x="8672513" y="5805488"/>
          <p14:tracePt t="138422" x="8643938" y="5805488"/>
          <p14:tracePt t="138438" x="8629650" y="5810250"/>
          <p14:tracePt t="138455" x="8601075" y="5810250"/>
          <p14:tracePt t="138472" x="8582025" y="5810250"/>
          <p14:tracePt t="138488" x="8558213" y="5810250"/>
          <p14:tracePt t="138505" x="8548688" y="5810250"/>
          <p14:tracePt t="138522" x="8529638" y="5819775"/>
          <p14:tracePt t="138539" x="8520113" y="5819775"/>
          <p14:tracePt t="138555" x="8486775" y="5829300"/>
          <p14:tracePt t="138622" x="8410575" y="5843588"/>
          <p14:tracePt t="138638" x="8401050" y="5848350"/>
          <p14:tracePt t="138655" x="8377238" y="5848350"/>
          <p14:tracePt t="138672" x="8367713" y="5853113"/>
          <p14:tracePt t="138689" x="8329613" y="5857875"/>
          <p14:tracePt t="138705" x="8305800" y="5857875"/>
          <p14:tracePt t="138722" x="8262938" y="5853113"/>
          <p14:tracePt t="138739" x="8248650" y="5853113"/>
          <p14:tracePt t="138755" x="8220075" y="5853113"/>
          <p14:tracePt t="138772" x="8210550" y="5853113"/>
          <p14:tracePt t="138789" x="8181975" y="5853113"/>
          <p14:tracePt t="138805" x="8167688" y="5848350"/>
          <p14:tracePt t="138822" x="8134350" y="5848350"/>
          <p14:tracePt t="138839" x="8120063" y="5843588"/>
          <p14:tracePt t="138855" x="8105775" y="5838825"/>
          <p14:tracePt t="138872" x="8081963" y="5834063"/>
          <p14:tracePt t="138889" x="8067675" y="5829300"/>
          <p14:tracePt t="138905" x="8024813" y="5819775"/>
          <p14:tracePt t="138922" x="8010525" y="5815013"/>
          <p14:tracePt t="138939" x="7981950" y="5810250"/>
          <p14:tracePt t="138955" x="7972425" y="5805488"/>
          <p14:tracePt t="138972" x="7953375" y="5800725"/>
          <p14:tracePt t="138989" x="7943850" y="5795963"/>
          <p14:tracePt t="139005" x="7905750" y="5781675"/>
          <p14:tracePt t="139022" x="7891463" y="5772150"/>
          <p14:tracePt t="139039" x="7872413" y="5762625"/>
          <p14:tracePt t="139055" x="7867650" y="5753100"/>
          <p14:tracePt t="139072" x="7853363" y="5738813"/>
          <p14:tracePt t="139089" x="7843838" y="5734050"/>
          <p14:tracePt t="139106" x="7820025" y="5719763"/>
          <p14:tracePt t="139122" x="7810500" y="5710238"/>
          <p14:tracePt t="139139" x="7791450" y="5695950"/>
          <p14:tracePt t="139156" x="7781925" y="5691188"/>
          <p14:tracePt t="139172" x="7772400" y="5676900"/>
          <p14:tracePt t="139189" x="7767638" y="5667375"/>
          <p14:tracePt t="139206" x="7767638" y="5648325"/>
          <p14:tracePt t="139222" x="7767638" y="5638800"/>
          <p14:tracePt t="139239" x="7767638" y="5624513"/>
          <p14:tracePt t="139256" x="7781925" y="5605463"/>
          <p14:tracePt t="139272" x="7810500" y="5581650"/>
          <p14:tracePt t="139289" x="7829550" y="5567363"/>
          <p14:tracePt t="139306" x="7886700" y="5538788"/>
          <p14:tracePt t="139322" x="7920038" y="5524500"/>
          <p14:tracePt t="139339" x="7962900" y="5510213"/>
          <p14:tracePt t="139356" x="8034338" y="5491163"/>
          <p14:tracePt t="139372" x="8062913" y="5481638"/>
          <p14:tracePt t="139389" x="8124825" y="5462588"/>
          <p14:tracePt t="139406" x="8158163" y="5457825"/>
          <p14:tracePt t="139423" x="8229600" y="5448300"/>
          <p14:tracePt t="139439" x="8272463" y="5443538"/>
          <p14:tracePt t="139456" x="8362950" y="5434013"/>
          <p14:tracePt t="139473" x="8401050" y="5434013"/>
          <p14:tracePt t="139489" x="8482013" y="5434013"/>
          <p14:tracePt t="139506" x="8510588" y="5438775"/>
          <p14:tracePt t="139523" x="8558213" y="5448300"/>
          <p14:tracePt t="139539" x="8591550" y="5453063"/>
          <p14:tracePt t="139556" x="8648700" y="5462588"/>
          <p14:tracePt t="139573" x="8682038" y="5462588"/>
          <p14:tracePt t="139589" x="8734425" y="5467350"/>
          <p14:tracePt t="139606" x="8767763" y="5472113"/>
          <p14:tracePt t="139623" x="8839200" y="5481638"/>
          <p14:tracePt t="139639" x="8891588" y="5486400"/>
          <p14:tracePt t="139656" x="8982075" y="5500688"/>
          <p14:tracePt t="139673" x="9020175" y="5505450"/>
          <p14:tracePt t="139689" x="9096375" y="5514975"/>
          <p14:tracePt t="139706" x="9129713" y="5519738"/>
          <p14:tracePt t="139723" x="9182100" y="5529263"/>
          <p14:tracePt t="139739" x="9210675" y="5534025"/>
          <p14:tracePt t="139756" x="9263063" y="5538788"/>
          <p14:tracePt t="139773" x="9291638" y="5538788"/>
          <p14:tracePt t="139790" x="9363075" y="5548313"/>
          <p14:tracePt t="139806" x="9396413" y="5553075"/>
          <p14:tracePt t="139823" x="9420225" y="5557838"/>
          <p14:tracePt t="139840" x="9472613" y="5567363"/>
          <p14:tracePt t="139856" x="9496425" y="5576888"/>
          <p14:tracePt t="139873" x="9548813" y="5595938"/>
          <p14:tracePt t="139890" x="9577388" y="5610225"/>
          <p14:tracePt t="139906" x="9634538" y="5629275"/>
          <p14:tracePt t="139923" x="9648825" y="5634038"/>
          <p14:tracePt t="139940" x="9667875" y="5653088"/>
          <p14:tracePt t="139956" x="9672638" y="5662613"/>
          <p14:tracePt t="139973" x="9677400" y="5686425"/>
          <p14:tracePt t="139990" x="9677400" y="5695950"/>
          <p14:tracePt t="140006" x="9677400" y="5715000"/>
          <p14:tracePt t="140023" x="9672638" y="5724525"/>
          <p14:tracePt t="140040" x="9658350" y="5734050"/>
          <p14:tracePt t="140073" x="9625013" y="5767388"/>
          <p14:tracePt t="140090" x="9610725" y="5772150"/>
          <p14:tracePt t="140106" x="9577388" y="5791200"/>
          <p14:tracePt t="140123" x="9567863" y="5795963"/>
          <p14:tracePt t="140140" x="9548813" y="5805488"/>
          <p14:tracePt t="140157" x="9544050" y="5805488"/>
          <p14:tracePt t="140173" x="9520238" y="5815013"/>
          <p14:tracePt t="140190" x="9501188" y="5815013"/>
          <p14:tracePt t="140207" x="9444038" y="5824538"/>
          <p14:tracePt t="140223" x="9415463" y="5829300"/>
          <p14:tracePt t="140240" x="9367838" y="5834063"/>
          <p14:tracePt t="140257" x="9344025" y="5838825"/>
          <p14:tracePt t="140274" x="9291638" y="5843588"/>
          <p14:tracePt t="140290" x="9263063" y="5843588"/>
          <p14:tracePt t="140307" x="9239250" y="5843588"/>
          <p14:tracePt t="140323" x="9163050" y="5843588"/>
          <p14:tracePt t="140340" x="9110663" y="5838825"/>
          <p14:tracePt t="140357" x="9005888" y="5829300"/>
          <p14:tracePt t="140373" x="8958263" y="5824538"/>
          <p14:tracePt t="140390" x="8882063" y="5819775"/>
          <p14:tracePt t="140407" x="8858250" y="5819775"/>
          <p14:tracePt t="140423" x="8829675" y="5819775"/>
          <p14:tracePt t="140440" x="8815388" y="5819775"/>
          <p14:tracePt t="140457" x="8782050" y="5819775"/>
          <p14:tracePt t="140473" x="8758238" y="5824538"/>
          <p14:tracePt t="140490" x="8701088" y="5834063"/>
          <p14:tracePt t="140507" x="8677275" y="5834063"/>
          <p14:tracePt t="140523" x="8620125" y="5829300"/>
          <p14:tracePt t="140540" x="8572500" y="5824538"/>
          <p14:tracePt t="140557" x="8462963" y="5810250"/>
          <p14:tracePt t="140573" x="8410575" y="5805488"/>
          <p14:tracePt t="140590" x="8324850" y="5800725"/>
          <p14:tracePt t="140607" x="8296275" y="5800725"/>
          <p14:tracePt t="140623" x="8272463" y="5800725"/>
          <p14:tracePt t="140640" x="8262938" y="5800725"/>
          <p14:tracePt t="140657" x="8243888" y="5800725"/>
          <p14:tracePt t="140674" x="8229600" y="5800725"/>
          <p14:tracePt t="140690" x="8172450" y="5800725"/>
          <p14:tracePt t="140707" x="8134350" y="5795963"/>
          <p14:tracePt t="140725" x="8053388" y="5776913"/>
          <p14:tracePt t="140740" x="8020050" y="5767388"/>
          <p14:tracePt t="140757" x="7996238" y="5762625"/>
          <p14:tracePt t="140774" x="7958138" y="5748338"/>
          <p14:tracePt t="140790" x="7939088" y="5743575"/>
          <p14:tracePt t="140807" x="7896225" y="5724525"/>
          <p14:tracePt t="140824" x="7877175" y="5719763"/>
          <p14:tracePt t="140840" x="7853363" y="5705475"/>
          <p14:tracePt t="140857" x="7843838" y="5695950"/>
          <p14:tracePt t="140874" x="7839075" y="5686425"/>
          <p14:tracePt t="140890" x="7834313" y="5676900"/>
          <p14:tracePt t="140907" x="7829550" y="5662613"/>
          <p14:tracePt t="140924" x="7829550" y="5657850"/>
          <p14:tracePt t="140941" x="7829550" y="5638800"/>
          <p14:tracePt t="140957" x="7829550" y="5629275"/>
          <p14:tracePt t="140974" x="7839075" y="5605463"/>
          <p14:tracePt t="140991" x="7843838" y="5595938"/>
          <p14:tracePt t="141007" x="7848600" y="5576888"/>
          <p14:tracePt t="141024" x="7853363" y="5567363"/>
          <p14:tracePt t="141041" x="7858125" y="5557838"/>
          <p14:tracePt t="141057" x="7862888" y="5548313"/>
          <p14:tracePt t="141074" x="7877175" y="5534025"/>
          <p14:tracePt t="141091" x="7886700" y="5529263"/>
          <p14:tracePt t="141107" x="7929563" y="5510213"/>
          <p14:tracePt t="141124" x="7962900" y="5500688"/>
          <p14:tracePt t="141141" x="8039100" y="5491163"/>
          <p14:tracePt t="141157" x="8086725" y="5486400"/>
          <p14:tracePt t="141174" x="8167688" y="5486400"/>
          <p14:tracePt t="141191" x="8201025" y="5486400"/>
          <p14:tracePt t="141207" x="8243888" y="5486400"/>
          <p14:tracePt t="141224" x="8272463" y="5486400"/>
          <p14:tracePt t="141241" x="8301038" y="5486400"/>
          <p14:tracePt t="141258" x="8386763" y="5491163"/>
          <p14:tracePt t="141274" x="8439150" y="5495925"/>
          <p14:tracePt t="141291" x="8548688" y="5510213"/>
          <p14:tracePt t="141308" x="8596313" y="5514975"/>
          <p14:tracePt t="141324" x="8682038" y="5519738"/>
          <p14:tracePt t="141341" x="8715375" y="5519738"/>
          <p14:tracePt t="141358" x="8772525" y="5524500"/>
          <p14:tracePt t="141374" x="8805863" y="5524500"/>
          <p14:tracePt t="141391" x="8882063" y="5534025"/>
          <p14:tracePt t="141408" x="8920163" y="5538788"/>
          <p14:tracePt t="141424" x="9029700" y="5553075"/>
          <p14:tracePt t="141441" x="9091613" y="5557838"/>
          <p14:tracePt t="141458" x="9215438" y="5567363"/>
          <p14:tracePt t="141474" x="9263063" y="5572125"/>
          <p14:tracePt t="141491" x="9339263" y="5576888"/>
          <p14:tracePt t="141508" x="9367838" y="5581650"/>
          <p14:tracePt t="141524" x="9420225" y="5581650"/>
          <p14:tracePt t="141541" x="9444038" y="5581650"/>
          <p14:tracePt t="141558" x="9496425" y="5581650"/>
          <p14:tracePt t="141574" x="9515475" y="5581650"/>
          <p14:tracePt t="141591" x="9544050" y="5581650"/>
          <p14:tracePt t="141608" x="9553575" y="5581650"/>
          <p14:tracePt t="141624" x="9567863" y="5581650"/>
          <p14:tracePt t="141641" x="9601200" y="5581650"/>
          <p14:tracePt t="141658" x="9639300" y="5591175"/>
          <p14:tracePt t="141675" x="9663113" y="5595938"/>
          <p14:tracePt t="141691" x="9677400" y="5600700"/>
          <p14:tracePt t="141708" x="9701213" y="5605463"/>
          <p14:tracePt t="141725" x="9710738" y="5610225"/>
          <p14:tracePt t="141741" x="9710738" y="5614988"/>
          <p14:tracePt t="141771" x="9715500" y="5614988"/>
          <p14:tracePt t="141783" x="9720263" y="5619750"/>
          <p14:tracePt t="141795" x="9725025" y="5634038"/>
          <p14:tracePt t="141808" x="9739313" y="5643563"/>
          <p14:tracePt t="141824" x="9739313" y="5653088"/>
          <p14:tracePt t="141841" x="9739313" y="5667375"/>
          <p14:tracePt t="141858" x="9739313" y="5672138"/>
          <p14:tracePt t="141875" x="9734550" y="5686425"/>
          <p14:tracePt t="141891" x="9729788" y="5691188"/>
          <p14:tracePt t="141908" x="9715500" y="5705475"/>
          <p14:tracePt t="141925" x="9710738" y="5715000"/>
          <p14:tracePt t="141941" x="9691688" y="5724525"/>
          <p14:tracePt t="141958" x="9677400" y="5734050"/>
          <p14:tracePt t="141975" x="9648825" y="5748338"/>
          <p14:tracePt t="141992" x="9629775" y="5757863"/>
          <p14:tracePt t="142008" x="9586913" y="5776913"/>
          <p14:tracePt t="142025" x="9558338" y="5781675"/>
          <p14:tracePt t="142042" x="9501188" y="5791200"/>
          <p14:tracePt t="142058" x="9467850" y="5795963"/>
          <p14:tracePt t="142075" x="9405938" y="5805488"/>
          <p14:tracePt t="142091" x="9382125" y="5810250"/>
          <p14:tracePt t="142108" x="9329738" y="5810250"/>
          <p14:tracePt t="142125" x="9301163" y="5810250"/>
          <p14:tracePt t="142142" x="9244013" y="5815013"/>
          <p14:tracePt t="142158" x="9210675" y="5815013"/>
          <p14:tracePt t="142175" x="9182100" y="5815013"/>
          <p14:tracePt t="142192" x="9091613" y="5815013"/>
          <p14:tracePt t="142208" x="9053513" y="5815013"/>
          <p14:tracePt t="142225" x="9010650" y="5810250"/>
          <p14:tracePt t="142242" x="9001125" y="5810250"/>
          <p14:tracePt t="142258" x="8977313" y="5810250"/>
          <p14:tracePt t="142275" x="8958263" y="5810250"/>
          <p14:tracePt t="142292" x="8905875" y="5810250"/>
          <p14:tracePt t="142308" x="8872538" y="5815013"/>
          <p14:tracePt t="142325" x="8820150" y="5815013"/>
          <p14:tracePt t="142342" x="8796338" y="5815013"/>
          <p14:tracePt t="142359" x="8748713" y="5805488"/>
          <p14:tracePt t="142375" x="8720138" y="5805488"/>
          <p14:tracePt t="142392" x="8667750" y="5795963"/>
          <p14:tracePt t="142408" x="8639175" y="5795963"/>
          <p14:tracePt t="142425" x="8582025" y="5795963"/>
          <p14:tracePt t="142442" x="8558213" y="5795963"/>
          <p14:tracePt t="142458" x="8505825" y="5795963"/>
          <p14:tracePt t="142475" x="8486775" y="5795963"/>
          <p14:tracePt t="142492" x="8443913" y="5795963"/>
          <p14:tracePt t="142508" x="8420100" y="5795963"/>
          <p14:tracePt t="142525" x="8367713" y="5800725"/>
          <p14:tracePt t="142542" x="8339138" y="5800725"/>
          <p14:tracePt t="142558" x="8301038" y="5800725"/>
          <p14:tracePt t="142575" x="8286750" y="5800725"/>
          <p14:tracePt t="142592" x="8243888" y="5795963"/>
          <p14:tracePt t="142608" x="8220075" y="5791200"/>
          <p14:tracePt t="142625" x="8148638" y="5781675"/>
          <p14:tracePt t="142642" x="8105775" y="5772150"/>
          <p14:tracePt t="142658" x="8067675" y="5767388"/>
          <p14:tracePt t="142675" x="8015288" y="5757863"/>
          <p14:tracePt t="142692" x="7986713" y="5753100"/>
          <p14:tracePt t="142709" x="7958138" y="5743575"/>
          <p14:tracePt t="142725" x="7948613" y="5743575"/>
          <p14:tracePt t="142742" x="7924800" y="5734050"/>
          <p14:tracePt t="142759" x="7915275" y="5734050"/>
          <p14:tracePt t="142775" x="7896225" y="5729288"/>
          <p14:tracePt t="142792" x="7886700" y="5729288"/>
          <p14:tracePt t="142809" x="7867650" y="5724525"/>
          <p14:tracePt t="142826" x="7862888" y="5719763"/>
          <p14:tracePt t="142842" x="7853363" y="5719763"/>
          <p14:tracePt t="142859" x="7848600" y="5715000"/>
          <p14:tracePt t="142875" x="7843838" y="5715000"/>
          <p14:tracePt t="142892" x="7843838" y="5710238"/>
          <p14:tracePt t="142909" x="7839075" y="5705475"/>
          <p14:tracePt t="142926" x="7834313" y="5700713"/>
          <p14:tracePt t="142942" x="7820025" y="5686425"/>
          <p14:tracePt t="142959" x="7815263" y="5676900"/>
          <p14:tracePt t="142975" x="7805738" y="5672138"/>
          <p14:tracePt t="142992" x="7805738" y="5662613"/>
          <p14:tracePt t="143009" x="7805738" y="5653088"/>
          <p14:tracePt t="143026" x="7805738" y="5643563"/>
          <p14:tracePt t="143042" x="7805738" y="5629275"/>
          <p14:tracePt t="143059" x="7805738" y="5624513"/>
          <p14:tracePt t="143076" x="7805738" y="5610225"/>
          <p14:tracePt t="143092" x="7810500" y="5605463"/>
          <p14:tracePt t="143109" x="7824788" y="5591175"/>
          <p14:tracePt t="143126" x="7839075" y="5581650"/>
          <p14:tracePt t="143142" x="7848600" y="5576888"/>
          <p14:tracePt t="143159" x="7867650" y="5567363"/>
          <p14:tracePt t="143176" x="7877175" y="5567363"/>
          <p14:tracePt t="143192" x="7886700" y="5557838"/>
          <p14:tracePt t="143209" x="7896225" y="5553075"/>
          <p14:tracePt t="143226" x="7924800" y="5548313"/>
          <p14:tracePt t="143242" x="7939088" y="5543550"/>
          <p14:tracePt t="143259" x="7986713" y="5534025"/>
          <p14:tracePt t="143276" x="8005763" y="5534025"/>
          <p14:tracePt t="143293" x="8039100" y="5534025"/>
          <p14:tracePt t="143309" x="8048625" y="5534025"/>
          <p14:tracePt t="143326" x="8072438" y="5534025"/>
          <p14:tracePt t="143343" x="8081963" y="5534025"/>
          <p14:tracePt t="143359" x="8110538" y="5534025"/>
          <p14:tracePt t="143376" x="8124825" y="5529263"/>
          <p14:tracePt t="143392" x="8153400" y="5519738"/>
          <p14:tracePt t="143409" x="8172450" y="5514975"/>
          <p14:tracePt t="143426" x="8201025" y="5514975"/>
          <p14:tracePt t="143443" x="8210550" y="5514975"/>
          <p14:tracePt t="143459" x="8224838" y="5514975"/>
          <p14:tracePt t="143476" x="8229600" y="5514975"/>
          <p14:tracePt t="143493" x="8248650" y="5514975"/>
          <p14:tracePt t="143509" x="8258175" y="5514975"/>
          <p14:tracePt t="143526" x="8277225" y="5514975"/>
          <p14:tracePt t="143543" x="8286750" y="5514975"/>
          <p14:tracePt t="143559" x="8291513" y="5510213"/>
          <p14:tracePt t="143576" x="8296275" y="5510213"/>
          <p14:tracePt t="155809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제</a:t>
            </a:r>
            <a:r>
              <a:rPr lang="en-US" altLang="ko-KR" dirty="0"/>
              <a:t>1</a:t>
            </a:r>
            <a:r>
              <a:rPr lang="ko-KR" altLang="en-US" dirty="0"/>
              <a:t>장 경제학과 심리학의 만남 </a:t>
            </a:r>
            <a:r>
              <a:rPr lang="en-US" altLang="ko-KR" dirty="0"/>
              <a:t>(1-48)</a:t>
            </a:r>
            <a:br>
              <a:rPr lang="en-US" altLang="ko-KR" dirty="0"/>
            </a:br>
            <a:r>
              <a:rPr lang="ko-KR" altLang="en-US" sz="2000" dirty="0"/>
              <a:t>행동경제학의 탄생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81193" y="2180496"/>
            <a:ext cx="8310646" cy="4677504"/>
          </a:xfrm>
        </p:spPr>
        <p:txBody>
          <a:bodyPr/>
          <a:lstStyle/>
          <a:p>
            <a:r>
              <a:rPr lang="ko-KR" altLang="en-US" dirty="0"/>
              <a:t>경제적 인간의 조건</a:t>
            </a:r>
            <a:endParaRPr lang="en-US" altLang="ko-KR" dirty="0"/>
          </a:p>
          <a:p>
            <a:r>
              <a:rPr lang="ko-KR" altLang="en-US" dirty="0"/>
              <a:t>경제학의 </a:t>
            </a:r>
            <a:r>
              <a:rPr lang="ko-KR" altLang="en-US" b="1" dirty="0"/>
              <a:t>합리성</a:t>
            </a:r>
            <a:r>
              <a:rPr lang="en-US" altLang="ko-KR" dirty="0"/>
              <a:t>: </a:t>
            </a:r>
            <a:r>
              <a:rPr lang="ko-KR" altLang="en-US" dirty="0"/>
              <a:t>아래와 같은 한정적 의미</a:t>
            </a:r>
            <a:endParaRPr lang="en-US" altLang="ko-KR" dirty="0"/>
          </a:p>
          <a:p>
            <a:r>
              <a:rPr lang="ko-KR" altLang="en-US" dirty="0"/>
              <a:t>명확한 기호</a:t>
            </a:r>
            <a:r>
              <a:rPr lang="en-US" altLang="ko-KR" dirty="0"/>
              <a:t>(</a:t>
            </a:r>
            <a:r>
              <a:rPr lang="ko-KR" altLang="en-US" dirty="0"/>
              <a:t>취향</a:t>
            </a:r>
            <a:r>
              <a:rPr lang="en-US" altLang="ko-KR" dirty="0"/>
              <a:t>, </a:t>
            </a:r>
            <a:r>
              <a:rPr lang="ko-KR" altLang="en-US" dirty="0"/>
              <a:t>선호</a:t>
            </a:r>
            <a:r>
              <a:rPr lang="en-US" altLang="ko-KR" dirty="0"/>
              <a:t>). </a:t>
            </a:r>
            <a:r>
              <a:rPr lang="ko-KR" altLang="en-US" dirty="0"/>
              <a:t>모순 없음</a:t>
            </a:r>
            <a:r>
              <a:rPr lang="en-US" altLang="ko-KR" dirty="0"/>
              <a:t>(A&gt;&gt;B&gt;&gt;C </a:t>
            </a:r>
            <a:r>
              <a:rPr lang="en-US" altLang="ko-KR" dirty="0">
                <a:sym typeface="Wingdings" panose="05000000000000000000" pitchFamily="2" charset="2"/>
              </a:rPr>
              <a:t> A&gt;&gt;C)</a:t>
            </a:r>
            <a:r>
              <a:rPr lang="en-US" altLang="ko-KR" dirty="0"/>
              <a:t>. </a:t>
            </a:r>
            <a:r>
              <a:rPr lang="ko-KR" altLang="en-US" b="1" dirty="0"/>
              <a:t>불변</a:t>
            </a:r>
            <a:r>
              <a:rPr lang="ko-KR" altLang="en-US" dirty="0"/>
              <a:t>함</a:t>
            </a:r>
            <a:r>
              <a:rPr lang="en-US" altLang="ko-KR" dirty="0"/>
              <a:t> </a:t>
            </a:r>
            <a:r>
              <a:rPr lang="ko-KR" altLang="en-US" dirty="0"/>
              <a:t>가정 필요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/>
              <a:t>쇼핑 시</a:t>
            </a:r>
            <a:r>
              <a:rPr lang="en-US" altLang="ko-KR" dirty="0"/>
              <a:t>, </a:t>
            </a:r>
            <a:r>
              <a:rPr lang="ko-KR" altLang="en-US" dirty="0"/>
              <a:t>합리적이기 위하여 모든 상품 지식</a:t>
            </a:r>
            <a:r>
              <a:rPr lang="en-US" altLang="ko-KR" dirty="0"/>
              <a:t>(</a:t>
            </a:r>
            <a:r>
              <a:rPr lang="ko-KR" altLang="en-US" dirty="0"/>
              <a:t>백화점 보통 </a:t>
            </a:r>
            <a:r>
              <a:rPr lang="en-US" altLang="ko-KR" dirty="0"/>
              <a:t>20</a:t>
            </a:r>
            <a:r>
              <a:rPr lang="ko-KR" altLang="en-US" dirty="0"/>
              <a:t>만개</a:t>
            </a:r>
            <a:r>
              <a:rPr lang="en-US" altLang="ko-KR" dirty="0"/>
              <a:t>), </a:t>
            </a:r>
            <a:r>
              <a:rPr lang="ko-KR" altLang="en-US" dirty="0"/>
              <a:t>상품 배열</a:t>
            </a:r>
            <a:r>
              <a:rPr lang="en-US" altLang="ko-KR" dirty="0"/>
              <a:t>. </a:t>
            </a:r>
            <a:r>
              <a:rPr lang="ko-KR" altLang="en-US" dirty="0"/>
              <a:t>효용 계산</a:t>
            </a:r>
            <a:r>
              <a:rPr lang="en-US" altLang="ko-KR" dirty="0"/>
              <a:t>. </a:t>
            </a:r>
            <a:r>
              <a:rPr lang="ko-KR" altLang="en-US" dirty="0"/>
              <a:t>극대화 필요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현실적으로 불가능</a:t>
            </a:r>
            <a:r>
              <a:rPr lang="en-US" altLang="ko-KR" dirty="0">
                <a:sym typeface="Wingdings" panose="05000000000000000000" pitchFamily="2" charset="2"/>
              </a:rPr>
              <a:t>.</a:t>
            </a:r>
            <a:br>
              <a:rPr lang="en-US" altLang="ko-KR" dirty="0">
                <a:sym typeface="Wingdings" panose="05000000000000000000" pitchFamily="2" charset="2"/>
              </a:rPr>
            </a:b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수퍼 컴퓨터 이용 극대화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ko-KR" altLang="en-US" dirty="0">
                <a:sym typeface="Wingdings" panose="05000000000000000000" pitchFamily="2" charset="2"/>
              </a:rPr>
              <a:t>문제 해결 시</a:t>
            </a:r>
            <a:r>
              <a:rPr lang="en-US" altLang="ko-KR" dirty="0">
                <a:sym typeface="Wingdings" panose="05000000000000000000" pitchFamily="2" charset="2"/>
              </a:rPr>
              <a:t>, 10</a:t>
            </a:r>
            <a:r>
              <a:rPr lang="ko-KR" altLang="en-US" dirty="0">
                <a:sym typeface="Wingdings" panose="05000000000000000000" pitchFamily="2" charset="2"/>
              </a:rPr>
              <a:t>개 상품 </a:t>
            </a:r>
            <a:r>
              <a:rPr lang="en-US" altLang="ko-KR" dirty="0">
                <a:sym typeface="Wingdings" panose="05000000000000000000" pitchFamily="2" charset="2"/>
              </a:rPr>
              <a:t>0.001</a:t>
            </a:r>
            <a:r>
              <a:rPr lang="ko-KR" altLang="en-US" dirty="0">
                <a:sym typeface="Wingdings" panose="05000000000000000000" pitchFamily="2" charset="2"/>
              </a:rPr>
              <a:t>초</a:t>
            </a:r>
            <a:r>
              <a:rPr lang="en-US" altLang="ko-KR" dirty="0">
                <a:sym typeface="Wingdings" panose="05000000000000000000" pitchFamily="2" charset="2"/>
              </a:rPr>
              <a:t>, 30</a:t>
            </a:r>
            <a:r>
              <a:rPr lang="ko-KR" altLang="en-US" dirty="0">
                <a:sym typeface="Wingdings" panose="05000000000000000000" pitchFamily="2" charset="2"/>
              </a:rPr>
              <a:t>개 상품 </a:t>
            </a:r>
            <a:r>
              <a:rPr lang="en-US" altLang="ko-KR" dirty="0">
                <a:sym typeface="Wingdings" panose="05000000000000000000" pitchFamily="2" charset="2"/>
              </a:rPr>
              <a:t>17.9</a:t>
            </a:r>
            <a:r>
              <a:rPr lang="ko-KR" altLang="en-US" dirty="0">
                <a:sym typeface="Wingdings" panose="05000000000000000000" pitchFamily="2" charset="2"/>
              </a:rPr>
              <a:t>분</a:t>
            </a:r>
            <a:r>
              <a:rPr lang="en-US" altLang="ko-KR" dirty="0">
                <a:sym typeface="Wingdings" panose="05000000000000000000" pitchFamily="2" charset="2"/>
              </a:rPr>
              <a:t>, 40</a:t>
            </a:r>
            <a:r>
              <a:rPr lang="ko-KR" altLang="en-US" dirty="0">
                <a:sym typeface="Wingdings" panose="05000000000000000000" pitchFamily="2" charset="2"/>
              </a:rPr>
              <a:t>개 </a:t>
            </a:r>
            <a:r>
              <a:rPr lang="en-US" altLang="ko-KR" dirty="0">
                <a:sym typeface="Wingdings" panose="05000000000000000000" pitchFamily="2" charset="2"/>
              </a:rPr>
              <a:t>12.7</a:t>
            </a:r>
            <a:r>
              <a:rPr lang="ko-KR" altLang="en-US" dirty="0">
                <a:sym typeface="Wingdings" panose="05000000000000000000" pitchFamily="2" charset="2"/>
              </a:rPr>
              <a:t>일</a:t>
            </a:r>
            <a:r>
              <a:rPr lang="en-US" altLang="ko-KR" dirty="0">
                <a:sym typeface="Wingdings" panose="05000000000000000000" pitchFamily="2" charset="2"/>
              </a:rPr>
              <a:t>, 50</a:t>
            </a:r>
            <a:r>
              <a:rPr lang="ko-KR" altLang="en-US" dirty="0">
                <a:sym typeface="Wingdings" panose="05000000000000000000" pitchFamily="2" charset="2"/>
              </a:rPr>
              <a:t>개 </a:t>
            </a:r>
            <a:r>
              <a:rPr lang="en-US" altLang="ko-KR" dirty="0">
                <a:sym typeface="Wingdings" panose="05000000000000000000" pitchFamily="2" charset="2"/>
              </a:rPr>
              <a:t>35.7</a:t>
            </a:r>
            <a:r>
              <a:rPr lang="ko-KR" altLang="en-US" dirty="0">
                <a:sym typeface="Wingdings" panose="05000000000000000000" pitchFamily="2" charset="2"/>
              </a:rPr>
              <a:t>년 걸리는 작업</a:t>
            </a:r>
            <a:endParaRPr lang="en-US" altLang="ko-KR" dirty="0"/>
          </a:p>
          <a:p>
            <a:r>
              <a:rPr lang="ko-KR" altLang="en-US" dirty="0"/>
              <a:t>그러므로</a:t>
            </a:r>
            <a:r>
              <a:rPr lang="en-US" altLang="ko-KR" dirty="0"/>
              <a:t>,</a:t>
            </a:r>
            <a:r>
              <a:rPr lang="ko-KR" altLang="en-US" dirty="0"/>
              <a:t> 합리적</a:t>
            </a:r>
            <a:r>
              <a:rPr lang="en-US" altLang="ko-KR" dirty="0"/>
              <a:t>-</a:t>
            </a:r>
            <a:r>
              <a:rPr lang="ko-KR" altLang="en-US" dirty="0"/>
              <a:t>경제적 인간은 신</a:t>
            </a:r>
            <a:r>
              <a:rPr lang="en-US" altLang="ko-KR" dirty="0"/>
              <a:t>(God)</a:t>
            </a:r>
            <a:r>
              <a:rPr lang="ko-KR" altLang="en-US" dirty="0"/>
              <a:t>과 같은 존재 </a:t>
            </a:r>
            <a:r>
              <a:rPr lang="en-US" altLang="ko-KR" dirty="0"/>
              <a:t>(Herbert Simon)</a:t>
            </a:r>
          </a:p>
          <a:p>
            <a:r>
              <a:rPr lang="en-US" altLang="ko-KR" dirty="0"/>
              <a:t>+ </a:t>
            </a:r>
            <a:r>
              <a:rPr lang="ko-KR" altLang="en-US" b="1" dirty="0"/>
              <a:t>이기적</a:t>
            </a:r>
            <a:r>
              <a:rPr lang="en-US" altLang="ko-KR" dirty="0"/>
              <a:t> </a:t>
            </a:r>
            <a:r>
              <a:rPr lang="ko-KR" altLang="en-US" dirty="0"/>
              <a:t>인간 가정</a:t>
            </a:r>
            <a:r>
              <a:rPr lang="en-US" altLang="ko-KR" dirty="0"/>
              <a:t>. </a:t>
            </a:r>
            <a:r>
              <a:rPr lang="ko-KR" altLang="en-US" dirty="0"/>
              <a:t>법은 사익 위해 지키지만</a:t>
            </a:r>
            <a:r>
              <a:rPr lang="en-US" altLang="ko-KR" dirty="0"/>
              <a:t>, </a:t>
            </a:r>
            <a:r>
              <a:rPr lang="ko-KR" altLang="en-US" dirty="0"/>
              <a:t>윤리적 도덕적 개념 없음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*</a:t>
            </a:r>
            <a:r>
              <a:rPr lang="ko-KR" altLang="en-US" dirty="0"/>
              <a:t>참고</a:t>
            </a:r>
            <a:r>
              <a:rPr lang="en-US" altLang="ko-KR" dirty="0"/>
              <a:t>: </a:t>
            </a:r>
            <a:r>
              <a:rPr lang="ko-KR" altLang="en-US" dirty="0"/>
              <a:t>법과 규정은 약자를 위한 </a:t>
            </a:r>
            <a:r>
              <a:rPr lang="ko-KR" altLang="en-US" b="1" dirty="0"/>
              <a:t>최소한</a:t>
            </a:r>
            <a:r>
              <a:rPr lang="ko-KR" altLang="en-US" dirty="0"/>
              <a:t>의 규칙</a:t>
            </a: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3118" y="3593332"/>
            <a:ext cx="2857500" cy="14287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3118" y="1944418"/>
            <a:ext cx="2857500" cy="149542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3086" y="5175571"/>
            <a:ext cx="2547532" cy="1630257"/>
          </a:xfrm>
          <a:prstGeom prst="rect">
            <a:avLst/>
          </a:prstGeom>
        </p:spPr>
      </p:pic>
      <p:pic>
        <p:nvPicPr>
          <p:cNvPr id="7" name="오디오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3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265"/>
    </mc:Choice>
    <mc:Fallback xmlns="">
      <p:transition spd="slow" advTm="432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95" x="7234238" y="3700463"/>
          <p14:tracePt t="13664" x="7110413" y="3676650"/>
          <p14:tracePt t="13675" x="6891338" y="3614738"/>
          <p14:tracePt t="13686" x="6772275" y="3567113"/>
          <p14:tracePt t="13697" x="6610350" y="3500438"/>
          <p14:tracePt t="13708" x="6500813" y="3448050"/>
          <p14:tracePt t="13722" x="6348413" y="3376613"/>
          <p14:tracePt t="13738" x="6186488" y="3300413"/>
          <p14:tracePt t="13755" x="5905500" y="3167063"/>
          <p14:tracePt t="13772" x="5729288" y="3090863"/>
          <p14:tracePt t="13788" x="5372100" y="2943225"/>
          <p14:tracePt t="13805" x="5248275" y="2886075"/>
          <p14:tracePt t="13822" x="4943475" y="2771775"/>
          <p14:tracePt t="13838" x="4838700" y="2738438"/>
          <p14:tracePt t="13855" x="4719638" y="2705100"/>
          <p14:tracePt t="13872" x="4657725" y="2695575"/>
          <p14:tracePt t="13889" x="4557713" y="2676525"/>
          <p14:tracePt t="13905" x="4514850" y="2662238"/>
          <p14:tracePt t="13922" x="4414838" y="2633663"/>
          <p14:tracePt t="13939" x="4362450" y="2619375"/>
          <p14:tracePt t="13955" x="4271963" y="2595563"/>
          <p14:tracePt t="13972" x="4224338" y="2586038"/>
          <p14:tracePt t="13989" x="4157663" y="2576513"/>
          <p14:tracePt t="14005" x="4119563" y="2576513"/>
          <p14:tracePt t="14022" x="4024313" y="2576513"/>
          <p14:tracePt t="14039" x="3981450" y="2576513"/>
          <p14:tracePt t="14055" x="3852863" y="2576513"/>
          <p14:tracePt t="14072" x="3790950" y="2576513"/>
          <p14:tracePt t="14089" x="3743325" y="2576513"/>
          <p14:tracePt t="14092" x="3686175" y="2571750"/>
          <p14:tracePt t="14105" x="3633788" y="2571750"/>
          <p14:tracePt t="14122" x="3605213" y="2566988"/>
          <p14:tracePt t="14139" x="3600450" y="2566988"/>
          <p14:tracePt t="14519" x="3600450" y="2562225"/>
          <p14:tracePt t="14553" x="3457575" y="2566988"/>
          <p14:tracePt t="14563" x="3386138" y="2571750"/>
          <p14:tracePt t="14575" x="3324225" y="2576513"/>
          <p14:tracePt t="14586" x="3271838" y="2586038"/>
          <p14:tracePt t="14597" x="3219450" y="2600325"/>
          <p14:tracePt t="14608" x="3167063" y="2609850"/>
          <p14:tracePt t="14622" x="3128963" y="2619375"/>
          <p14:tracePt t="14639" x="3076575" y="2628900"/>
          <p14:tracePt t="14656" x="2986088" y="2647950"/>
          <p14:tracePt t="14673" x="2938463" y="2657475"/>
          <p14:tracePt t="14689" x="2847975" y="2681288"/>
          <p14:tracePt t="14706" x="2805113" y="2690813"/>
          <p14:tracePt t="14723" x="2709863" y="2709863"/>
          <p14:tracePt t="14739" x="2667000" y="2719388"/>
          <p14:tracePt t="14756" x="2590800" y="2728913"/>
          <p14:tracePt t="14773" x="2557463" y="2738438"/>
          <p14:tracePt t="14789" x="2505075" y="2752725"/>
          <p14:tracePt t="14806" x="2490788" y="2762250"/>
          <p14:tracePt t="14823" x="2476500" y="2767013"/>
          <p14:tracePt t="14839" x="2462213" y="2771775"/>
          <p14:tracePt t="14856" x="2447925" y="2776538"/>
          <p14:tracePt t="14873" x="2438400" y="2781300"/>
          <p14:tracePt t="14889" x="2419350" y="2786063"/>
          <p14:tracePt t="14906" x="2419350" y="2790825"/>
          <p14:tracePt t="14923" x="2409825" y="2795588"/>
          <p14:tracePt t="14940" x="2409825" y="2800350"/>
          <p14:tracePt t="14956" x="2400300" y="2819400"/>
          <p14:tracePt t="14973" x="2390775" y="2828925"/>
          <p14:tracePt t="14989" x="2381250" y="2843213"/>
          <p14:tracePt t="15006" x="2376488" y="2847975"/>
          <p14:tracePt t="15023" x="2376488" y="2852738"/>
          <p14:tracePt t="15081" x="2371725" y="2852738"/>
          <p14:tracePt t="15103" x="2371725" y="2857500"/>
          <p14:tracePt t="15126" x="2366963" y="2862263"/>
          <p14:tracePt t="15137" x="2366963" y="2867025"/>
          <p14:tracePt t="15148" x="2362200" y="2867025"/>
          <p14:tracePt t="15159" x="2357438" y="2871788"/>
          <p14:tracePt t="15182" x="2352675" y="2871788"/>
          <p14:tracePt t="15789" x="2347913" y="2871788"/>
          <p14:tracePt t="15812" x="2343150" y="2871788"/>
          <p14:tracePt t="15823" x="2338388" y="2871788"/>
          <p14:tracePt t="19807" x="2343150" y="2871788"/>
          <p14:tracePt t="19828" x="2343150" y="2867025"/>
          <p14:tracePt t="19839" x="2347913" y="2867025"/>
          <p14:tracePt t="21640" x="2366963" y="2867025"/>
          <p14:tracePt t="21651" x="2390775" y="2871788"/>
          <p14:tracePt t="21662" x="2395538" y="2876550"/>
          <p14:tracePt t="23463" x="2405063" y="2876550"/>
          <p14:tracePt t="23473" x="2419350" y="2871788"/>
          <p14:tracePt t="23485" x="2428875" y="2867025"/>
          <p14:tracePt t="23496" x="2438400" y="2857500"/>
          <p14:tracePt t="23513" x="2452688" y="2843213"/>
          <p14:tracePt t="23530" x="2447925" y="2843213"/>
          <p14:tracePt t="23824" x="2447925" y="2833688"/>
          <p14:tracePt t="23845" x="2452688" y="2833688"/>
          <p14:tracePt t="23856" x="2457450" y="2833688"/>
          <p14:tracePt t="23867" x="2466975" y="2838450"/>
          <p14:tracePt t="23946" x="2457450" y="2838450"/>
          <p14:tracePt t="23968" x="2452688" y="2843213"/>
          <p14:tracePt t="23991" x="2447925" y="2843213"/>
          <p14:tracePt t="24070" x="2443163" y="2843213"/>
          <p14:tracePt t="24081" x="2438400" y="2843213"/>
          <p14:tracePt t="24092" x="2433638" y="2843213"/>
          <p14:tracePt t="24103" x="2428875" y="2847975"/>
          <p14:tracePt t="24115" x="2419350" y="2847975"/>
          <p14:tracePt t="24131" x="2409825" y="2847975"/>
          <p14:tracePt t="24147" x="2376488" y="2852738"/>
          <p14:tracePt t="24164" x="2347913" y="2857500"/>
          <p14:tracePt t="24180" x="2328863" y="2867025"/>
          <p14:tracePt t="24197" x="2262188" y="2876550"/>
          <p14:tracePt t="24214" x="2228850" y="2881313"/>
          <p14:tracePt t="24230" x="2157413" y="2890838"/>
          <p14:tracePt t="24247" x="2119313" y="2900363"/>
          <p14:tracePt t="24264" x="2024063" y="2919413"/>
          <p14:tracePt t="24281" x="1962150" y="2928938"/>
          <p14:tracePt t="24297" x="1843088" y="2962275"/>
          <p14:tracePt t="24314" x="1790700" y="2976563"/>
          <p14:tracePt t="24330" x="1709738" y="3014663"/>
          <p14:tracePt t="24347" x="1681163" y="3028950"/>
          <p14:tracePt t="24364" x="1647825" y="3062288"/>
          <p14:tracePt t="24380" x="1638300" y="3076575"/>
          <p14:tracePt t="24397" x="1619250" y="3114675"/>
          <p14:tracePt t="24414" x="1609725" y="3133725"/>
          <p14:tracePt t="24431" x="1566863" y="3167063"/>
          <p14:tracePt t="24447" x="1538288" y="3186113"/>
          <p14:tracePt t="24464" x="1500188" y="3209925"/>
          <p14:tracePt t="24481" x="1490663" y="3219450"/>
          <p14:tracePt t="24497" x="1481138" y="3228975"/>
          <p14:tracePt t="24514" x="1476375" y="3233738"/>
          <p14:tracePt t="24531" x="1471613" y="3238500"/>
          <p14:tracePt t="24547" x="1471613" y="3243263"/>
          <p14:tracePt t="24564" x="1466850" y="3248025"/>
          <p14:tracePt t="24581" x="1466850" y="3252788"/>
          <p14:tracePt t="24598" x="1466850" y="3257550"/>
          <p14:tracePt t="24621" x="1466850" y="3262313"/>
          <p14:tracePt t="24644" x="1466850" y="3267075"/>
          <p14:tracePt t="24655" x="1466850" y="3271838"/>
          <p14:tracePt t="25004" x="1471613" y="3271838"/>
          <p14:tracePt t="25082" x="1476375" y="3271838"/>
          <p14:tracePt t="25093" x="1481138" y="3271838"/>
          <p14:tracePt t="25104" x="1490663" y="3271838"/>
          <p14:tracePt t="25116" x="1504950" y="3271838"/>
          <p14:tracePt t="25138" x="1538288" y="3271838"/>
          <p14:tracePt t="25165" x="1600200" y="3271838"/>
          <p14:tracePt t="25181" x="1633538" y="3276600"/>
          <p14:tracePt t="25198" x="1685925" y="3286125"/>
          <p14:tracePt t="25215" x="1700213" y="3286125"/>
          <p14:tracePt t="25231" x="1714500" y="3286125"/>
          <p14:tracePt t="25248" x="1724025" y="3281363"/>
          <p14:tracePt t="25265" x="1738313" y="3276600"/>
          <p14:tracePt t="25281" x="1747838" y="3271838"/>
          <p14:tracePt t="25298" x="1781175" y="3267075"/>
          <p14:tracePt t="25315" x="1804988" y="3262313"/>
          <p14:tracePt t="25331" x="1857375" y="3262313"/>
          <p14:tracePt t="25348" x="1885950" y="3262313"/>
          <p14:tracePt t="25365" x="1924050" y="3267075"/>
          <p14:tracePt t="25381" x="1928813" y="3267075"/>
          <p14:tracePt t="25398" x="1938338" y="3267075"/>
          <p14:tracePt t="25431" x="1943100" y="3267075"/>
          <p14:tracePt t="25448" x="1947863" y="3267075"/>
          <p14:tracePt t="27580" x="1952625" y="3262313"/>
          <p14:tracePt t="27591" x="1966913" y="3262313"/>
          <p14:tracePt t="27602" x="2005013" y="3262313"/>
          <p14:tracePt t="27614" x="2062163" y="3262313"/>
          <p14:tracePt t="27625" x="2133600" y="3271838"/>
          <p14:tracePt t="27636" x="2219325" y="3286125"/>
          <p14:tracePt t="27650" x="2295525" y="3295650"/>
          <p14:tracePt t="27667" x="2366963" y="3305175"/>
          <p14:tracePt t="27683" x="2443163" y="3309938"/>
          <p14:tracePt t="27700" x="2447925" y="3309938"/>
          <p14:tracePt t="27760" x="2452688" y="3309938"/>
          <p14:tracePt t="27771" x="2457450" y="3305175"/>
          <p14:tracePt t="27782" x="2457450" y="3300413"/>
          <p14:tracePt t="27793" x="2462213" y="3300413"/>
          <p14:tracePt t="27805" x="2462213" y="3295650"/>
          <p14:tracePt t="28088" x="2457450" y="3295650"/>
          <p14:tracePt t="28098" x="2452688" y="3295650"/>
          <p14:tracePt t="28132" x="2447925" y="3295650"/>
          <p14:tracePt t="28154" x="2438400" y="3295650"/>
          <p14:tracePt t="28164" x="2428875" y="3295650"/>
          <p14:tracePt t="28175" x="2419350" y="3295650"/>
          <p14:tracePt t="28188" x="2390775" y="3295650"/>
          <p14:tracePt t="28200" x="2366963" y="3290888"/>
          <p14:tracePt t="28217" x="2333625" y="3286125"/>
          <p14:tracePt t="28234" x="2247900" y="3276600"/>
          <p14:tracePt t="28250" x="2205038" y="3271838"/>
          <p14:tracePt t="28267" x="2109788" y="3257550"/>
          <p14:tracePt t="28284" x="2057400" y="3252788"/>
          <p14:tracePt t="28300" x="1952625" y="3243263"/>
          <p14:tracePt t="28317" x="1905000" y="3238500"/>
          <p14:tracePt t="28334" x="1814513" y="3238500"/>
          <p14:tracePt t="28350" x="1781175" y="3238500"/>
          <p14:tracePt t="28367" x="1733550" y="3243263"/>
          <p14:tracePt t="28384" x="1724025" y="3248025"/>
          <p14:tracePt t="28400" x="1714500" y="3248025"/>
          <p14:tracePt t="28446" x="1709738" y="3248025"/>
          <p14:tracePt t="28458" x="1704975" y="3248025"/>
          <p14:tracePt t="28469" x="1700213" y="3248025"/>
          <p14:tracePt t="28484" x="1695450" y="3248025"/>
          <p14:tracePt t="28501" x="1685925" y="3248025"/>
          <p14:tracePt t="28517" x="1676400" y="3243263"/>
          <p14:tracePt t="28534" x="1666875" y="3243263"/>
          <p14:tracePt t="28551" x="1657350" y="3243263"/>
          <p14:tracePt t="28567" x="1652588" y="3243263"/>
          <p14:tracePt t="48743" x="1666875" y="3243263"/>
          <p14:tracePt t="48753" x="1719263" y="3228975"/>
          <p14:tracePt t="48764" x="1752600" y="3214688"/>
          <p14:tracePt t="48775" x="1781175" y="3200400"/>
          <p14:tracePt t="48787" x="1814513" y="3181350"/>
          <p14:tracePt t="48801" x="1847850" y="3162300"/>
          <p14:tracePt t="48817" x="1876425" y="3143250"/>
          <p14:tracePt t="48834" x="1909763" y="3114675"/>
          <p14:tracePt t="48851" x="1914525" y="3114675"/>
          <p14:tracePt t="48867" x="1919288" y="3114675"/>
          <p14:tracePt t="48911" x="1924050" y="3114675"/>
          <p14:tracePt t="48944" x="1928813" y="3119438"/>
          <p14:tracePt t="48955" x="1933575" y="3128963"/>
          <p14:tracePt t="48966" x="1943100" y="3133725"/>
          <p14:tracePt t="48977" x="1966913" y="3143250"/>
          <p14:tracePt t="48989" x="1990725" y="3152775"/>
          <p14:tracePt t="49001" x="2024063" y="3162300"/>
          <p14:tracePt t="49017" x="2066925" y="3167063"/>
          <p14:tracePt t="49034" x="2109788" y="3171825"/>
          <p14:tracePt t="49051" x="2128838" y="3171825"/>
          <p14:tracePt t="49068" x="2171700" y="3176588"/>
          <p14:tracePt t="49084" x="2190750" y="3181350"/>
          <p14:tracePt t="49101" x="2247900" y="3195638"/>
          <p14:tracePt t="49118" x="2281238" y="3205163"/>
          <p14:tracePt t="49134" x="2357438" y="3224213"/>
          <p14:tracePt t="49151" x="2405063" y="3233738"/>
          <p14:tracePt t="49168" x="2509838" y="3257550"/>
          <p14:tracePt t="49184" x="2562225" y="3267075"/>
          <p14:tracePt t="49201" x="2681288" y="3286125"/>
          <p14:tracePt t="49218" x="2743200" y="3300413"/>
          <p14:tracePt t="49234" x="2809875" y="3309938"/>
          <p14:tracePt t="49251" x="2947988" y="3324225"/>
          <p14:tracePt t="49268" x="3009900" y="3333750"/>
          <p14:tracePt t="49284" x="3128963" y="3357563"/>
          <p14:tracePt t="49301" x="3181350" y="3367088"/>
          <p14:tracePt t="49318" x="3267075" y="3376613"/>
          <p14:tracePt t="49334" x="3305175" y="3381375"/>
          <p14:tracePt t="49351" x="3357563" y="3386138"/>
          <p14:tracePt t="49368" x="3390900" y="3386138"/>
          <p14:tracePt t="49384" x="3462338" y="3376613"/>
          <p14:tracePt t="49401" x="3500438" y="3371850"/>
          <p14:tracePt t="49418" x="3567113" y="3362325"/>
          <p14:tracePt t="49435" x="3590925" y="3357563"/>
          <p14:tracePt t="49451" x="3638550" y="3348038"/>
          <p14:tracePt t="49468" x="3648075" y="3348038"/>
          <p14:tracePt t="49485" x="3657600" y="3338513"/>
          <p14:tracePt t="49501" x="3662363" y="3338513"/>
          <p14:tracePt t="49518" x="3671888" y="3333750"/>
          <p14:tracePt t="49535" x="3676650" y="3328988"/>
          <p14:tracePt t="49551" x="3686175" y="3324225"/>
          <p14:tracePt t="49568" x="3690938" y="3314700"/>
          <p14:tracePt t="49585" x="3705225" y="3300413"/>
          <p14:tracePt t="49601" x="3714750" y="3300413"/>
          <p14:tracePt t="49618" x="3719513" y="3295650"/>
          <p14:tracePt t="49635" x="3719513" y="3290888"/>
          <p14:tracePt t="49651" x="3724275" y="3286125"/>
          <p14:tracePt t="49668" x="3729038" y="3281363"/>
          <p14:tracePt t="49685" x="3733800" y="3276600"/>
          <p14:tracePt t="49878" x="3733800" y="3271838"/>
          <p14:tracePt t="91798" x="3714750" y="3267075"/>
          <p14:tracePt t="91808" x="3671888" y="3252788"/>
          <p14:tracePt t="91819" x="3629025" y="3243263"/>
          <p14:tracePt t="91831" x="3605213" y="3238500"/>
          <p14:tracePt t="91842" x="3571875" y="3228975"/>
          <p14:tracePt t="91853" x="3538538" y="3224213"/>
          <p14:tracePt t="91869" x="3509963" y="3224213"/>
          <p14:tracePt t="91886" x="3481388" y="3224213"/>
          <p14:tracePt t="91903" x="3467100" y="3233738"/>
          <p14:tracePt t="91919" x="3448050" y="3248025"/>
          <p14:tracePt t="91936" x="3438525" y="3248025"/>
          <p14:tracePt t="91999" x="3438525" y="3252788"/>
          <p14:tracePt t="92010" x="3433763" y="3257550"/>
          <p14:tracePt t="92022" x="3429000" y="3262313"/>
          <p14:tracePt t="92032" x="3414713" y="3267075"/>
          <p14:tracePt t="92044" x="3400425" y="3271838"/>
          <p14:tracePt t="92055" x="3381375" y="3271838"/>
          <p14:tracePt t="92069" x="3362325" y="3271838"/>
          <p14:tracePt t="92086" x="3338513" y="3271838"/>
          <p14:tracePt t="92103" x="3257550" y="3286125"/>
          <p14:tracePt t="92120" x="3205163" y="3295650"/>
          <p14:tracePt t="92136" x="3086100" y="3328988"/>
          <p14:tracePt t="92153" x="3009900" y="3352800"/>
          <p14:tracePt t="92170" x="2847975" y="3409950"/>
          <p14:tracePt t="92203" x="2738438" y="3462338"/>
          <p14:tracePt t="92220" x="2633663" y="3509963"/>
          <p14:tracePt t="92236" x="2528888" y="3548063"/>
          <p14:tracePt t="92253" x="2476500" y="3567113"/>
          <p14:tracePt t="92270" x="2376488" y="3595688"/>
          <p14:tracePt t="92286" x="2328863" y="3609975"/>
          <p14:tracePt t="92303" x="2262188" y="3629025"/>
          <p14:tracePt t="92320" x="2238375" y="3638550"/>
          <p14:tracePt t="92336" x="2185988" y="3652838"/>
          <p14:tracePt t="92353" x="2166938" y="3662363"/>
          <p14:tracePt t="92370" x="2124075" y="3681413"/>
          <p14:tracePt t="92387" x="2095500" y="3690938"/>
          <p14:tracePt t="92403" x="2043113" y="3705225"/>
          <p14:tracePt t="92420" x="2014538" y="3709988"/>
          <p14:tracePt t="92437" x="1966913" y="3719513"/>
          <p14:tracePt t="92453" x="1952625" y="3719513"/>
          <p14:tracePt t="92470" x="1943100" y="3724275"/>
          <p14:tracePt t="92487" x="1924050" y="3724275"/>
          <p14:tracePt t="92503" x="1914525" y="3724275"/>
          <p14:tracePt t="92520" x="1905000" y="3724275"/>
          <p14:tracePt t="92537" x="1895475" y="3724275"/>
          <p14:tracePt t="92553" x="1885950" y="3724275"/>
          <p14:tracePt t="92570" x="1876425" y="3724275"/>
          <p14:tracePt t="92587" x="1871663" y="3724275"/>
          <p14:tracePt t="92708" x="1871663" y="3719513"/>
          <p14:tracePt t="92718" x="1871663" y="3714750"/>
          <p14:tracePt t="92741" x="1871663" y="3709988"/>
          <p14:tracePt t="92753" x="1871663" y="3700463"/>
          <p14:tracePt t="92775" x="1871663" y="3695700"/>
          <p14:tracePt t="92798" x="1871663" y="3690938"/>
          <p14:tracePt t="92809" x="1871663" y="3686175"/>
          <p14:tracePt t="92831" x="1871663" y="3681413"/>
          <p14:tracePt t="95611" x="1881188" y="3676650"/>
          <p14:tracePt t="95622" x="1885950" y="3671888"/>
          <p14:tracePt t="95633" x="1895475" y="3667125"/>
          <p14:tracePt t="95644" x="1900238" y="3667125"/>
          <p14:tracePt t="95656" x="1909763" y="3662363"/>
          <p14:tracePt t="95672" x="1914525" y="3657600"/>
          <p14:tracePt t="95689" x="1928813" y="3652838"/>
          <p14:tracePt t="95706" x="1933575" y="3648075"/>
          <p14:tracePt t="95722" x="1947863" y="3643313"/>
          <p14:tracePt t="95739" x="1952625" y="3643313"/>
          <p14:tracePt t="95756" x="1957388" y="3638550"/>
          <p14:tracePt t="95773" x="1962150" y="3638550"/>
          <p14:tracePt t="95823" x="1966913" y="3638550"/>
          <p14:tracePt t="95846" x="1971675" y="3638550"/>
          <p14:tracePt t="95857" x="1976438" y="3633788"/>
          <p14:tracePt t="95881" x="1981200" y="3633788"/>
          <p14:tracePt t="95892" x="1981200" y="3629025"/>
          <p14:tracePt t="95903" x="1985963" y="3624263"/>
          <p14:tracePt t="95925" x="1990725" y="3624263"/>
          <p14:tracePt t="95993" x="1995488" y="3624263"/>
          <p14:tracePt t="96016" x="2000250" y="3624263"/>
          <p14:tracePt t="96027" x="2000250" y="3619500"/>
          <p14:tracePt t="96038" x="2005013" y="3619500"/>
          <p14:tracePt t="96140" x="2009775" y="3619500"/>
          <p14:tracePt t="96151" x="2014538" y="3614738"/>
          <p14:tracePt t="96162" x="2019300" y="3609975"/>
          <p14:tracePt t="96185" x="2024063" y="3609975"/>
          <p14:tracePt t="96388" x="2028825" y="3605213"/>
          <p14:tracePt t="96398" x="2033588" y="3605213"/>
          <p14:tracePt t="96410" x="2043113" y="3600450"/>
          <p14:tracePt t="96423" x="2047875" y="3595688"/>
          <p14:tracePt t="96440" x="2052638" y="3595688"/>
          <p14:tracePt t="96457" x="2057400" y="3595688"/>
          <p14:tracePt t="96500" x="2062163" y="3595688"/>
          <p14:tracePt t="96512" x="2062163" y="3590925"/>
          <p14:tracePt t="96522" x="2071688" y="3590925"/>
          <p14:tracePt t="96533" x="2076450" y="3586163"/>
          <p14:tracePt t="96545" x="2085975" y="3581400"/>
          <p14:tracePt t="96557" x="2095500" y="3581400"/>
          <p14:tracePt t="96573" x="2095500" y="3576638"/>
          <p14:tracePt t="96590" x="2100263" y="3576638"/>
          <p14:tracePt t="96634" x="2105025" y="3571875"/>
          <p14:tracePt t="96657" x="2109788" y="3571875"/>
          <p14:tracePt t="96668" x="2114550" y="3567113"/>
          <p14:tracePt t="102992" x="2109788" y="3571875"/>
          <p14:tracePt t="103003" x="2052638" y="3586163"/>
          <p14:tracePt t="103014" x="2033588" y="3590925"/>
          <p14:tracePt t="103025" x="2028825" y="3595688"/>
          <p14:tracePt t="103036" x="2033588" y="3605213"/>
          <p14:tracePt t="103047" x="2043113" y="3609975"/>
          <p14:tracePt t="103062" x="2052638" y="3619500"/>
          <p14:tracePt t="103079" x="2066925" y="3624263"/>
          <p14:tracePt t="103095" x="2095500" y="3643313"/>
          <p14:tracePt t="103112" x="2100263" y="3648075"/>
          <p14:tracePt t="103129" x="2119313" y="3657600"/>
          <p14:tracePt t="103145" x="2143125" y="3667125"/>
          <p14:tracePt t="103162" x="2243138" y="3709988"/>
          <p14:tracePt t="103179" x="2300288" y="3733800"/>
          <p14:tracePt t="103195" x="2395538" y="3781425"/>
          <p14:tracePt t="103212" x="2419350" y="3795713"/>
          <p14:tracePt t="103229" x="2428875" y="3805238"/>
          <p14:tracePt t="103262" x="2438400" y="3810000"/>
          <p14:tracePt t="103279" x="2447925" y="3810000"/>
          <p14:tracePt t="103295" x="2471738" y="3814763"/>
          <p14:tracePt t="103312" x="2490788" y="3819525"/>
          <p14:tracePt t="103329" x="2514600" y="3824288"/>
          <p14:tracePt t="103345" x="2524125" y="3829050"/>
          <p14:tracePt t="103362" x="2566988" y="3838575"/>
          <p14:tracePt t="103379" x="2600325" y="3848100"/>
          <p14:tracePt t="103396" x="2700338" y="3862388"/>
          <p14:tracePt t="103412" x="2767013" y="3867150"/>
          <p14:tracePt t="103429" x="2881313" y="3871913"/>
          <p14:tracePt t="103446" x="2919413" y="3871913"/>
          <p14:tracePt t="103462" x="2971800" y="3867150"/>
          <p14:tracePt t="103479" x="2990850" y="3862388"/>
          <p14:tracePt t="103496" x="3043238" y="3857625"/>
          <p14:tracePt t="103512" x="3067050" y="3852863"/>
          <p14:tracePt t="103529" x="3119438" y="3843338"/>
          <p14:tracePt t="103546" x="3138488" y="3838575"/>
          <p14:tracePt t="103562" x="3152775" y="3833813"/>
          <p14:tracePt t="103579" x="3167063" y="3829050"/>
          <p14:tracePt t="103596" x="3171825" y="3824288"/>
          <p14:tracePt t="103599" x="3176588" y="3824288"/>
          <p14:tracePt t="103612" x="3181350" y="3819525"/>
          <p14:tracePt t="103629" x="3186113" y="3814763"/>
          <p14:tracePt t="114005" x="3186113" y="3819525"/>
          <p14:tracePt t="114027" x="3186113" y="3824288"/>
          <p14:tracePt t="115929" x="3186113" y="3833813"/>
          <p14:tracePt t="115940" x="3205163" y="3876675"/>
          <p14:tracePt t="115956" x="3219450" y="3905250"/>
          <p14:tracePt t="115973" x="3248025" y="3962400"/>
          <p14:tracePt t="115989" x="3257550" y="3990975"/>
          <p14:tracePt t="116006" x="3262313" y="4010025"/>
          <p14:tracePt t="116023" x="3267075" y="4033838"/>
          <p14:tracePt t="116039" x="3267075" y="4043363"/>
          <p14:tracePt t="116056" x="3267075" y="4052888"/>
          <p14:tracePt t="130825" x="3267075" y="4062413"/>
          <p14:tracePt t="130836" x="3267075" y="4071938"/>
          <p14:tracePt t="130847" x="3267075" y="4081463"/>
          <p14:tracePt t="130858" x="3267075" y="4095750"/>
          <p14:tracePt t="130869" x="3267075" y="4114800"/>
          <p14:tracePt t="130885" x="3271838" y="4124325"/>
          <p14:tracePt t="130902" x="3267075" y="4129088"/>
          <p14:tracePt t="131389" x="3271838" y="4133850"/>
          <p14:tracePt t="131398" x="3262313" y="4129088"/>
          <p14:tracePt t="131411" x="3257550" y="4129088"/>
          <p14:tracePt t="131421" x="3252788" y="4129088"/>
          <p14:tracePt t="131465" x="3248025" y="4129088"/>
          <p14:tracePt t="131487" x="3243263" y="4129088"/>
          <p14:tracePt t="131510" x="3238500" y="4129088"/>
          <p14:tracePt t="131521" x="3233738" y="4129088"/>
          <p14:tracePt t="131543" x="3228975" y="4133850"/>
          <p14:tracePt t="131555" x="3219450" y="4133850"/>
          <p14:tracePt t="131566" x="3214688" y="4143375"/>
          <p14:tracePt t="131578" x="3205163" y="4152900"/>
          <p14:tracePt t="131589" x="3200400" y="4162425"/>
          <p14:tracePt t="131602" x="3190875" y="4171950"/>
          <p14:tracePt t="131619" x="3190875" y="4181475"/>
          <p14:tracePt t="131635" x="3181350" y="4200525"/>
          <p14:tracePt t="131652" x="3176588" y="4210050"/>
          <p14:tracePt t="131669" x="3171825" y="4229100"/>
          <p14:tracePt t="131686" x="3167063" y="4238625"/>
          <p14:tracePt t="131702" x="3157538" y="4262438"/>
          <p14:tracePt t="131719" x="3152775" y="4271963"/>
          <p14:tracePt t="131736" x="3148013" y="4286250"/>
          <p14:tracePt t="131752" x="3148013" y="4295775"/>
          <p14:tracePt t="132197" x="3152775" y="4300538"/>
          <p14:tracePt t="132208" x="3162300" y="4300538"/>
          <p14:tracePt t="132219" x="3167063" y="4305300"/>
          <p14:tracePt t="132230" x="3171825" y="4310063"/>
          <p14:tracePt t="132242" x="3181350" y="4314825"/>
          <p14:tracePt t="132253" x="3186113" y="4314825"/>
          <p14:tracePt t="132269" x="3195638" y="4319588"/>
          <p14:tracePt t="132286" x="3233738" y="4333875"/>
          <p14:tracePt t="132303" x="3262313" y="4338638"/>
          <p14:tracePt t="132319" x="3305175" y="4357688"/>
          <p14:tracePt t="132336" x="3324225" y="4362450"/>
          <p14:tracePt t="132353" x="3348038" y="4367213"/>
          <p14:tracePt t="132369" x="3357563" y="4371975"/>
          <p14:tracePt t="132386" x="3362325" y="4371975"/>
          <p14:tracePt t="132422" x="3362325" y="4376738"/>
          <p14:tracePt t="132436" x="3371850" y="4376738"/>
          <p14:tracePt t="132453" x="3376613" y="4381500"/>
          <p14:tracePt t="132470" x="3405188" y="4391025"/>
          <p14:tracePt t="132486" x="3429000" y="4400550"/>
          <p14:tracePt t="132503" x="3452813" y="4410075"/>
          <p14:tracePt t="132520" x="3462338" y="4410075"/>
          <p14:tracePt t="133581" x="3467100" y="4410075"/>
          <p14:tracePt t="133603" x="3471863" y="4410075"/>
          <p14:tracePt t="133626" x="3481388" y="4405313"/>
          <p14:tracePt t="133637" x="3490913" y="4400550"/>
          <p14:tracePt t="133648" x="3505200" y="4400550"/>
          <p14:tracePt t="133659" x="3519488" y="4400550"/>
          <p14:tracePt t="133671" x="3533775" y="4400550"/>
          <p14:tracePt t="133687" x="3552825" y="4395788"/>
          <p14:tracePt t="133704" x="3586163" y="4395788"/>
          <p14:tracePt t="133721" x="3595688" y="4395788"/>
          <p14:tracePt t="133737" x="3619500" y="4395788"/>
          <p14:tracePt t="133754" x="3624263" y="4395788"/>
          <p14:tracePt t="133771" x="3633788" y="4391025"/>
          <p14:tracePt t="133787" x="3648075" y="4391025"/>
          <p14:tracePt t="133804" x="3657600" y="4391025"/>
          <p14:tracePt t="133821" x="3695700" y="4395788"/>
          <p14:tracePt t="133838" x="3724275" y="4400550"/>
          <p14:tracePt t="133854" x="3781425" y="4410075"/>
          <p14:tracePt t="133871" x="3814763" y="4414838"/>
          <p14:tracePt t="133887" x="3867150" y="4414838"/>
          <p14:tracePt t="133904" x="3890963" y="4410075"/>
          <p14:tracePt t="133921" x="3919538" y="4400550"/>
          <p14:tracePt t="133938" x="3933825" y="4395788"/>
          <p14:tracePt t="133954" x="3962400" y="4395788"/>
          <p14:tracePt t="133971" x="3976688" y="4391025"/>
          <p14:tracePt t="133988" x="4000500" y="4381500"/>
          <p14:tracePt t="134004" x="4010025" y="4381500"/>
          <p14:tracePt t="134021" x="4029075" y="4381500"/>
          <p14:tracePt t="134038" x="4038600" y="4381500"/>
          <p14:tracePt t="134054" x="4057650" y="4381500"/>
          <p14:tracePt t="134071" x="4071938" y="4381500"/>
          <p14:tracePt t="134088" x="4090988" y="4391025"/>
          <p14:tracePt t="134104" x="4100513" y="4391025"/>
          <p14:tracePt t="134121" x="4105275" y="4391025"/>
          <p14:tracePt t="164835" x="4114800" y="4395788"/>
          <p14:tracePt t="164846" x="4229100" y="4400550"/>
          <p14:tracePt t="164857" x="4338638" y="4391025"/>
          <p14:tracePt t="164868" x="4486275" y="4376738"/>
          <p14:tracePt t="164880" x="4619625" y="4371975"/>
          <p14:tracePt t="164896" x="4791075" y="4352925"/>
          <p14:tracePt t="164913" x="5091113" y="4348163"/>
          <p14:tracePt t="164930" x="5262563" y="4357688"/>
          <p14:tracePt t="164947" x="5619750" y="4371975"/>
          <p14:tracePt t="164963" x="5800725" y="4391025"/>
          <p14:tracePt t="164980" x="6134100" y="4414838"/>
          <p14:tracePt t="165013" x="6481763" y="4443413"/>
          <p14:tracePt t="165030" x="6562725" y="4448175"/>
          <p14:tracePt t="165046" x="6672263" y="4457700"/>
          <p14:tracePt t="165063" x="6719888" y="4462463"/>
          <p14:tracePt t="165080" x="6753225" y="4467225"/>
          <p14:tracePt t="165097" x="6796088" y="4476750"/>
          <p14:tracePt t="165114" x="6824663" y="4481513"/>
          <p14:tracePt t="165130" x="6834188" y="4481513"/>
          <p14:tracePt t="165147" x="6838950" y="4481513"/>
          <p14:tracePt t="165163" x="6843713" y="4481513"/>
          <p14:tracePt t="165180" x="6848475" y="4481513"/>
          <p14:tracePt t="165197" x="6853238" y="4481513"/>
          <p14:tracePt t="165213" x="6858000" y="4481513"/>
          <p14:tracePt t="165230" x="6881813" y="4481513"/>
          <p14:tracePt t="165247" x="6886575" y="4476750"/>
          <p14:tracePt t="165263" x="6886575" y="4471988"/>
          <p14:tracePt t="165280" x="6881813" y="4471988"/>
          <p14:tracePt t="165297" x="6867525" y="4462463"/>
          <p14:tracePt t="165313" x="6853238" y="4462463"/>
          <p14:tracePt t="165330" x="6834188" y="4452938"/>
          <p14:tracePt t="165347" x="6824663" y="4452938"/>
          <p14:tracePt t="165363" x="6800850" y="4448175"/>
          <p14:tracePt t="165380" x="6777038" y="4443413"/>
          <p14:tracePt t="165397" x="6724650" y="4438650"/>
          <p14:tracePt t="165413" x="6691313" y="4433888"/>
          <p14:tracePt t="165430" x="6624638" y="4419600"/>
          <p14:tracePt t="165447" x="6591300" y="4414838"/>
          <p14:tracePt t="165463" x="6538913" y="4405313"/>
          <p14:tracePt t="165480" x="6524625" y="4400550"/>
          <p14:tracePt t="165497" x="6519863" y="4400550"/>
          <p14:tracePt t="165681" x="6524625" y="4400550"/>
          <p14:tracePt t="165691" x="6534150" y="4400550"/>
          <p14:tracePt t="165701" x="6543675" y="4395788"/>
          <p14:tracePt t="165714" x="6548438" y="4395788"/>
          <p14:tracePt t="165731" x="6553200" y="4395788"/>
          <p14:tracePt t="165747" x="6567488" y="4391025"/>
          <p14:tracePt t="165764" x="6572250" y="4391025"/>
          <p14:tracePt t="165780" x="6586538" y="4386263"/>
          <p14:tracePt t="165797" x="6591300" y="4386263"/>
          <p14:tracePt t="165814" x="6615113" y="4376738"/>
          <p14:tracePt t="165830" x="6624638" y="4371975"/>
          <p14:tracePt t="165847" x="6648450" y="4367213"/>
          <p14:tracePt t="165864" x="6662738" y="4362450"/>
          <p14:tracePt t="165880" x="6700838" y="4352925"/>
          <p14:tracePt t="165897" x="6715125" y="4352925"/>
          <p14:tracePt t="165914" x="6734175" y="4352925"/>
          <p14:tracePt t="165930" x="6743700" y="4352925"/>
          <p14:tracePt t="165947" x="6757988" y="4352925"/>
          <p14:tracePt t="165964" x="6767513" y="4352925"/>
          <p14:tracePt t="166567" x="6762750" y="4352925"/>
          <p14:tracePt t="166578" x="6753225" y="4352925"/>
          <p14:tracePt t="166589" x="6748463" y="4352925"/>
          <p14:tracePt t="166600" x="6743700" y="4352925"/>
          <p14:tracePt t="166614" x="6734175" y="4352925"/>
          <p14:tracePt t="166631" x="6719888" y="4352925"/>
          <p14:tracePt t="166648" x="6672263" y="4352925"/>
          <p14:tracePt t="166664" x="6648450" y="4352925"/>
          <p14:tracePt t="166681" x="6581775" y="4352925"/>
          <p14:tracePt t="166698" x="6553200" y="4348163"/>
          <p14:tracePt t="166714" x="6505575" y="4338638"/>
          <p14:tracePt t="166731" x="6491288" y="4333875"/>
          <p14:tracePt t="166748" x="6467475" y="4329113"/>
          <p14:tracePt t="166764" x="6457950" y="4329113"/>
          <p14:tracePt t="166781" x="6443663" y="4324350"/>
          <p14:tracePt t="166814" x="6438900" y="4324350"/>
          <p14:tracePt t="166831" x="6434138" y="4324350"/>
          <p14:tracePt t="166848" x="6429375" y="4324350"/>
          <p14:tracePt t="166871" x="6429375" y="4329113"/>
          <p14:tracePt t="166950" x="6434138" y="4329113"/>
          <p14:tracePt t="166961" x="6443663" y="4329113"/>
          <p14:tracePt t="166972" x="6453188" y="4333875"/>
          <p14:tracePt t="166985" x="6462713" y="4333875"/>
          <p14:tracePt t="166998" x="6472238" y="4338638"/>
          <p14:tracePt t="167015" x="6486525" y="4338638"/>
          <p14:tracePt t="167031" x="6529388" y="4343400"/>
          <p14:tracePt t="167048" x="6548438" y="4348163"/>
          <p14:tracePt t="167065" x="6596063" y="4357688"/>
          <p14:tracePt t="167081" x="6615113" y="4362450"/>
          <p14:tracePt t="167085" x="6629400" y="4362450"/>
          <p14:tracePt t="167098" x="6643688" y="4362450"/>
          <p14:tracePt t="167115" x="6653213" y="4362450"/>
          <p14:tracePt t="167131" x="6662738" y="4357688"/>
          <p14:tracePt t="167148" x="6667500" y="4357688"/>
          <p14:tracePt t="167165" x="6672263" y="4352925"/>
          <p14:tracePt t="167182" x="6677025" y="4352925"/>
          <p14:tracePt t="167198" x="6686550" y="4352925"/>
          <p14:tracePt t="167215" x="6710363" y="4352925"/>
          <p14:tracePt t="167232" x="6719888" y="4352925"/>
          <p14:tracePt t="167929" x="6719888" y="4357688"/>
          <p14:tracePt t="167939" x="6724650" y="4357688"/>
          <p14:tracePt t="167950" x="6724650" y="4362450"/>
          <p14:tracePt t="167962" x="6729413" y="4367213"/>
          <p14:tracePt t="167973" x="6729413" y="4371975"/>
          <p14:tracePt t="167984" x="6729413" y="4381500"/>
          <p14:tracePt t="167999" x="6724650" y="4395788"/>
          <p14:tracePt t="168016" x="6705600" y="4405313"/>
          <p14:tracePt t="168032" x="6662738" y="4424363"/>
          <p14:tracePt t="168323" x="6662738" y="4429125"/>
          <p14:tracePt t="168344" x="6672263" y="4433888"/>
          <p14:tracePt t="168356" x="6681788" y="4438650"/>
          <p14:tracePt t="168367" x="6686550" y="4443413"/>
          <p14:tracePt t="168389" x="6691313" y="4443413"/>
          <p14:tracePt t="168401" x="6696075" y="4443413"/>
          <p14:tracePt t="168413" x="6700838" y="4443413"/>
          <p14:tracePt t="168423" x="6705600" y="4443413"/>
          <p14:tracePt t="168446" x="6710363" y="4443413"/>
          <p14:tracePt t="168457" x="6710363" y="4438650"/>
          <p14:tracePt t="168467" x="6715125" y="4438650"/>
          <p14:tracePt t="168483" x="6719888" y="4433888"/>
          <p14:tracePt t="168499" x="6719888" y="4429125"/>
          <p14:tracePt t="168516" x="6734175" y="4424363"/>
          <p14:tracePt t="168533" x="6743700" y="4419600"/>
          <p14:tracePt t="168549" x="6772275" y="4414838"/>
          <p14:tracePt t="168566" x="6796088" y="4410075"/>
          <p14:tracePt t="168583" x="6843713" y="4395788"/>
          <p14:tracePt t="168599" x="6867525" y="4391025"/>
          <p14:tracePt t="168616" x="6915150" y="4381500"/>
          <p14:tracePt t="168633" x="6943725" y="4381500"/>
          <p14:tracePt t="168649" x="6996113" y="4371975"/>
          <p14:tracePt t="168666" x="7015163" y="4367213"/>
          <p14:tracePt t="168683" x="7058025" y="4357688"/>
          <p14:tracePt t="168699" x="7077075" y="4352925"/>
          <p14:tracePt t="168716" x="7110413" y="4348163"/>
          <p14:tracePt t="168733" x="7119938" y="4348163"/>
          <p14:tracePt t="168749" x="7138988" y="4348163"/>
          <p14:tracePt t="168766" x="7148513" y="4348163"/>
          <p14:tracePt t="168783" x="7167563" y="4338638"/>
          <p14:tracePt t="168799" x="7181850" y="4338638"/>
          <p14:tracePt t="168816" x="7191375" y="4338638"/>
          <p14:tracePt t="168833" x="7200900" y="4338638"/>
          <p14:tracePt t="168849" x="7205663" y="4338638"/>
          <p14:tracePt t="168883" x="7210425" y="4333875"/>
          <p14:tracePt t="168906" x="7215188" y="4329113"/>
          <p14:tracePt t="168949" x="7229475" y="4329113"/>
          <p14:tracePt t="168966" x="7243763" y="4333875"/>
          <p14:tracePt t="168983" x="7248525" y="4338638"/>
          <p14:tracePt t="168999" x="7262813" y="4343400"/>
          <p14:tracePt t="169016" x="7267575" y="4343400"/>
          <p14:tracePt t="169033" x="7272338" y="4343400"/>
          <p14:tracePt t="169050" x="7277100" y="4343400"/>
          <p14:tracePt t="169087" x="7281863" y="4343400"/>
          <p14:tracePt t="169109" x="7286625" y="4343400"/>
          <p14:tracePt t="177088" x="7286625" y="4348163"/>
          <p14:tracePt t="177210" x="7286625" y="4352925"/>
          <p14:tracePt t="177221" x="7291388" y="4352925"/>
          <p14:tracePt t="177244" x="7296150" y="4352925"/>
          <p14:tracePt t="177255" x="7296150" y="4357688"/>
          <p14:tracePt t="177266" x="7300913" y="4357688"/>
          <p14:tracePt t="177311" x="7305675" y="4357688"/>
          <p14:tracePt t="177345" x="7310438" y="4357688"/>
          <p14:tracePt t="177368" x="7315200" y="4357688"/>
          <p14:tracePt t="177390" x="7319963" y="4357688"/>
          <p14:tracePt t="177401" x="7324725" y="4357688"/>
          <p14:tracePt t="177412" x="7324725" y="4362450"/>
          <p14:tracePt t="177424" x="7329488" y="4362450"/>
          <p14:tracePt t="177648" x="7334250" y="4362450"/>
          <p14:tracePt t="177738" x="7339013" y="4362450"/>
          <p14:tracePt t="177749" x="7343775" y="4362450"/>
          <p14:tracePt t="177761" x="7353300" y="4367213"/>
          <p14:tracePt t="177772" x="7367588" y="4367213"/>
          <p14:tracePt t="177783" x="7372350" y="4371975"/>
          <p14:tracePt t="177794" x="7377113" y="4376738"/>
          <p14:tracePt t="177816" x="7381875" y="4376738"/>
          <p14:tracePt t="177828" x="7391400" y="4376738"/>
          <p14:tracePt t="177840" x="7400925" y="4376738"/>
          <p14:tracePt t="177857" x="7415213" y="4376738"/>
          <p14:tracePt t="177874" x="7443788" y="4376738"/>
          <p14:tracePt t="177890" x="7453313" y="4381500"/>
          <p14:tracePt t="177907" x="7462838" y="4386263"/>
          <p14:tracePt t="177940" x="7439025" y="4395788"/>
          <p14:tracePt t="178179" x="7439025" y="4400550"/>
          <p14:tracePt t="178190" x="7443788" y="4405313"/>
          <p14:tracePt t="178201" x="7448550" y="4405313"/>
          <p14:tracePt t="178211" x="7453313" y="4405313"/>
          <p14:tracePt t="178224" x="7467600" y="4405313"/>
          <p14:tracePt t="178241" x="7481888" y="4410075"/>
          <p14:tracePt t="178257" x="7481888" y="4414838"/>
          <p14:tracePt t="178279" x="7477125" y="4419600"/>
          <p14:tracePt t="178301" x="7472363" y="4419600"/>
          <p14:tracePt t="178313" x="7467600" y="4419600"/>
          <p14:tracePt t="178334" x="7462838" y="4419600"/>
          <p14:tracePt t="178345" x="7462838" y="4424363"/>
          <p14:tracePt t="178357" x="7458075" y="4424363"/>
          <p14:tracePt t="184525" x="7448550" y="4429125"/>
          <p14:tracePt t="184535" x="7410450" y="4433888"/>
          <p14:tracePt t="184816" x="7415213" y="4433888"/>
          <p14:tracePt t="184827" x="7448550" y="4438650"/>
          <p14:tracePt t="184838" x="7458075" y="4438650"/>
          <p14:tracePt t="184848" x="7467600" y="4438650"/>
          <p14:tracePt t="184863" x="7477125" y="4433888"/>
          <p14:tracePt t="184879" x="7477125" y="4429125"/>
          <p14:tracePt t="184896" x="7491413" y="4424363"/>
          <p14:tracePt t="184913" x="7496175" y="4419600"/>
          <p14:tracePt t="184930" x="7529513" y="4410075"/>
          <p14:tracePt t="184946" x="7558088" y="4400550"/>
          <p14:tracePt t="184963" x="7634288" y="4391025"/>
          <p14:tracePt t="184980" x="7677150" y="4386263"/>
          <p14:tracePt t="185013" x="7791450" y="4371975"/>
          <p14:tracePt t="185030" x="7839075" y="4362450"/>
          <p14:tracePt t="185046" x="7848600" y="4362450"/>
          <p14:tracePt t="185063" x="7858125" y="4362450"/>
          <p14:tracePt t="186413" x="7853363" y="4362450"/>
          <p14:tracePt t="186424" x="7848600" y="4362450"/>
          <p14:tracePt t="186446" x="7839075" y="4362450"/>
          <p14:tracePt t="186458" x="7829550" y="4362450"/>
          <p14:tracePt t="186468" x="7820025" y="4362450"/>
          <p14:tracePt t="186481" x="7805738" y="4367213"/>
          <p14:tracePt t="186497" x="7786688" y="4371975"/>
          <p14:tracePt t="186514" x="7758113" y="4381500"/>
          <p14:tracePt t="186531" x="7743825" y="4381500"/>
          <p14:tracePt t="186547" x="7743825" y="4386263"/>
          <p14:tracePt t="186784" x="7748588" y="4386263"/>
          <p14:tracePt t="186818" x="7753350" y="4386263"/>
          <p14:tracePt t="186840" x="7758113" y="4386263"/>
          <p14:tracePt t="186862" x="7762875" y="4386263"/>
          <p14:tracePt t="186885" x="7767638" y="4386263"/>
          <p14:tracePt t="186896" x="7772400" y="4381500"/>
          <p14:tracePt t="186918" x="7777163" y="4381500"/>
          <p14:tracePt t="186929" x="7786688" y="4381500"/>
          <p14:tracePt t="186941" x="7791450" y="4381500"/>
          <p14:tracePt t="186952" x="7800975" y="4381500"/>
          <p14:tracePt t="186964" x="7810500" y="4381500"/>
          <p14:tracePt t="186981" x="7824788" y="4381500"/>
          <p14:tracePt t="186998" x="7853363" y="4381500"/>
          <p14:tracePt t="187014" x="7867650" y="4381500"/>
          <p14:tracePt t="187031" x="7896225" y="4381500"/>
          <p14:tracePt t="187048" x="7905750" y="4381500"/>
          <p14:tracePt t="187064" x="7929563" y="4381500"/>
          <p14:tracePt t="187081" x="7943850" y="4381500"/>
          <p14:tracePt t="187098" x="7967663" y="4381500"/>
          <p14:tracePt t="187115" x="7981950" y="4381500"/>
          <p14:tracePt t="187131" x="8001000" y="4386263"/>
          <p14:tracePt t="187148" x="8015288" y="4391025"/>
          <p14:tracePt t="187165" x="8043863" y="4395788"/>
          <p14:tracePt t="187181" x="8058150" y="4395788"/>
          <p14:tracePt t="187198" x="8072438" y="4395788"/>
          <p14:tracePt t="187215" x="8086725" y="4391025"/>
          <p14:tracePt t="187231" x="8096250" y="4386263"/>
          <p14:tracePt t="187248" x="8101013" y="4386263"/>
          <p14:tracePt t="187290" x="8105775" y="4386263"/>
          <p14:tracePt t="187301" x="8110538" y="4386263"/>
          <p14:tracePt t="187315" x="8115300" y="4386263"/>
          <p14:tracePt t="187332" x="8120063" y="4386263"/>
          <p14:tracePt t="187348" x="8139113" y="4381500"/>
          <p14:tracePt t="187381" x="8139113" y="4376738"/>
          <p14:tracePt t="187651" x="8134350" y="4376738"/>
          <p14:tracePt t="187696" x="8129588" y="4376738"/>
          <p14:tracePt t="187717" x="8124825" y="4376738"/>
          <p14:tracePt t="187740" x="8120063" y="4376738"/>
          <p14:tracePt t="187751" x="8115300" y="4376738"/>
          <p14:tracePt t="187773" x="8110538" y="4376738"/>
          <p14:tracePt t="187785" x="8110538" y="4381500"/>
          <p14:tracePt t="187796" x="8101013" y="4381500"/>
          <p14:tracePt t="187807" x="8091488" y="4386263"/>
          <p14:tracePt t="187819" x="8072438" y="4391025"/>
          <p14:tracePt t="187832" x="8039100" y="4395788"/>
          <p14:tracePt t="187849" x="8005763" y="4400550"/>
          <p14:tracePt t="187865" x="7948613" y="4410075"/>
          <p14:tracePt t="187882" x="7920038" y="4410075"/>
          <p14:tracePt t="187899" x="7886700" y="4410075"/>
          <p14:tracePt t="187915" x="7877175" y="4410075"/>
          <p14:tracePt t="187932" x="7867650" y="4410075"/>
          <p14:tracePt t="187965" x="7862888" y="4410075"/>
          <p14:tracePt t="187999" x="7858125" y="4410075"/>
          <p14:tracePt t="188021" x="7853363" y="4410075"/>
          <p14:tracePt t="188461" x="7843838" y="4410075"/>
          <p14:tracePt t="188472" x="7724775" y="4410075"/>
          <p14:tracePt t="188483" x="7643813" y="4405313"/>
          <p14:tracePt t="188494" x="7562850" y="4400550"/>
          <p14:tracePt t="188505" x="7458075" y="4395788"/>
          <p14:tracePt t="188517" x="7377113" y="4395788"/>
          <p14:tracePt t="188533" x="7300913" y="4395788"/>
          <p14:tracePt t="188549" x="7167563" y="4391025"/>
          <p14:tracePt t="188566" x="7115175" y="4386263"/>
          <p14:tracePt t="188583" x="7024688" y="4386263"/>
          <p14:tracePt t="188599" x="6981825" y="4386263"/>
          <p14:tracePt t="188616" x="6943725" y="4386263"/>
          <p14:tracePt t="188618" x="6910388" y="4386263"/>
          <p14:tracePt t="188632" x="6891338" y="4386263"/>
          <p14:tracePt t="188650" x="6838950" y="4395788"/>
          <p14:tracePt t="188666" x="6824663" y="4395788"/>
          <p14:tracePt t="188683" x="6815138" y="4400550"/>
          <p14:tracePt t="188753" x="6810375" y="4400550"/>
          <p14:tracePt t="188764" x="6805613" y="4405313"/>
          <p14:tracePt t="188775" x="6796088" y="4405313"/>
          <p14:tracePt t="188786" x="6777038" y="4405313"/>
          <p14:tracePt t="188799" x="6748463" y="4410075"/>
          <p14:tracePt t="188816" x="6724650" y="4410075"/>
          <p14:tracePt t="188833" x="6672263" y="4410075"/>
          <p14:tracePt t="188849" x="6634163" y="4410075"/>
          <p14:tracePt t="188866" x="6538913" y="4400550"/>
          <p14:tracePt t="188883" x="6486525" y="4400550"/>
          <p14:tracePt t="188899" x="6415088" y="4400550"/>
          <p14:tracePt t="188916" x="6400800" y="4405313"/>
          <p14:tracePt t="188933" x="6396038" y="4410075"/>
          <p14:tracePt t="189102" x="6381750" y="4410075"/>
          <p14:tracePt t="189113" x="6367463" y="4405313"/>
          <p14:tracePt t="189124" x="6353175" y="4405313"/>
          <p14:tracePt t="189135" x="6348413" y="4405313"/>
          <p14:tracePt t="189150" x="6343650" y="4405313"/>
          <p14:tracePt t="189179" x="6343650" y="4400550"/>
          <p14:tracePt t="189216" x="6362700" y="4395788"/>
          <p14:tracePt t="189233" x="6376988" y="4391025"/>
          <p14:tracePt t="189250" x="6415088" y="4391025"/>
          <p14:tracePt t="189266" x="6443663" y="4391025"/>
          <p14:tracePt t="189283" x="6505575" y="4395788"/>
          <p14:tracePt t="189300" x="6548438" y="4395788"/>
          <p14:tracePt t="189317" x="6624638" y="4395788"/>
          <p14:tracePt t="189333" x="6662738" y="4395788"/>
          <p14:tracePt t="189350" x="6719888" y="4391025"/>
          <p14:tracePt t="189367" x="6734175" y="4386263"/>
          <p14:tracePt t="189383" x="6743700" y="4381500"/>
          <p14:tracePt t="189400" x="6748463" y="4381500"/>
          <p14:tracePt t="189433" x="6753225" y="4381500"/>
          <p14:tracePt t="189461" x="6757988" y="4381500"/>
          <p14:tracePt t="189473" x="6762750" y="4381500"/>
          <p14:tracePt t="189484" x="6762750" y="4376738"/>
          <p14:tracePt t="189540" x="6767513" y="4376738"/>
          <p14:tracePt t="189563" x="6772275" y="4376738"/>
          <p14:tracePt t="189574" x="6781800" y="4376738"/>
          <p14:tracePt t="189585" x="6796088" y="4376738"/>
          <p14:tracePt t="189596" x="6819900" y="4371975"/>
          <p14:tracePt t="189607" x="6862763" y="4367213"/>
          <p14:tracePt t="189618" x="6910388" y="4362450"/>
          <p14:tracePt t="189633" x="6962775" y="4362450"/>
          <p14:tracePt t="189650" x="6981825" y="4362450"/>
          <p14:tracePt t="189686" x="6991350" y="4357688"/>
          <p14:tracePt t="189698" x="7010400" y="4357688"/>
          <p14:tracePt t="189709" x="7053263" y="4362450"/>
          <p14:tracePt t="189720" x="7091363" y="4367213"/>
          <p14:tracePt t="189733" x="7105650" y="4367213"/>
          <p14:tracePt t="189750" x="7110413" y="4367213"/>
          <p14:tracePt t="189777" x="7115175" y="4362450"/>
          <p14:tracePt t="189799" x="7119938" y="4362450"/>
          <p14:tracePt t="189821" x="7124700" y="4362450"/>
          <p14:tracePt t="189868" x="7129463" y="4362450"/>
          <p14:tracePt t="189878" x="7138988" y="4362450"/>
          <p14:tracePt t="189889" x="7167563" y="4362450"/>
          <p14:tracePt t="189900" x="7229475" y="4367213"/>
          <p14:tracePt t="189917" x="7329488" y="4376738"/>
          <p14:tracePt t="189934" x="7634288" y="4400550"/>
          <p14:tracePt t="189950" x="7753350" y="4400550"/>
          <p14:tracePt t="189967" x="7843838" y="4395788"/>
          <p14:tracePt t="189984" x="7848600" y="4391025"/>
          <p14:tracePt t="190000" x="7839075" y="4381500"/>
          <p14:tracePt t="190017" x="7834313" y="4381500"/>
          <p14:tracePt t="190034" x="7824788" y="4381500"/>
          <p14:tracePt t="190259" x="7820025" y="4381500"/>
          <p14:tracePt t="192410" x="7824788" y="4381500"/>
          <p14:tracePt t="192421" x="7862888" y="4371975"/>
          <p14:tracePt t="192431" x="7900988" y="4371975"/>
          <p14:tracePt t="192443" x="7943850" y="4371975"/>
          <p14:tracePt t="192454" x="7996238" y="4371975"/>
          <p14:tracePt t="192469" x="8034338" y="4371975"/>
          <p14:tracePt t="192486" x="8072438" y="4371975"/>
          <p14:tracePt t="192502" x="8105775" y="4371975"/>
          <p14:tracePt t="192519" x="8110538" y="4371975"/>
          <p14:tracePt t="192600" x="8115300" y="4371975"/>
          <p14:tracePt t="192611" x="8120063" y="4371975"/>
          <p14:tracePt t="203559" x="8053388" y="4348163"/>
          <p14:tracePt t="203569" x="7958138" y="4329113"/>
          <p14:tracePt t="203581" x="7710488" y="4300538"/>
          <p14:tracePt t="203595" x="7372350" y="4281488"/>
          <p14:tracePt t="203612" x="6972300" y="4271963"/>
          <p14:tracePt t="203628" x="6248400" y="4310063"/>
          <p14:tracePt t="203645" x="5829300" y="4362450"/>
          <p14:tracePt t="203662" x="5148263" y="4462463"/>
          <p14:tracePt t="203678" x="4791075" y="4524375"/>
          <p14:tracePt t="203695" x="4300538" y="4595813"/>
          <p14:tracePt t="203712" x="4090988" y="4624388"/>
          <p14:tracePt t="203728" x="3752850" y="4672013"/>
          <p14:tracePt t="203745" x="3600450" y="4695825"/>
          <p14:tracePt t="203762" x="3438525" y="4724400"/>
          <p14:tracePt t="203778" x="3343275" y="4738688"/>
          <p14:tracePt t="203795" x="3152775" y="4757738"/>
          <p14:tracePt t="203812" x="3019425" y="4767263"/>
          <p14:tracePt t="203828" x="2828925" y="4781550"/>
          <p14:tracePt t="203845" x="2776538" y="4786313"/>
          <p14:tracePt t="203862" x="2647950" y="4805363"/>
          <p14:tracePt t="203878" x="2590800" y="4810125"/>
          <p14:tracePt t="203895" x="2509838" y="4810125"/>
          <p14:tracePt t="203912" x="2466975" y="4810125"/>
          <p14:tracePt t="203929" x="2386013" y="4819650"/>
          <p14:tracePt t="203945" x="2343150" y="4829175"/>
          <p14:tracePt t="203962" x="2243138" y="4852988"/>
          <p14:tracePt t="203979" x="2185988" y="4867275"/>
          <p14:tracePt t="203995" x="2038350" y="4881563"/>
          <p14:tracePt t="204012" x="1966913" y="4891088"/>
          <p14:tracePt t="204029" x="1833563" y="4891088"/>
          <p14:tracePt t="204045" x="1790700" y="4891088"/>
          <p14:tracePt t="204062" x="1738313" y="4881563"/>
          <p14:tracePt t="204079" x="1662113" y="4867275"/>
          <p14:tracePt t="204095" x="1633538" y="4862513"/>
          <p14:tracePt t="204112" x="1566863" y="4838700"/>
          <p14:tracePt t="204129" x="1533525" y="4829175"/>
          <p14:tracePt t="204145" x="1490663" y="4814888"/>
          <p14:tracePt t="204162" x="1466850" y="4805363"/>
          <p14:tracePt t="204179" x="1447800" y="4795838"/>
          <p14:tracePt t="204195" x="1438275" y="4791075"/>
          <p14:tracePt t="204212" x="1428750" y="4786313"/>
          <p14:tracePt t="204229" x="1423988" y="4781550"/>
          <p14:tracePt t="204245" x="1414463" y="4776788"/>
          <p14:tracePt t="204262" x="1404938" y="4772025"/>
          <p14:tracePt t="204279" x="1366838" y="4757738"/>
          <p14:tracePt t="204295" x="1343025" y="4752975"/>
          <p14:tracePt t="204312" x="1300163" y="4733925"/>
          <p14:tracePt t="204329" x="1285875" y="4729163"/>
          <p14:tracePt t="204345" x="1285875" y="4724400"/>
          <p14:tracePt t="204395" x="1300163" y="4710113"/>
          <p14:tracePt t="204412" x="1319213" y="4705350"/>
          <p14:tracePt t="204429" x="1333500" y="4705350"/>
          <p14:tracePt t="204446" x="1376363" y="4686300"/>
          <p14:tracePt t="204462" x="1390650" y="4672013"/>
          <p14:tracePt t="204479" x="1409700" y="4662488"/>
          <p14:tracePt t="204496" x="1423988" y="4652963"/>
          <p14:tracePt t="204512" x="1428750" y="4652963"/>
          <p14:tracePt t="204548" x="1433513" y="4652963"/>
          <p14:tracePt t="204571" x="1438275" y="4652963"/>
          <p14:tracePt t="234430" x="1457325" y="4648200"/>
          <p14:tracePt t="234441" x="1495425" y="4633913"/>
          <p14:tracePt t="234452" x="1509713" y="4629150"/>
          <p14:tracePt t="234463" x="1519238" y="4629150"/>
          <p14:tracePt t="234474" x="1528763" y="4619625"/>
          <p14:tracePt t="234487" x="1538288" y="4610100"/>
          <p14:tracePt t="234504" x="1552575" y="4600575"/>
          <p14:tracePt t="234520" x="1566863" y="4581525"/>
          <p14:tracePt t="234537" x="1571625" y="4572000"/>
          <p14:tracePt t="234554" x="1576388" y="4572000"/>
          <p14:tracePt t="234644" x="1581150" y="4572000"/>
          <p14:tracePt t="234766" x="1585913" y="4567238"/>
          <p14:tracePt t="234778" x="1600200" y="4567238"/>
          <p14:tracePt t="234788" x="1614488" y="4562475"/>
          <p14:tracePt t="234800" x="1633538" y="4557713"/>
          <p14:tracePt t="234812" x="1652588" y="4557713"/>
          <p14:tracePt t="234823" x="1671638" y="4557713"/>
          <p14:tracePt t="234837" x="1700213" y="4557713"/>
          <p14:tracePt t="234854" x="1724025" y="4557713"/>
          <p14:tracePt t="234871" x="1800225" y="4557713"/>
          <p14:tracePt t="234887" x="1857375" y="4552950"/>
          <p14:tracePt t="234904" x="1981200" y="4543425"/>
          <p14:tracePt t="234921" x="2028825" y="4538663"/>
          <p14:tracePt t="234937" x="2100263" y="4529138"/>
          <p14:tracePt t="234954" x="2128838" y="4524375"/>
          <p14:tracePt t="234971" x="2162175" y="4514850"/>
          <p14:tracePt t="234987" x="2176463" y="4510088"/>
          <p14:tracePt t="235004" x="2195513" y="4505325"/>
          <p14:tracePt t="235021" x="2214563" y="4500563"/>
          <p14:tracePt t="235037" x="2266950" y="4491038"/>
          <p14:tracePt t="235054" x="2295525" y="4491038"/>
          <p14:tracePt t="235071" x="2338388" y="4491038"/>
          <p14:tracePt t="235087" x="2352675" y="4495800"/>
          <p14:tracePt t="235205" x="2352675" y="4500563"/>
          <p14:tracePt t="235216" x="2352675" y="4505325"/>
          <p14:tracePt t="235239" x="2352675" y="4510088"/>
          <p14:tracePt t="235250" x="2347913" y="4510088"/>
          <p14:tracePt t="235261" x="2343150" y="4514850"/>
          <p14:tracePt t="235272" x="2343150" y="4519613"/>
          <p14:tracePt t="235288" x="2338388" y="4524375"/>
          <p14:tracePt t="235304" x="2333625" y="4533900"/>
          <p14:tracePt t="235321" x="2314575" y="4552950"/>
          <p14:tracePt t="235338" x="2305050" y="4557713"/>
          <p14:tracePt t="235354" x="2271713" y="4572000"/>
          <p14:tracePt t="235371" x="2257425" y="4581525"/>
          <p14:tracePt t="235388" x="2219325" y="4591050"/>
          <p14:tracePt t="235404" x="2195513" y="4595813"/>
          <p14:tracePt t="235421" x="2128838" y="4600575"/>
          <p14:tracePt t="235438" x="2085975" y="4600575"/>
          <p14:tracePt t="235454" x="2005013" y="4595813"/>
          <p14:tracePt t="235471" x="1971675" y="4591050"/>
          <p14:tracePt t="235488" x="1914525" y="4576763"/>
          <p14:tracePt t="235504" x="1881188" y="4567238"/>
          <p14:tracePt t="235521" x="1819275" y="4548188"/>
          <p14:tracePt t="235538" x="1781175" y="4533900"/>
          <p14:tracePt t="235554" x="1704975" y="4505325"/>
          <p14:tracePt t="235571" x="1676400" y="4491038"/>
          <p14:tracePt t="235588" x="1643063" y="4462463"/>
          <p14:tracePt t="235604" x="1638300" y="4457700"/>
          <p14:tracePt t="235621" x="1614488" y="4433888"/>
          <p14:tracePt t="235638" x="1600200" y="4414838"/>
          <p14:tracePt t="235655" x="1566863" y="4371975"/>
          <p14:tracePt t="235671" x="1547813" y="4348163"/>
          <p14:tracePt t="235688" x="1514475" y="4291013"/>
          <p14:tracePt t="235705" x="1500188" y="4267200"/>
          <p14:tracePt t="235721" x="1485900" y="4233863"/>
          <p14:tracePt t="235738" x="1481138" y="4210050"/>
          <p14:tracePt t="235755" x="1481138" y="4195763"/>
          <p14:tracePt t="235771" x="1481138" y="4176713"/>
          <p14:tracePt t="235788" x="1485900" y="4162425"/>
          <p14:tracePt t="235805" x="1500188" y="4133850"/>
          <p14:tracePt t="235821" x="1504950" y="4124325"/>
          <p14:tracePt t="235838" x="1524000" y="4095750"/>
          <p14:tracePt t="235855" x="1538288" y="4076700"/>
          <p14:tracePt t="235871" x="1571625" y="4038600"/>
          <p14:tracePt t="235888" x="1590675" y="4014788"/>
          <p14:tracePt t="235905" x="1624013" y="3981450"/>
          <p14:tracePt t="235921" x="1643063" y="3962400"/>
          <p14:tracePt t="235938" x="1676400" y="3938588"/>
          <p14:tracePt t="235955" x="1690688" y="3929063"/>
          <p14:tracePt t="235971" x="1719263" y="3919538"/>
          <p14:tracePt t="235988" x="1743075" y="3914775"/>
          <p14:tracePt t="236005" x="1795463" y="3905250"/>
          <p14:tracePt t="236021" x="1833563" y="3900488"/>
          <p14:tracePt t="236038" x="1928813" y="3895725"/>
          <p14:tracePt t="236055" x="1966913" y="3895725"/>
          <p14:tracePt t="236072" x="2062163" y="3900488"/>
          <p14:tracePt t="236088" x="2105025" y="3905250"/>
          <p14:tracePt t="236105" x="2166938" y="3914775"/>
          <p14:tracePt t="236122" x="2200275" y="3919538"/>
          <p14:tracePt t="236138" x="2262188" y="3938588"/>
          <p14:tracePt t="236155" x="2295525" y="3948113"/>
          <p14:tracePt t="236172" x="2362200" y="3976688"/>
          <p14:tracePt t="236188" x="2405063" y="3990975"/>
          <p14:tracePt t="236205" x="2471738" y="4019550"/>
          <p14:tracePt t="236222" x="2490788" y="4029075"/>
          <p14:tracePt t="236239" x="2509838" y="4038600"/>
          <p14:tracePt t="236255" x="2524125" y="4052888"/>
          <p14:tracePt t="236272" x="2528888" y="4057650"/>
          <p14:tracePt t="236289" x="2538413" y="4081463"/>
          <p14:tracePt t="236305" x="2538413" y="4095750"/>
          <p14:tracePt t="236322" x="2552700" y="4138613"/>
          <p14:tracePt t="236339" x="2562225" y="4157663"/>
          <p14:tracePt t="236355" x="2576513" y="4200525"/>
          <p14:tracePt t="236372" x="2586038" y="4229100"/>
          <p14:tracePt t="236388" x="2600325" y="4286250"/>
          <p14:tracePt t="236405" x="2609850" y="4324350"/>
          <p14:tracePt t="236422" x="2619375" y="4367213"/>
          <p14:tracePt t="236438" x="2619375" y="4381500"/>
          <p14:tracePt t="236455" x="2619375" y="4405313"/>
          <p14:tracePt t="236472" x="2619375" y="4414838"/>
          <p14:tracePt t="236489" x="2614613" y="4433888"/>
          <p14:tracePt t="236505" x="2609850" y="4443413"/>
          <p14:tracePt t="236522" x="2605088" y="4462463"/>
          <p14:tracePt t="236539" x="2595563" y="4471988"/>
          <p14:tracePt t="236555" x="2581275" y="4495800"/>
          <p14:tracePt t="236572" x="2571750" y="4505325"/>
          <p14:tracePt t="236589" x="2547938" y="4524375"/>
          <p14:tracePt t="236605" x="2538413" y="4529138"/>
          <p14:tracePt t="236622" x="2524125" y="4538663"/>
          <p14:tracePt t="236639" x="2519363" y="4538663"/>
          <p14:tracePt t="236656" x="2505075" y="4548188"/>
          <p14:tracePt t="236672" x="2500313" y="4552950"/>
          <p14:tracePt t="236689" x="2476500" y="4567238"/>
          <p14:tracePt t="236706" x="2466975" y="4576763"/>
          <p14:tracePt t="236723" x="2452688" y="4586288"/>
          <p14:tracePt t="236739" x="2443163" y="4591050"/>
          <p14:tracePt t="236756" x="2438400" y="4591050"/>
          <p14:tracePt t="236772" x="2433638" y="4595813"/>
          <p14:tracePt t="240089" x="2424113" y="4605338"/>
          <p14:tracePt t="240099" x="2424113" y="4614863"/>
          <p14:tracePt t="240111" x="2419350" y="4619625"/>
          <p14:tracePt t="240125" x="2414588" y="4629150"/>
          <p14:tracePt t="240142" x="2414588" y="4643438"/>
          <p14:tracePt t="240158" x="2414588" y="4667250"/>
          <p14:tracePt t="240175" x="2414588" y="4686300"/>
          <p14:tracePt t="240192" x="2414588" y="4738688"/>
          <p14:tracePt t="240209" x="2414588" y="4762500"/>
          <p14:tracePt t="240225" x="2419350" y="4829175"/>
          <p14:tracePt t="240242" x="2419350" y="4872038"/>
          <p14:tracePt t="240258" x="2428875" y="4957763"/>
          <p14:tracePt t="240275" x="2438400" y="4991100"/>
          <p14:tracePt t="240292" x="2457450" y="5033963"/>
          <p14:tracePt t="240309" x="2462213" y="5043488"/>
          <p14:tracePt t="240325" x="2462213" y="5048250"/>
          <p14:tracePt t="240381" x="2462213" y="5057775"/>
          <p14:tracePt t="240392" x="2457450" y="5067300"/>
          <p14:tracePt t="240403" x="2457450" y="5076825"/>
          <p14:tracePt t="240414" x="2452688" y="5091113"/>
          <p14:tracePt t="240426" x="2447925" y="5105400"/>
          <p14:tracePt t="240442" x="2447925" y="5119688"/>
          <p14:tracePt t="240458" x="2447925" y="5138738"/>
          <p14:tracePt t="240475" x="2447925" y="5143500"/>
          <p14:tracePt t="240492" x="2447925" y="5148263"/>
          <p14:tracePt t="240842" x="2447925" y="5143500"/>
          <p14:tracePt t="241034" x="2447925" y="5138738"/>
          <p14:tracePt t="244195" x="2462213" y="5133975"/>
          <p14:tracePt t="244205" x="2471738" y="5129213"/>
          <p14:tracePt t="244216" x="2481263" y="5129213"/>
          <p14:tracePt t="244228" x="2490788" y="5124450"/>
          <p14:tracePt t="244245" x="2500313" y="5119688"/>
          <p14:tracePt t="244262" x="2533650" y="5110163"/>
          <p14:tracePt t="244278" x="2547938" y="5105400"/>
          <p14:tracePt t="244295" x="2571750" y="5095875"/>
          <p14:tracePt t="244312" x="2581275" y="5095875"/>
          <p14:tracePt t="244329" x="2600325" y="5086350"/>
          <p14:tracePt t="244345" x="2605088" y="5086350"/>
          <p14:tracePt t="244362" x="2609850" y="5086350"/>
          <p14:tracePt t="244379" x="2614613" y="5086350"/>
          <p14:tracePt t="244412" x="2619375" y="5086350"/>
          <p14:tracePt t="244429" x="2624138" y="5081588"/>
          <p14:tracePt t="244445" x="2628900" y="5081588"/>
          <p14:tracePt t="244462" x="2638425" y="5076825"/>
          <p14:tracePt t="244479" x="2647950" y="5072063"/>
          <p14:tracePt t="244495" x="2647950" y="5067300"/>
          <p14:tracePt t="244512" x="2652713" y="5067300"/>
          <p14:tracePt t="244600" x="2657475" y="5067300"/>
          <p14:tracePt t="244611" x="2662238" y="5062538"/>
          <p14:tracePt t="244644" x="2667000" y="5062538"/>
          <p14:tracePt t="244667" x="2671763" y="5062538"/>
          <p14:tracePt t="244678" x="2676525" y="5057775"/>
          <p14:tracePt t="244690" x="2686050" y="5057775"/>
          <p14:tracePt t="244701" x="2686050" y="5053013"/>
          <p14:tracePt t="244712" x="2690813" y="5048250"/>
          <p14:tracePt t="244729" x="2705100" y="5048250"/>
          <p14:tracePt t="244746" x="2728913" y="5043488"/>
          <p14:tracePt t="244762" x="2747963" y="5043488"/>
          <p14:tracePt t="244779" x="2790825" y="5048250"/>
          <p14:tracePt t="244796" x="2814638" y="5053013"/>
          <p14:tracePt t="244812" x="2871788" y="5067300"/>
          <p14:tracePt t="244829" x="2900363" y="5072063"/>
          <p14:tracePt t="244896" x="3033713" y="5086350"/>
          <p14:tracePt t="244912" x="3038475" y="5081588"/>
          <p14:tracePt t="245522" x="3043238" y="5081588"/>
          <p14:tracePt t="245533" x="3048000" y="5081588"/>
          <p14:tracePt t="245544" x="3062288" y="5091113"/>
          <p14:tracePt t="245556" x="3086100" y="5105400"/>
          <p14:tracePt t="245567" x="3114675" y="5114925"/>
          <p14:tracePt t="245579" x="3143250" y="5124450"/>
          <p14:tracePt t="245596" x="3152775" y="5129213"/>
          <p14:tracePt t="245883" x="3186113" y="5129213"/>
          <p14:tracePt t="245893" x="3200400" y="5133975"/>
          <p14:tracePt t="245904" x="3219450" y="5138738"/>
          <p14:tracePt t="245930" x="3248025" y="5143500"/>
          <p14:tracePt t="245946" x="3276600" y="5148263"/>
          <p14:tracePt t="245963" x="3338513" y="5157788"/>
          <p14:tracePt t="245980" x="3390900" y="5157788"/>
          <p14:tracePt t="245996" x="3514725" y="5157788"/>
          <p14:tracePt t="246013" x="3586163" y="5153025"/>
          <p14:tracePt t="246030" x="3724275" y="5148263"/>
          <p14:tracePt t="246046" x="3786188" y="5148263"/>
          <p14:tracePt t="246063" x="3895725" y="5138738"/>
          <p14:tracePt t="246080" x="3943350" y="5133975"/>
          <p14:tracePt t="246097" x="4005263" y="5124450"/>
          <p14:tracePt t="246113" x="4033838" y="5114925"/>
          <p14:tracePt t="246130" x="4071938" y="5105400"/>
          <p14:tracePt t="246147" x="4095750" y="5100638"/>
          <p14:tracePt t="246163" x="4162425" y="5095875"/>
          <p14:tracePt t="246180" x="4214813" y="5095875"/>
          <p14:tracePt t="246197" x="4348163" y="5119688"/>
          <p14:tracePt t="246213" x="4405313" y="5129213"/>
          <p14:tracePt t="246230" x="4471988" y="5133975"/>
          <p14:tracePt t="246247" x="4481513" y="5133975"/>
          <p14:tracePt t="246263" x="4486275" y="5129213"/>
          <p14:tracePt t="246280" x="4491038" y="5129213"/>
          <p14:tracePt t="246297" x="4491038" y="5124450"/>
          <p14:tracePt t="246313" x="4495800" y="5124450"/>
          <p14:tracePt t="246330" x="4500563" y="5114925"/>
          <p14:tracePt t="246363" x="4505325" y="5114925"/>
          <p14:tracePt t="246410" x="4510088" y="5114925"/>
          <p14:tracePt t="246433" x="4514850" y="5114925"/>
          <p14:tracePt t="246444" x="4514850" y="5110163"/>
          <p14:tracePt t="246456" x="4519613" y="5110163"/>
          <p14:tracePt t="246501" x="4524375" y="5105400"/>
          <p14:tracePt t="246512" x="4529138" y="5105400"/>
          <p14:tracePt t="246535" x="4533900" y="5100638"/>
          <p14:tracePt t="246546" x="4538663" y="5095875"/>
          <p14:tracePt t="246557" x="4548188" y="5095875"/>
          <p14:tracePt t="246568" x="4562475" y="5091113"/>
          <p14:tracePt t="246580" x="4576763" y="5086350"/>
          <p14:tracePt t="246597" x="4600575" y="5081588"/>
          <p14:tracePt t="246614" x="4672013" y="5086350"/>
          <p14:tracePt t="246630" x="4719638" y="5091113"/>
          <p14:tracePt t="246647" x="4824413" y="5100638"/>
          <p14:tracePt t="246664" x="4876800" y="5110163"/>
          <p14:tracePt t="246680" x="4972050" y="5114925"/>
          <p14:tracePt t="246697" x="4995863" y="5114925"/>
          <p14:tracePt t="246714" x="5010150" y="5114925"/>
          <p14:tracePt t="247018" x="5005388" y="5114925"/>
          <p14:tracePt t="247041" x="5000625" y="5114925"/>
          <p14:tracePt t="247063" x="4995863" y="5114925"/>
          <p14:tracePt t="247074" x="4991100" y="5114925"/>
          <p14:tracePt t="247086" x="4981575" y="5114925"/>
          <p14:tracePt t="247097" x="4967288" y="5114925"/>
          <p14:tracePt t="247114" x="4957763" y="5114925"/>
          <p14:tracePt t="247131" x="4938713" y="5110163"/>
          <p14:tracePt t="247148" x="4924425" y="5110163"/>
          <p14:tracePt t="247164" x="4895850" y="5105400"/>
          <p14:tracePt t="247181" x="4886325" y="5105400"/>
          <p14:tracePt t="247197" x="4876800" y="5105400"/>
          <p14:tracePt t="247231" x="4872038" y="5105400"/>
          <p14:tracePt t="247728" x="4876800" y="5105400"/>
          <p14:tracePt t="247739" x="4881563" y="5100638"/>
          <p14:tracePt t="247761" x="4891088" y="5095875"/>
          <p14:tracePt t="247772" x="4895850" y="5091113"/>
          <p14:tracePt t="247783" x="4905375" y="5091113"/>
          <p14:tracePt t="247798" x="4919663" y="5086350"/>
          <p14:tracePt t="247815" x="4948238" y="5081588"/>
          <p14:tracePt t="247831" x="5014913" y="5072063"/>
          <p14:tracePt t="247848" x="5053013" y="5072063"/>
          <p14:tracePt t="247865" x="5172075" y="5076825"/>
          <p14:tracePt t="247881" x="5248275" y="5081588"/>
          <p14:tracePt t="247898" x="5419725" y="5100638"/>
          <p14:tracePt t="247915" x="5462588" y="5105400"/>
          <p14:tracePt t="247932" x="5472113" y="5105400"/>
          <p14:tracePt t="248235" x="5472113" y="5095875"/>
          <p14:tracePt t="248278" x="5486400" y="5095875"/>
          <p14:tracePt t="248290" x="5500688" y="5095875"/>
          <p14:tracePt t="248301" x="5514975" y="5095875"/>
          <p14:tracePt t="248323" x="5519738" y="5095875"/>
          <p14:tracePt t="248335" x="5524500" y="5095875"/>
          <p14:tracePt t="248357" x="5529263" y="5095875"/>
          <p14:tracePt t="248380" x="5538788" y="5095875"/>
          <p14:tracePt t="248391" x="5548313" y="5095875"/>
          <p14:tracePt t="248402" x="5562600" y="5095875"/>
          <p14:tracePt t="248415" x="5581650" y="5095875"/>
          <p14:tracePt t="248432" x="5610225" y="5095875"/>
          <p14:tracePt t="248449" x="5662613" y="5091113"/>
          <p14:tracePt t="248465" x="5695950" y="5086350"/>
          <p14:tracePt t="248482" x="5772150" y="5081588"/>
          <p14:tracePt t="248499" x="5815013" y="5076825"/>
          <p14:tracePt t="248515" x="5919788" y="5072063"/>
          <p14:tracePt t="248532" x="5976938" y="5072063"/>
          <p14:tracePt t="248549" x="6110288" y="5072063"/>
          <p14:tracePt t="248565" x="6176963" y="5076825"/>
          <p14:tracePt t="248582" x="6315075" y="5086350"/>
          <p14:tracePt t="248599" x="6376988" y="5095875"/>
          <p14:tracePt t="248615" x="6481763" y="5105400"/>
          <p14:tracePt t="248632" x="6519863" y="5114925"/>
          <p14:tracePt t="248649" x="6562725" y="5119688"/>
          <p14:tracePt t="248665" x="6572250" y="5119688"/>
          <p14:tracePt t="248682" x="6596063" y="5119688"/>
          <p14:tracePt t="248699" x="6619875" y="5119688"/>
          <p14:tracePt t="248715" x="6705600" y="5129213"/>
          <p14:tracePt t="248732" x="6753225" y="5133975"/>
          <p14:tracePt t="248749" x="6800850" y="5138738"/>
          <p14:tracePt t="248765" x="6891338" y="5143500"/>
          <p14:tracePt t="248782" x="6934200" y="5143500"/>
          <p14:tracePt t="248799" x="7019925" y="5143500"/>
          <p14:tracePt t="248816" x="7058025" y="5138738"/>
          <p14:tracePt t="248832" x="7115175" y="5129213"/>
          <p14:tracePt t="248849" x="7134225" y="5129213"/>
          <p14:tracePt t="248866" x="7143750" y="5124450"/>
          <p14:tracePt t="249144" x="7138988" y="5124450"/>
          <p14:tracePt t="249224" x="7134225" y="5124450"/>
          <p14:tracePt t="249245" x="7129463" y="5124450"/>
          <p14:tracePt t="249269" x="7124700" y="5124450"/>
          <p14:tracePt t="249291" x="7119938" y="5124450"/>
          <p14:tracePt t="249313" x="7115175" y="5124450"/>
          <p14:tracePt t="249336" x="7110413" y="5124450"/>
          <p14:tracePt t="249381" x="7105650" y="5124450"/>
          <p14:tracePt t="249415" x="7100888" y="5124450"/>
          <p14:tracePt t="249505" x="7096125" y="5124450"/>
          <p14:tracePt t="250833" x="7091363" y="5124450"/>
          <p14:tracePt t="250843" x="7086600" y="5124450"/>
          <p14:tracePt t="251530" x="7081838" y="5124450"/>
          <p14:tracePt t="251552" x="7077075" y="5124450"/>
          <p14:tracePt t="251665" x="7072313" y="5124450"/>
          <p14:tracePt t="251687" x="7067550" y="5124450"/>
          <p14:tracePt t="252250" x="7062788" y="5124450"/>
          <p14:tracePt t="252509" x="7053263" y="5124450"/>
          <p14:tracePt t="252520" x="7053263" y="5119688"/>
          <p14:tracePt t="343210" x="7053263" y="5105400"/>
          <p14:tracePt t="343220" x="7124700" y="5029200"/>
          <p14:tracePt t="343232" x="7172325" y="4991100"/>
          <p14:tracePt t="343243" x="7234238" y="4948238"/>
          <p14:tracePt t="343260" x="7300913" y="4905375"/>
          <p14:tracePt t="343277" x="7429500" y="4829175"/>
          <p14:tracePt t="343293" x="7510463" y="4781550"/>
          <p14:tracePt t="343310" x="7696200" y="4643438"/>
          <p14:tracePt t="343327" x="7800975" y="4562475"/>
          <p14:tracePt t="343343" x="7981950" y="4391025"/>
          <p14:tracePt t="343360" x="8081963" y="4295775"/>
          <p14:tracePt t="343377" x="8243888" y="4133850"/>
          <p14:tracePt t="343394" x="8339138" y="4043363"/>
          <p14:tracePt t="343410" x="8496300" y="3900488"/>
          <p14:tracePt t="343427" x="8543925" y="3857625"/>
          <p14:tracePt t="343443" x="8643938" y="3767138"/>
          <p14:tracePt t="343460" x="8672513" y="3729038"/>
          <p14:tracePt t="343477" x="8691563" y="3705225"/>
          <p14:tracePt t="343494" x="8729663" y="3648075"/>
          <p14:tracePt t="343510" x="8748713" y="3619500"/>
          <p14:tracePt t="343527" x="8772525" y="3595688"/>
          <p14:tracePt t="343544" x="8782050" y="3581400"/>
          <p14:tracePt t="343560" x="8824913" y="3548063"/>
          <p14:tracePt t="343577" x="8839200" y="3533775"/>
          <p14:tracePt t="343594" x="8886825" y="3505200"/>
          <p14:tracePt t="343613" x="8953500" y="3462338"/>
          <p14:tracePt t="343627" x="9024938" y="3429000"/>
          <p14:tracePt t="343644" x="9124950" y="3371850"/>
          <p14:tracePt t="343660" x="9363075" y="3195638"/>
          <p14:tracePt t="343677" x="9444038" y="3128963"/>
          <p14:tracePt t="343694" x="9644063" y="2919413"/>
          <p14:tracePt t="343710" x="9725025" y="2824163"/>
          <p14:tracePt t="343727" x="9801225" y="2724150"/>
          <p14:tracePt t="343744" x="9825038" y="2686050"/>
          <p14:tracePt t="343760" x="9839325" y="2667000"/>
          <p14:tracePt t="343794" x="9825038" y="2671763"/>
          <p14:tracePt t="343811" x="9815513" y="2671763"/>
          <p14:tracePt t="343827" x="9791700" y="2686050"/>
          <p14:tracePt t="343844" x="9786938" y="2690813"/>
          <p14:tracePt t="343861" x="9777413" y="2695575"/>
          <p14:tracePt t="343877" x="9772650" y="2695575"/>
          <p14:tracePt t="343995" x="9767888" y="2700338"/>
          <p14:tracePt t="343998" x="9763125" y="2700338"/>
          <p14:tracePt t="344010" x="9753600" y="2705100"/>
          <p14:tracePt t="344027" x="9744075" y="2714625"/>
          <p14:tracePt t="344044" x="9720263" y="2728913"/>
          <p14:tracePt t="344061" x="9715500" y="2733675"/>
          <p14:tracePt t="344077" x="9701213" y="2747963"/>
          <p14:tracePt t="344094" x="9696450" y="2752725"/>
          <p14:tracePt t="344111" x="9682163" y="2767013"/>
          <p14:tracePt t="344127" x="9677400" y="2776538"/>
          <p14:tracePt t="344144" x="9663113" y="2786063"/>
          <p14:tracePt t="344161" x="9663113" y="2790825"/>
          <p14:tracePt t="344177" x="9663113" y="2795588"/>
          <p14:tracePt t="344379" x="9658350" y="2800350"/>
          <p14:tracePt t="344394" x="9653588" y="2800350"/>
          <p14:tracePt t="344411" x="9653588" y="2805113"/>
          <p14:tracePt t="344428" x="9648825" y="2805113"/>
          <p14:tracePt t="344808" x="9653588" y="2805113"/>
          <p14:tracePt t="344818" x="9682163" y="2800350"/>
          <p14:tracePt t="344829" x="9696450" y="2795588"/>
          <p14:tracePt t="344840" x="9705975" y="2795588"/>
          <p14:tracePt t="344851" x="9715500" y="2790825"/>
          <p14:tracePt t="344863" x="9729788" y="2786063"/>
          <p14:tracePt t="344878" x="9739313" y="2786063"/>
          <p14:tracePt t="344895" x="9753600" y="2781300"/>
          <p14:tracePt t="344911" x="9815513" y="2762250"/>
          <p14:tracePt t="344929" x="9891713" y="2738438"/>
          <p14:tracePt t="344945" x="9939338" y="2719388"/>
          <p14:tracePt t="344961" x="9977438" y="2705100"/>
          <p14:tracePt t="344978" x="10053638" y="2686050"/>
          <p14:tracePt t="344995" x="10086975" y="2681288"/>
          <p14:tracePt t="345011" x="10139363" y="2671763"/>
          <p14:tracePt t="345028" x="10158413" y="2667000"/>
          <p14:tracePt t="345045" x="10182225" y="2667000"/>
          <p14:tracePt t="345062" x="10191750" y="2662238"/>
          <p14:tracePt t="345078" x="10234613" y="2652713"/>
          <p14:tracePt t="345095" x="10267950" y="2647950"/>
          <p14:tracePt t="345112" x="10353675" y="2638425"/>
          <p14:tracePt t="345128" x="10406063" y="2633663"/>
          <p14:tracePt t="345145" x="10506075" y="2619375"/>
          <p14:tracePt t="345162" x="10563225" y="2609850"/>
          <p14:tracePt t="345178" x="10668000" y="2586038"/>
          <p14:tracePt t="345195" x="10715625" y="2576513"/>
          <p14:tracePt t="345212" x="10791825" y="2557463"/>
          <p14:tracePt t="345228" x="10829925" y="2547938"/>
          <p14:tracePt t="345245" x="10906125" y="2533650"/>
          <p14:tracePt t="345278" x="10977563" y="2519363"/>
          <p14:tracePt t="345295" x="10982325" y="2519363"/>
          <p14:tracePt t="345425" x="10972800" y="2519363"/>
          <p14:tracePt t="345437" x="10968038" y="2524125"/>
          <p14:tracePt t="345448" x="10958513" y="2524125"/>
          <p14:tracePt t="345459" x="10953750" y="2528888"/>
          <p14:tracePt t="345470" x="10948988" y="2528888"/>
          <p14:tracePt t="345481" x="10948988" y="2533650"/>
          <p14:tracePt t="345495" x="10944225" y="2533650"/>
          <p14:tracePt t="345512" x="10939463" y="2533650"/>
          <p14:tracePt t="345529" x="10925175" y="2543175"/>
          <p14:tracePt t="345545" x="10906125" y="2543175"/>
          <p14:tracePt t="345562" x="10848975" y="2566988"/>
          <p14:tracePt t="345579" x="10801350" y="2586038"/>
          <p14:tracePt t="345595" x="10696575" y="2614613"/>
          <p14:tracePt t="345612" x="10644188" y="2628900"/>
          <p14:tracePt t="345615" x="10591800" y="2647950"/>
          <p14:tracePt t="345629" x="10539413" y="2657475"/>
          <p14:tracePt t="345645" x="10506075" y="2667000"/>
          <p14:tracePt t="345662" x="10448925" y="2681288"/>
          <p14:tracePt t="345679" x="10425113" y="2686050"/>
          <p14:tracePt t="345695" x="10391775" y="2690813"/>
          <p14:tracePt t="345712" x="10382250" y="2695575"/>
          <p14:tracePt t="345729" x="10363200" y="2700338"/>
          <p14:tracePt t="345745" x="10358438" y="2700338"/>
          <p14:tracePt t="345762" x="10358438" y="2705100"/>
          <p14:tracePt t="345808" x="10353675" y="2705100"/>
          <p14:tracePt t="345819" x="10348913" y="2705100"/>
          <p14:tracePt t="345830" x="10334625" y="2705100"/>
          <p14:tracePt t="345845" x="10315575" y="2700338"/>
          <p14:tracePt t="345862" x="10287000" y="2695575"/>
          <p14:tracePt t="345879" x="10248900" y="2690813"/>
          <p14:tracePt t="345896" x="10234613" y="2690813"/>
          <p14:tracePt t="346032" x="10234613" y="2686050"/>
          <p14:tracePt t="346055" x="10239375" y="2686050"/>
          <p14:tracePt t="346338" x="10239375" y="2690813"/>
          <p14:tracePt t="346358" x="10239375" y="2695575"/>
          <p14:tracePt t="346370" x="10244138" y="2695575"/>
          <p14:tracePt t="346393" x="10244138" y="2700338"/>
          <p14:tracePt t="346404" x="10248900" y="2700338"/>
          <p14:tracePt t="346415" x="10248900" y="2705100"/>
          <p14:tracePt t="359388" x="10258425" y="2719388"/>
          <p14:tracePt t="359399" x="10263188" y="2733675"/>
          <p14:tracePt t="359409" x="10267950" y="2738438"/>
          <p14:tracePt t="359423" x="10272713" y="2747963"/>
          <p14:tracePt t="359440" x="10272713" y="2752725"/>
          <p14:tracePt t="359457" x="10277475" y="2762250"/>
          <p14:tracePt t="359490" x="10277475" y="2767013"/>
          <p14:tracePt t="359545" x="10282238" y="2771775"/>
          <p14:tracePt t="359556" x="10287000" y="2771775"/>
          <p14:tracePt t="359567" x="10287000" y="2776538"/>
          <p14:tracePt t="359746" x="10287000" y="2781300"/>
          <p14:tracePt t="359837" x="10287000" y="2786063"/>
          <p14:tracePt t="359848" x="10287000" y="2790825"/>
          <p14:tracePt t="359871" x="10287000" y="2795588"/>
          <p14:tracePt t="359926" x="10287000" y="2800350"/>
          <p14:tracePt t="360084" x="10287000" y="2805113"/>
          <p14:tracePt t="361863" x="10287000" y="2809875"/>
          <p14:tracePt t="361873" x="10287000" y="2814638"/>
          <p14:tracePt t="363516" x="10282238" y="2814638"/>
          <p14:tracePt t="377929" x="10277475" y="2814638"/>
          <p14:tracePt t="377941" x="10272713" y="2819400"/>
          <p14:tracePt t="377951" x="10263188" y="2824163"/>
          <p14:tracePt t="377961" x="10258425" y="2833688"/>
          <p14:tracePt t="377973" x="10248900" y="2843213"/>
          <p14:tracePt t="377989" x="10239375" y="2857500"/>
          <p14:tracePt t="378005" x="10220325" y="2909888"/>
          <p14:tracePt t="378022" x="10210800" y="2943225"/>
          <p14:tracePt t="378039" x="10186988" y="3043238"/>
          <p14:tracePt t="378055" x="10167938" y="3109913"/>
          <p14:tracePt t="378072" x="10158413" y="3162300"/>
          <p14:tracePt t="378089" x="10134600" y="3290888"/>
          <p14:tracePt t="378105" x="10129838" y="3352800"/>
          <p14:tracePt t="378106" x="10129838" y="3414713"/>
          <p14:tracePt t="378122" x="10144125" y="3481388"/>
          <p14:tracePt t="378139" x="10153650" y="3538538"/>
          <p14:tracePt t="378155" x="10167938" y="3614738"/>
          <p14:tracePt t="378172" x="10167938" y="3633788"/>
          <p14:tracePt t="378189" x="10144125" y="3652838"/>
          <p14:tracePt t="378206" x="10125075" y="3648075"/>
          <p14:tracePt t="378424" x="10129838" y="3643313"/>
          <p14:tracePt t="378434" x="10129838" y="3629025"/>
          <p14:tracePt t="378456" x="10125075" y="3629025"/>
          <p14:tracePt t="378472" x="10120313" y="3629025"/>
          <p14:tracePt t="378489" x="10101263" y="3667125"/>
          <p14:tracePt t="378506" x="10086975" y="3724275"/>
          <p14:tracePt t="378522" x="10044113" y="3938588"/>
          <p14:tracePt t="378539" x="10020300" y="4076700"/>
          <p14:tracePt t="378556" x="10015538" y="4171950"/>
          <p14:tracePt t="378572" x="10015538" y="4348163"/>
          <p14:tracePt t="378589" x="10025063" y="4400550"/>
          <p14:tracePt t="378606" x="10044113" y="4457700"/>
          <p14:tracePt t="378622" x="10053638" y="4476750"/>
          <p14:tracePt t="378639" x="10058400" y="4486275"/>
          <p14:tracePt t="378656" x="10053638" y="4486275"/>
          <p14:tracePt t="378672" x="10039350" y="4476750"/>
          <p14:tracePt t="378689" x="10015538" y="4467225"/>
          <p14:tracePt t="378722" x="10015538" y="4457700"/>
          <p14:tracePt t="378739" x="10015538" y="4448175"/>
          <p14:tracePt t="378756" x="10025063" y="4448175"/>
          <p14:tracePt t="378794" x="10025063" y="4452938"/>
          <p14:tracePt t="378806" x="10034588" y="4452938"/>
          <p14:tracePt t="378823" x="10053638" y="4443413"/>
          <p14:tracePt t="378839" x="10053638" y="4429125"/>
          <p14:tracePt t="378856" x="10048875" y="4424363"/>
          <p14:tracePt t="378873" x="10048875" y="4414838"/>
          <p14:tracePt t="379582" x="10044113" y="4414838"/>
          <p14:tracePt t="379593" x="10039350" y="4419600"/>
          <p14:tracePt t="379604" x="10034588" y="4424363"/>
          <p14:tracePt t="379615" x="10029825" y="4433888"/>
          <p14:tracePt t="379626" x="10020300" y="4443413"/>
          <p14:tracePt t="379640" x="10006013" y="4448175"/>
          <p14:tracePt t="379657" x="10001250" y="4452938"/>
          <p14:tracePt t="379673" x="9986963" y="4467225"/>
          <p14:tracePt t="379690" x="9982200" y="4476750"/>
          <p14:tracePt t="379707" x="9963150" y="4486275"/>
          <p14:tracePt t="379723" x="9953625" y="4491038"/>
          <p14:tracePt t="379740" x="9920288" y="4495800"/>
          <p14:tracePt t="379757" x="9891713" y="4500563"/>
          <p14:tracePt t="379773" x="9844088" y="4510088"/>
          <p14:tracePt t="379790" x="9834563" y="4514850"/>
          <p14:tracePt t="379807" x="9825038" y="4514850"/>
          <p14:tracePt t="380178" x="9829800" y="4514850"/>
          <p14:tracePt t="380189" x="9834563" y="4514850"/>
          <p14:tracePt t="380200" x="9844088" y="4514850"/>
          <p14:tracePt t="380211" x="9848850" y="4514850"/>
          <p14:tracePt t="380224" x="9858375" y="4514850"/>
          <p14:tracePt t="380241" x="9867900" y="4514850"/>
          <p14:tracePt t="380257" x="9896475" y="4524375"/>
          <p14:tracePt t="380274" x="9915525" y="4529138"/>
          <p14:tracePt t="380291" x="9944100" y="4533900"/>
          <p14:tracePt t="380307" x="9963150" y="4538663"/>
          <p14:tracePt t="380324" x="10015538" y="4543425"/>
          <p14:tracePt t="380341" x="10044113" y="4543425"/>
          <p14:tracePt t="380357" x="10101263" y="4543425"/>
          <p14:tracePt t="380374" x="10129838" y="4543425"/>
          <p14:tracePt t="380391" x="10196513" y="4548188"/>
          <p14:tracePt t="380407" x="10220325" y="4548188"/>
          <p14:tracePt t="380424" x="10282238" y="4548188"/>
          <p14:tracePt t="380441" x="10306050" y="4552950"/>
          <p14:tracePt t="380457" x="10363200" y="4552950"/>
          <p14:tracePt t="380474" x="10396538" y="4552950"/>
          <p14:tracePt t="380491" x="10429875" y="4552950"/>
          <p14:tracePt t="380507" x="10496550" y="4548188"/>
          <p14:tracePt t="380524" x="10525125" y="4543425"/>
          <p14:tracePt t="380541" x="10577513" y="4538663"/>
          <p14:tracePt t="380557" x="10606088" y="4538663"/>
          <p14:tracePt t="380574" x="10663238" y="4538663"/>
          <p14:tracePt t="380591" x="10701338" y="4533900"/>
          <p14:tracePt t="380608" x="10791825" y="4524375"/>
          <p14:tracePt t="380624" x="10839450" y="4519613"/>
          <p14:tracePt t="380641" x="10915650" y="4505325"/>
          <p14:tracePt t="380658" x="10944225" y="4500563"/>
          <p14:tracePt t="380674" x="11001375" y="4491038"/>
          <p14:tracePt t="380691" x="11034713" y="4481513"/>
          <p14:tracePt t="380707" x="11110913" y="4457700"/>
          <p14:tracePt t="380724" x="11149013" y="4438650"/>
          <p14:tracePt t="380741" x="11210925" y="4395788"/>
          <p14:tracePt t="380757" x="11234738" y="4381500"/>
          <p14:tracePt t="380774" x="11263313" y="4362450"/>
          <p14:tracePt t="380791" x="11272838" y="4352925"/>
          <p14:tracePt t="380808" x="11296650" y="4338638"/>
          <p14:tracePt t="380824" x="11306175" y="4329113"/>
          <p14:tracePt t="380841" x="11315700" y="4300538"/>
          <p14:tracePt t="380858" x="11320463" y="4286250"/>
          <p14:tracePt t="380874" x="11325225" y="4257675"/>
          <p14:tracePt t="380891" x="11320463" y="4248150"/>
          <p14:tracePt t="380908" x="11301413" y="4224338"/>
          <p14:tracePt t="380924" x="11287125" y="4214813"/>
          <p14:tracePt t="380941" x="11229975" y="4186238"/>
          <p14:tracePt t="380958" x="11196638" y="4176713"/>
          <p14:tracePt t="380975" x="11125200" y="4152900"/>
          <p14:tracePt t="380991" x="11091863" y="4143375"/>
          <p14:tracePt t="381008" x="11063288" y="4133850"/>
          <p14:tracePt t="381024" x="11006138" y="4114800"/>
          <p14:tracePt t="381041" x="10982325" y="4110038"/>
          <p14:tracePt t="381058" x="10915650" y="4100513"/>
          <p14:tracePt t="381074" x="10872788" y="4100513"/>
          <p14:tracePt t="381091" x="10768013" y="4105275"/>
          <p14:tracePt t="381108" x="10725150" y="4110038"/>
          <p14:tracePt t="381110" x="10687050" y="4114800"/>
          <p14:tracePt t="381124" x="10663238" y="4119563"/>
          <p14:tracePt t="381141" x="10639425" y="4119563"/>
          <p14:tracePt t="381158" x="10601325" y="4119563"/>
          <p14:tracePt t="381175" x="10572750" y="4119563"/>
          <p14:tracePt t="381191" x="10515600" y="4119563"/>
          <p14:tracePt t="381208" x="10467975" y="4119563"/>
          <p14:tracePt t="381225" x="10382250" y="4119563"/>
          <p14:tracePt t="381241" x="10334625" y="4119563"/>
          <p14:tracePt t="381258" x="10253663" y="4114800"/>
          <p14:tracePt t="381275" x="10220325" y="4114800"/>
          <p14:tracePt t="381291" x="10177463" y="4114800"/>
          <p14:tracePt t="381308" x="10148888" y="4114800"/>
          <p14:tracePt t="381325" x="10096500" y="4114800"/>
          <p14:tracePt t="381341" x="10058400" y="4114800"/>
          <p14:tracePt t="381358" x="9977438" y="4119563"/>
          <p14:tracePt t="381375" x="9944100" y="4124325"/>
          <p14:tracePt t="381391" x="9858375" y="4133850"/>
          <p14:tracePt t="381408" x="9820275" y="4138613"/>
          <p14:tracePt t="381425" x="9758363" y="4143375"/>
          <p14:tracePt t="381475" x="9653588" y="4162425"/>
          <p14:tracePt t="381492" x="9634538" y="4167188"/>
          <p14:tracePt t="381508" x="9610725" y="4171950"/>
          <p14:tracePt t="381525" x="9601200" y="4181475"/>
          <p14:tracePt t="381542" x="9577388" y="4195763"/>
          <p14:tracePt t="381558" x="9567863" y="4200525"/>
          <p14:tracePt t="381575" x="9553575" y="4214813"/>
          <p14:tracePt t="381592" x="9548813" y="4219575"/>
          <p14:tracePt t="381608" x="9529763" y="4233863"/>
          <p14:tracePt t="381625" x="9520238" y="4243388"/>
          <p14:tracePt t="381642" x="9496425" y="4267200"/>
          <p14:tracePt t="381658" x="9486900" y="4276725"/>
          <p14:tracePt t="381675" x="9463088" y="4310063"/>
          <p14:tracePt t="381692" x="9458325" y="4324350"/>
          <p14:tracePt t="381708" x="9444038" y="4352925"/>
          <p14:tracePt t="381725" x="9444038" y="4362450"/>
          <p14:tracePt t="381742" x="9439275" y="4391025"/>
          <p14:tracePt t="381758" x="9439275" y="4405313"/>
          <p14:tracePt t="381775" x="9453563" y="4438650"/>
          <p14:tracePt t="381792" x="9467850" y="4452938"/>
          <p14:tracePt t="381808" x="9496425" y="4486275"/>
          <p14:tracePt t="381825" x="9510713" y="4505325"/>
          <p14:tracePt t="381842" x="9558338" y="4533900"/>
          <p14:tracePt t="381858" x="9586913" y="4552950"/>
          <p14:tracePt t="381875" x="9644063" y="4581525"/>
          <p14:tracePt t="381892" x="9672638" y="4595813"/>
          <p14:tracePt t="381908" x="9691688" y="4610100"/>
          <p14:tracePt t="381925" x="9729788" y="4629150"/>
          <p14:tracePt t="381942" x="9763125" y="4633913"/>
          <p14:tracePt t="381959" x="9791700" y="4638675"/>
          <p14:tracePt t="381975" x="9820275" y="4643438"/>
          <p14:tracePt t="381992" x="9877425" y="4648200"/>
          <p14:tracePt t="382009" x="9910763" y="4638675"/>
          <p14:tracePt t="382025" x="9977438" y="4619625"/>
          <p14:tracePt t="382042" x="10006013" y="4605338"/>
          <p14:tracePt t="382059" x="10029825" y="4591050"/>
          <p14:tracePt t="382076" x="10034588" y="4586288"/>
          <p14:tracePt t="382092" x="10039350" y="4567238"/>
          <p14:tracePt t="382109" x="10039350" y="4557713"/>
          <p14:tracePt t="382125" x="10044113" y="4538663"/>
          <p14:tracePt t="382142" x="10044113" y="4533900"/>
          <p14:tracePt t="382159" x="10053638" y="4524375"/>
          <p14:tracePt t="382259" x="10053638" y="4519613"/>
          <p14:tracePt t="382270" x="10058400" y="4510088"/>
          <p14:tracePt t="382282" x="10067925" y="4491038"/>
          <p14:tracePt t="382293" x="10072688" y="4462463"/>
          <p14:tracePt t="382309" x="10072688" y="4429125"/>
          <p14:tracePt t="382326" x="10048875" y="4352925"/>
          <p14:tracePt t="382342" x="10015538" y="4305300"/>
          <p14:tracePt t="382359" x="9939338" y="4224338"/>
          <p14:tracePt t="382376" x="9901238" y="4195763"/>
          <p14:tracePt t="382392" x="9848850" y="4143375"/>
          <p14:tracePt t="382409" x="9834563" y="4124325"/>
          <p14:tracePt t="382426" x="9815513" y="4100513"/>
          <p14:tracePt t="382442" x="9810750" y="4090988"/>
          <p14:tracePt t="382459" x="9801225" y="4086225"/>
          <p14:tracePt t="382476" x="9782175" y="4076700"/>
          <p14:tracePt t="382492" x="9782175" y="4071938"/>
          <p14:tracePt t="382509" x="9782175" y="4067175"/>
          <p14:tracePt t="382542" x="9777413" y="4057650"/>
          <p14:tracePt t="382559" x="9777413" y="4052888"/>
          <p14:tracePt t="382576" x="9772650" y="4043363"/>
          <p14:tracePt t="382609" x="9772650" y="4038600"/>
          <p14:tracePt t="382630" x="9772650" y="4033838"/>
          <p14:tracePt t="382642" x="9772650" y="4024313"/>
          <p14:tracePt t="382659" x="9777413" y="4010025"/>
          <p14:tracePt t="382676" x="9786938" y="3981450"/>
          <p14:tracePt t="382693" x="9791700" y="3971925"/>
          <p14:tracePt t="382709" x="9796463" y="3957638"/>
          <p14:tracePt t="382726" x="9801225" y="3952875"/>
          <p14:tracePt t="382743" x="9801225" y="3948113"/>
          <p14:tracePt t="382759" x="9805988" y="3943350"/>
          <p14:tracePt t="383846" x="9801225" y="3952875"/>
          <p14:tracePt t="383857" x="9758363" y="4000500"/>
          <p14:tracePt t="383868" x="9739313" y="4024313"/>
          <p14:tracePt t="383879" x="9720263" y="4043363"/>
          <p14:tracePt t="383894" x="9705975" y="4057650"/>
          <p14:tracePt t="383910" x="9686925" y="4076700"/>
          <p14:tracePt t="383927" x="9658350" y="4095750"/>
          <p14:tracePt t="383944" x="9653588" y="4105275"/>
          <p14:tracePt t="383960" x="9639300" y="4114800"/>
          <p14:tracePt t="383977" x="9634538" y="4124325"/>
          <p14:tracePt t="383994" x="9629775" y="4138613"/>
          <p14:tracePt t="384010" x="9625013" y="4143375"/>
          <p14:tracePt t="384027" x="9615488" y="4152900"/>
          <p14:tracePt t="384757" x="9615488" y="4148138"/>
          <p14:tracePt t="384767" x="9620250" y="4133850"/>
          <p14:tracePt t="384778" x="9625013" y="4119563"/>
          <p14:tracePt t="384790" x="9629775" y="4090988"/>
          <p14:tracePt t="384801" x="9644063" y="4052888"/>
          <p14:tracePt t="384812" x="9658350" y="4005263"/>
          <p14:tracePt t="384827" x="9672638" y="3962400"/>
          <p14:tracePt t="384844" x="9686925" y="3919538"/>
          <p14:tracePt t="384861" x="9715500" y="3871913"/>
          <p14:tracePt t="384878" x="9725025" y="3852863"/>
          <p14:tracePt t="384894" x="9744075" y="3833813"/>
          <p14:tracePt t="384911" x="9753600" y="3833813"/>
          <p14:tracePt t="384928" x="9753600" y="3829050"/>
          <p14:tracePt t="384982" x="9758363" y="3829050"/>
          <p14:tracePt t="385240" x="9753600" y="3829050"/>
          <p14:tracePt t="385252" x="9748838" y="3833813"/>
          <p14:tracePt t="385274" x="9744075" y="3843338"/>
          <p14:tracePt t="385286" x="9739313" y="3848100"/>
          <p14:tracePt t="385297" x="9729788" y="3857625"/>
          <p14:tracePt t="385307" x="9720263" y="3876675"/>
          <p14:tracePt t="385319" x="9710738" y="3886200"/>
          <p14:tracePt t="385330" x="9701213" y="3900488"/>
          <p14:tracePt t="385345" x="9686925" y="3919538"/>
          <p14:tracePt t="385361" x="9677400" y="3933825"/>
          <p14:tracePt t="385378" x="9644063" y="3986213"/>
          <p14:tracePt t="385395" x="9625013" y="4014788"/>
          <p14:tracePt t="385411" x="9596438" y="4076700"/>
          <p14:tracePt t="385428" x="9582150" y="4100513"/>
          <p14:tracePt t="385445" x="9563100" y="4119563"/>
          <p14:tracePt t="385461" x="9563100" y="4124325"/>
          <p14:tracePt t="385478" x="9558338" y="4133850"/>
          <p14:tracePt t="385512" x="9563100" y="4133850"/>
          <p14:tracePt t="385528" x="9567863" y="4129088"/>
          <p14:tracePt t="385545" x="9572625" y="4119563"/>
          <p14:tracePt t="385645" x="9572625" y="4124325"/>
          <p14:tracePt t="385724" x="9567863" y="4124325"/>
          <p14:tracePt t="386275" x="9563100" y="4124325"/>
          <p14:tracePt t="386365" x="9558338" y="4129088"/>
          <p14:tracePt t="386388" x="9553575" y="4133850"/>
          <p14:tracePt t="386399" x="9548813" y="4138613"/>
          <p14:tracePt t="386410" x="9539288" y="4148138"/>
          <p14:tracePt t="386421" x="9520238" y="4167188"/>
          <p14:tracePt t="386433" x="9501188" y="4191000"/>
          <p14:tracePt t="386446" x="9486900" y="4219575"/>
          <p14:tracePt t="386462" x="9472613" y="4248150"/>
          <p14:tracePt t="386479" x="9458325" y="4291013"/>
          <p14:tracePt t="386546" x="9405938" y="4391025"/>
          <p14:tracePt t="386562" x="9396413" y="4405313"/>
          <p14:tracePt t="386579" x="9382125" y="4429125"/>
          <p14:tracePt t="386596" x="9377363" y="4438650"/>
          <p14:tracePt t="386613" x="9367838" y="4448175"/>
          <p14:tracePt t="386759" x="9367838" y="4452938"/>
          <p14:tracePt t="386770" x="9363075" y="4452938"/>
          <p14:tracePt t="386781" x="9363075" y="4457700"/>
          <p14:tracePt t="386804" x="9363075" y="4462463"/>
          <p14:tracePt t="387975" x="9401175" y="4462463"/>
          <p14:tracePt t="387986" x="9577388" y="4462463"/>
          <p14:tracePt t="387997" x="9686925" y="4471988"/>
          <p14:tracePt t="388008" x="9791700" y="4476750"/>
          <p14:tracePt t="388019" x="9963150" y="4491038"/>
          <p14:tracePt t="388031" x="10101263" y="4510088"/>
          <p14:tracePt t="388047" x="10234613" y="4524375"/>
          <p14:tracePt t="388064" x="10515600" y="4552950"/>
          <p14:tracePt t="388080" x="10648950" y="4562475"/>
          <p14:tracePt t="388097" x="10815638" y="4572000"/>
          <p14:tracePt t="388114" x="10858500" y="4576763"/>
          <p14:tracePt t="388130" x="10944225" y="4581525"/>
          <p14:tracePt t="388147" x="10972800" y="4581525"/>
          <p14:tracePt t="388164" x="10996613" y="4581525"/>
          <p14:tracePt t="388180" x="11039475" y="4581525"/>
          <p14:tracePt t="388197" x="11053763" y="4581525"/>
          <p14:tracePt t="388214" x="11091863" y="4581525"/>
          <p14:tracePt t="388230" x="11106150" y="4581525"/>
          <p14:tracePt t="388247" x="11144250" y="4576763"/>
          <p14:tracePt t="388264" x="11153775" y="4576763"/>
          <p14:tracePt t="388280" x="11177588" y="4572000"/>
          <p14:tracePt t="388297" x="11182350" y="4567238"/>
          <p14:tracePt t="388314" x="11201400" y="4562475"/>
          <p14:tracePt t="388330" x="11220450" y="4557713"/>
          <p14:tracePt t="388347" x="11315700" y="4538663"/>
          <p14:tracePt t="388364" x="11382375" y="4529138"/>
          <p14:tracePt t="388380" x="11472863" y="4514850"/>
          <p14:tracePt t="388397" x="11496675" y="4514850"/>
          <p14:tracePt t="388414" x="11501438" y="4514850"/>
          <p14:tracePt t="388447" x="11496675" y="4514850"/>
          <p14:tracePt t="388464" x="11496675" y="4510088"/>
          <p14:tracePt t="389268" x="11487150" y="4510088"/>
          <p14:tracePt t="389280" x="11482388" y="4514850"/>
          <p14:tracePt t="389302" x="11477625" y="4519613"/>
          <p14:tracePt t="389313" x="11472863" y="4519613"/>
          <p14:tracePt t="389324" x="11468100" y="4524375"/>
          <p14:tracePt t="389336" x="11463338" y="4529138"/>
          <p14:tracePt t="389348" x="11453813" y="4533900"/>
          <p14:tracePt t="389365" x="11444288" y="4543425"/>
          <p14:tracePt t="389381" x="11410950" y="4567238"/>
          <p14:tracePt t="389398" x="11387138" y="4586288"/>
          <p14:tracePt t="389415" x="11334750" y="4614863"/>
          <p14:tracePt t="389431" x="11325225" y="4629150"/>
          <p14:tracePt t="389448" x="11306175" y="4643438"/>
          <p14:tracePt t="401588" x="11296650" y="4662488"/>
          <p14:tracePt t="401598" x="11277600" y="4700588"/>
          <p14:tracePt t="401609" x="11249025" y="4752975"/>
          <p14:tracePt t="401621" x="11220450" y="4814888"/>
          <p14:tracePt t="401632" x="11196638" y="4867275"/>
          <p14:tracePt t="401643" x="11158538" y="4943475"/>
          <p14:tracePt t="401658" x="11120438" y="5029200"/>
          <p14:tracePt t="401675" x="11077575" y="5138738"/>
          <p14:tracePt t="401725" x="11039475" y="5214938"/>
          <p14:tracePt t="401741" x="11029950" y="5214938"/>
          <p14:tracePt t="401892" x="11025188" y="5214938"/>
          <p14:tracePt t="401901" x="11029950" y="5205413"/>
          <p14:tracePt t="401925" x="11015663" y="5167313"/>
          <p14:tracePt t="401942" x="11006138" y="5157788"/>
          <p14:tracePt t="401958" x="10977563" y="5143500"/>
          <p14:tracePt t="401975" x="10968038" y="5138738"/>
          <p14:tracePt t="401992" x="10934700" y="5143500"/>
          <p14:tracePt t="402008" x="10887075" y="5176838"/>
          <p14:tracePt t="402025" x="10710863" y="5329238"/>
          <p14:tracePt t="402042" x="10582275" y="5467350"/>
          <p14:tracePt t="402058" x="10391775" y="5705475"/>
          <p14:tracePt t="402075" x="10301288" y="5805488"/>
          <p14:tracePt t="402092" x="10196513" y="5891213"/>
          <p14:tracePt t="402108" x="10163175" y="5915025"/>
          <p14:tracePt t="402125" x="10153650" y="5924550"/>
          <p14:tracePt t="402149" x="10153650" y="5919788"/>
          <p14:tracePt t="402160" x="10167938" y="5910263"/>
          <p14:tracePt t="402175" x="10167938" y="5905500"/>
          <p14:tracePt t="402192" x="10172700" y="5900738"/>
          <p14:tracePt t="402208" x="10182225" y="5900738"/>
          <p14:tracePt t="402242" x="10191750" y="5886450"/>
          <p14:tracePt t="402258" x="10196513" y="5881688"/>
          <p14:tracePt t="402275" x="10196513" y="5867400"/>
          <p14:tracePt t="402342" x="10191750" y="5867400"/>
          <p14:tracePt t="402352" x="10186988" y="5867400"/>
          <p14:tracePt t="402364" x="10182225" y="5867400"/>
          <p14:tracePt t="402386" x="10177463" y="5867400"/>
          <p14:tracePt t="402397" x="10177463" y="5872163"/>
          <p14:tracePt t="402409" x="10172700" y="5872163"/>
          <p14:tracePt t="402431" x="10172700" y="5886450"/>
          <p14:tracePt t="402442" x="10172700" y="5891213"/>
          <p14:tracePt t="402459" x="10172700" y="5895975"/>
          <p14:tracePt t="402475" x="10172700" y="5910263"/>
          <p14:tracePt t="402492" x="10172700" y="5915025"/>
          <p14:tracePt t="402509" x="10172700" y="5934075"/>
          <p14:tracePt t="402526" x="10167938" y="5943600"/>
          <p14:tracePt t="402542" x="10158413" y="5967413"/>
          <p14:tracePt t="402559" x="10148888" y="5986463"/>
          <p14:tracePt t="402576" x="10139363" y="6015038"/>
          <p14:tracePt t="402592" x="10134600" y="6019800"/>
          <p14:tracePt t="402609" x="10129838" y="6024563"/>
          <p14:tracePt t="402626" x="10125075" y="6024563"/>
          <p14:tracePt t="402881" x="10139363" y="6024563"/>
          <p14:tracePt t="402903" x="10134600" y="6024563"/>
          <p14:tracePt t="402914" x="10129838" y="6034088"/>
          <p14:tracePt t="402926" x="10129838" y="6038850"/>
          <p14:tracePt t="402937" x="10129838" y="6043613"/>
          <p14:tracePt t="402948" x="10129838" y="6048375"/>
          <p14:tracePt t="402959" x="10129838" y="6053138"/>
          <p14:tracePt t="402976" x="10129838" y="6062663"/>
          <p14:tracePt t="402992" x="10134600" y="6076950"/>
          <p14:tracePt t="403009" x="10134600" y="6081713"/>
          <p14:tracePt t="403026" x="10144125" y="6115050"/>
          <p14:tracePt t="403043" x="10148888" y="6129338"/>
          <p14:tracePt t="403059" x="10153650" y="6167438"/>
          <p14:tracePt t="403076" x="10153650" y="6186488"/>
          <p14:tracePt t="403093" x="10153650" y="6205538"/>
          <p14:tracePt t="403109" x="10144125" y="6234113"/>
          <p14:tracePt t="403126" x="10139363" y="6243638"/>
          <p14:tracePt t="403143" x="10120313" y="6248400"/>
          <p14:tracePt t="403159" x="10110788" y="6253163"/>
          <p14:tracePt t="403176" x="10077450" y="6262688"/>
          <p14:tracePt t="403193" x="10053638" y="6267450"/>
          <p14:tracePt t="403209" x="10015538" y="6267450"/>
          <p14:tracePt t="403226" x="9996488" y="6262688"/>
          <p14:tracePt t="403243" x="9939338" y="6243638"/>
          <p14:tracePt t="403260" x="9915525" y="6234113"/>
          <p14:tracePt t="403276" x="9891713" y="6210300"/>
          <p14:tracePt t="403293" x="9882188" y="6196013"/>
          <p14:tracePt t="403310" x="9872663" y="6143625"/>
          <p14:tracePt t="403326" x="9867900" y="6110288"/>
          <p14:tracePt t="403343" x="9858375" y="6062663"/>
          <p14:tracePt t="403360" x="9858375" y="6043613"/>
          <p14:tracePt t="403376" x="9858375" y="6000750"/>
          <p14:tracePt t="403393" x="9858375" y="5986463"/>
          <p14:tracePt t="403410" x="9867900" y="5957888"/>
          <p14:tracePt t="403426" x="9872663" y="5943600"/>
          <p14:tracePt t="403443" x="9886950" y="5919788"/>
          <p14:tracePt t="403460" x="9896475" y="5910263"/>
          <p14:tracePt t="403476" x="9906000" y="5895975"/>
          <p14:tracePt t="403493" x="9910763" y="5891213"/>
          <p14:tracePt t="403510" x="9915525" y="5886450"/>
          <p14:tracePt t="403526" x="9915525" y="5881688"/>
          <p14:tracePt t="403543" x="9925050" y="5867400"/>
          <p14:tracePt t="403560" x="9925050" y="5862638"/>
          <p14:tracePt t="403577" x="9934575" y="5848350"/>
          <p14:tracePt t="403593" x="9934575" y="5843588"/>
          <p14:tracePt t="403610" x="9939338" y="5838825"/>
          <p14:tracePt t="403612" x="9948863" y="5829300"/>
          <p14:tracePt t="403626" x="9958388" y="5819775"/>
          <p14:tracePt t="403643" x="9967913" y="5810250"/>
          <p14:tracePt t="403660" x="9991725" y="5791200"/>
          <p14:tracePt t="403676" x="10001250" y="5781675"/>
          <p14:tracePt t="403693" x="10020300" y="5767388"/>
          <p14:tracePt t="403710" x="10029825" y="5762625"/>
          <p14:tracePt t="403726" x="10044113" y="5748338"/>
          <p14:tracePt t="403743" x="10053638" y="5738813"/>
          <p14:tracePt t="403760" x="10072688" y="5724525"/>
          <p14:tracePt t="403776" x="10086975" y="5715000"/>
          <p14:tracePt t="403793" x="10115550" y="5700713"/>
          <p14:tracePt t="403810" x="10129838" y="5691188"/>
          <p14:tracePt t="403827" x="10158413" y="5681663"/>
          <p14:tracePt t="403843" x="10167938" y="5676900"/>
          <p14:tracePt t="403860" x="10191750" y="5672138"/>
          <p14:tracePt t="403877" x="10196513" y="5667375"/>
          <p14:tracePt t="403893" x="10215563" y="5662613"/>
          <p14:tracePt t="403910" x="10225088" y="5662613"/>
          <p14:tracePt t="403927" x="10248900" y="5662613"/>
          <p14:tracePt t="403943" x="10267950" y="5662613"/>
          <p14:tracePt t="403960" x="10329863" y="5672138"/>
          <p14:tracePt t="403977" x="10353675" y="5681663"/>
          <p14:tracePt t="403994" x="10410825" y="5700713"/>
          <p14:tracePt t="404010" x="10429875" y="5710238"/>
          <p14:tracePt t="404027" x="10482263" y="5729288"/>
          <p14:tracePt t="404043" x="10506075" y="5738813"/>
          <p14:tracePt t="404060" x="10563225" y="5762625"/>
          <p14:tracePt t="404077" x="10591800" y="5776913"/>
          <p14:tracePt t="404094" x="10615613" y="5791200"/>
          <p14:tracePt t="404110" x="10653713" y="5819775"/>
          <p14:tracePt t="404127" x="10668000" y="5829300"/>
          <p14:tracePt t="404144" x="10706100" y="5862638"/>
          <p14:tracePt t="404160" x="10720388" y="5881688"/>
          <p14:tracePt t="404177" x="10753725" y="5910263"/>
          <p14:tracePt t="404194" x="10772775" y="5924550"/>
          <p14:tracePt t="404210" x="10791825" y="5943600"/>
          <p14:tracePt t="404227" x="10791825" y="5957888"/>
          <p14:tracePt t="404244" x="10791825" y="5986463"/>
          <p14:tracePt t="404260" x="10782300" y="6005513"/>
          <p14:tracePt t="404277" x="10753725" y="6062663"/>
          <p14:tracePt t="404294" x="10744200" y="6091238"/>
          <p14:tracePt t="404310" x="10744200" y="6143625"/>
          <p14:tracePt t="404327" x="10744200" y="6167438"/>
          <p14:tracePt t="404344" x="10739438" y="6224588"/>
          <p14:tracePt t="404360" x="10725150" y="6248400"/>
          <p14:tracePt t="404377" x="10672763" y="6310313"/>
          <p14:tracePt t="404394" x="10634663" y="6338888"/>
          <p14:tracePt t="404410" x="10558463" y="6396038"/>
          <p14:tracePt t="404427" x="10525125" y="6415088"/>
          <p14:tracePt t="404444" x="10467975" y="6448425"/>
          <p14:tracePt t="404461" x="10458450" y="6457950"/>
          <p14:tracePt t="404477" x="10448925" y="6467475"/>
          <p14:tracePt t="404494" x="10444163" y="6467475"/>
          <p14:tracePt t="404546" x="10448925" y="6467475"/>
          <p14:tracePt t="404557" x="10453688" y="6467475"/>
          <p14:tracePt t="404568" x="10463213" y="6462713"/>
          <p14:tracePt t="404579" x="10472738" y="6453188"/>
          <p14:tracePt t="404594" x="10482263" y="6448425"/>
          <p14:tracePt t="404614" x="10491788" y="6434138"/>
          <p14:tracePt t="404627" x="10496550" y="6424613"/>
          <p14:tracePt t="404644" x="10510838" y="6415088"/>
          <p14:tracePt t="404661" x="10553700" y="6367463"/>
          <p14:tracePt t="404677" x="10587038" y="6338888"/>
          <p14:tracePt t="404694" x="10672763" y="6229350"/>
          <p14:tracePt t="404711" x="10715625" y="6153150"/>
          <p14:tracePt t="404727" x="10772775" y="6038850"/>
          <p14:tracePt t="404744" x="10782300" y="5986463"/>
          <p14:tracePt t="404761" x="10787063" y="5895975"/>
          <p14:tracePt t="404777" x="10787063" y="5857875"/>
          <p14:tracePt t="404794" x="10777538" y="5781675"/>
          <p14:tracePt t="404811" x="10772775" y="5753100"/>
          <p14:tracePt t="404827" x="10772775" y="5719763"/>
          <p14:tracePt t="404844" x="10772775" y="5705475"/>
          <p14:tracePt t="404861" x="10772775" y="5686425"/>
          <p14:tracePt t="404877" x="10772775" y="5681663"/>
          <p14:tracePt t="404894" x="10768013" y="5667375"/>
          <p14:tracePt t="404911" x="10763250" y="5662613"/>
          <p14:tracePt t="404928" x="10758488" y="5643563"/>
          <p14:tracePt t="404944" x="10748963" y="5629275"/>
          <p14:tracePt t="404961" x="10725150" y="5595938"/>
          <p14:tracePt t="404977" x="10715625" y="5581650"/>
          <p14:tracePt t="404994" x="10706100" y="5572125"/>
          <p14:tracePt t="405062" x="10701338" y="5572125"/>
          <p14:tracePt t="405074" x="10696575" y="5572125"/>
          <p14:tracePt t="405096" x="10691813" y="5576888"/>
          <p14:tracePt t="405108" x="10691813" y="5581650"/>
          <p14:tracePt t="405119" x="10687050" y="5581650"/>
          <p14:tracePt t="405130" x="10687050" y="5586413"/>
          <p14:tracePt t="405144" x="10682288" y="5586413"/>
          <p14:tracePt t="405161" x="10682288" y="5591175"/>
          <p14:tracePt t="405243" x="10677525" y="5591175"/>
          <p14:tracePt t="405266" x="10672763" y="5591175"/>
          <p14:tracePt t="405277" x="10663238" y="5591175"/>
          <p14:tracePt t="405288" x="10658475" y="5595938"/>
          <p14:tracePt t="405300" x="10653713" y="5595938"/>
          <p14:tracePt t="405312" x="10639425" y="5600700"/>
          <p14:tracePt t="405328" x="10629900" y="5605463"/>
          <p14:tracePt t="405345" x="10610850" y="5619750"/>
          <p14:tracePt t="405361" x="10601325" y="5624513"/>
          <p14:tracePt t="405378" x="10587038" y="5634038"/>
          <p14:tracePt t="405395" x="10572750" y="5648325"/>
          <p14:tracePt t="405411" x="10558463" y="5653088"/>
          <p14:tracePt t="405428" x="10553700" y="5657850"/>
          <p14:tracePt t="405445" x="10539413" y="5662613"/>
          <p14:tracePt t="405461" x="10529888" y="5667375"/>
          <p14:tracePt t="405478" x="10515600" y="5681663"/>
          <p14:tracePt t="405495" x="10506075" y="5686425"/>
          <p14:tracePt t="405511" x="10501313" y="5691188"/>
          <p14:tracePt t="405528" x="10487025" y="5705475"/>
          <p14:tracePt t="405545" x="10482263" y="5715000"/>
          <p14:tracePt t="405561" x="10467975" y="5729288"/>
          <p14:tracePt t="405578" x="10458450" y="5743575"/>
          <p14:tracePt t="405595" x="10444163" y="5762625"/>
          <p14:tracePt t="405611" x="10439400" y="5772150"/>
          <p14:tracePt t="405614" x="10429875" y="5786438"/>
          <p14:tracePt t="405628" x="10425113" y="5795963"/>
          <p14:tracePt t="405645" x="10420350" y="5805488"/>
          <p14:tracePt t="405661" x="10415588" y="5824538"/>
          <p14:tracePt t="405678" x="10410825" y="5838825"/>
          <p14:tracePt t="405695" x="10410825" y="5857875"/>
          <p14:tracePt t="405711" x="10410825" y="5867400"/>
          <p14:tracePt t="405728" x="10401300" y="5886450"/>
          <p14:tracePt t="405745" x="10401300" y="5900738"/>
          <p14:tracePt t="405761" x="10391775" y="5929313"/>
          <p14:tracePt t="405778" x="10387013" y="5943600"/>
          <p14:tracePt t="405795" x="10387013" y="5976938"/>
          <p14:tracePt t="405811" x="10396538" y="5991225"/>
          <p14:tracePt t="405828" x="10415588" y="6019800"/>
          <p14:tracePt t="405845" x="10420350" y="6029325"/>
          <p14:tracePt t="405861" x="10425113" y="6053138"/>
          <p14:tracePt t="405878" x="10425113" y="6062663"/>
          <p14:tracePt t="405895" x="10429875" y="6091238"/>
          <p14:tracePt t="405912" x="10434638" y="6105525"/>
          <p14:tracePt t="405928" x="10439400" y="6134100"/>
          <p14:tracePt t="405945" x="10444163" y="6143625"/>
          <p14:tracePt t="405962" x="10448925" y="6167438"/>
          <p14:tracePt t="405978" x="10458450" y="6176963"/>
          <p14:tracePt t="405995" x="10467975" y="6186488"/>
          <p14:tracePt t="406012" x="10491788" y="6215063"/>
          <p14:tracePt t="406028" x="10506075" y="6234113"/>
          <p14:tracePt t="406045" x="10529888" y="6257925"/>
          <p14:tracePt t="406062" x="10539413" y="6272213"/>
          <p14:tracePt t="406079" x="10558463" y="6286500"/>
          <p14:tracePt t="406095" x="10563225" y="6291263"/>
          <p14:tracePt t="406112" x="10587038" y="6310313"/>
          <p14:tracePt t="406129" x="10610850" y="6319838"/>
          <p14:tracePt t="406145" x="10663238" y="6343650"/>
          <p14:tracePt t="406162" x="10687050" y="6353175"/>
          <p14:tracePt t="406179" x="10763250" y="6381750"/>
          <p14:tracePt t="406195" x="10796588" y="6391275"/>
          <p14:tracePt t="406212" x="10858500" y="6405563"/>
          <p14:tracePt t="406229" x="10882313" y="6415088"/>
          <p14:tracePt t="406245" x="10915650" y="6424613"/>
          <p14:tracePt t="406262" x="10929938" y="6424613"/>
          <p14:tracePt t="406279" x="10953750" y="6429375"/>
          <p14:tracePt t="406295" x="10968038" y="6434138"/>
          <p14:tracePt t="406312" x="10987088" y="6443663"/>
          <p14:tracePt t="406329" x="11001375" y="6443663"/>
          <p14:tracePt t="406345" x="11034713" y="6453188"/>
          <p14:tracePt t="406362" x="11058525" y="6457950"/>
          <p14:tracePt t="406379" x="11110913" y="6462713"/>
          <p14:tracePt t="406395" x="11139488" y="6462713"/>
          <p14:tracePt t="406412" x="11187113" y="6443663"/>
          <p14:tracePt t="406429" x="11210925" y="6429375"/>
          <p14:tracePt t="406445" x="11225213" y="6419850"/>
          <p14:tracePt t="406462" x="11253788" y="6391275"/>
          <p14:tracePt t="406479" x="11268075" y="6372225"/>
          <p14:tracePt t="406495" x="11301413" y="6324600"/>
          <p14:tracePt t="406512" x="11315700" y="6286500"/>
          <p14:tracePt t="406529" x="11334750" y="6210300"/>
          <p14:tracePt t="406545" x="11344275" y="6157913"/>
          <p14:tracePt t="406562" x="11358563" y="6062663"/>
          <p14:tracePt t="406579" x="11358563" y="6029325"/>
          <p14:tracePt t="406595" x="11339513" y="5976938"/>
          <p14:tracePt t="406612" x="11315700" y="5962650"/>
          <p14:tracePt t="406629" x="11249025" y="5919788"/>
          <p14:tracePt t="406646" x="11215688" y="5910263"/>
          <p14:tracePt t="406662" x="11153775" y="5895975"/>
          <p14:tracePt t="406679" x="11120438" y="5895975"/>
          <p14:tracePt t="406696" x="11049000" y="5900738"/>
          <p14:tracePt t="406712" x="11010900" y="5905500"/>
          <p14:tracePt t="406729" x="10939463" y="5915025"/>
          <p14:tracePt t="406779" x="10820400" y="5929313"/>
          <p14:tracePt t="406796" x="10791825" y="5938838"/>
          <p14:tracePt t="406812" x="10772775" y="5943600"/>
          <p14:tracePt t="406829" x="10734675" y="5962650"/>
          <p14:tracePt t="406846" x="10725150" y="5967413"/>
          <p14:tracePt t="406862" x="10701338" y="5986463"/>
          <p14:tracePt t="406879" x="10696575" y="5995988"/>
          <p14:tracePt t="406896" x="10682288" y="6005513"/>
          <p14:tracePt t="406912" x="10672763" y="6019800"/>
          <p14:tracePt t="406929" x="10668000" y="6029325"/>
          <p14:tracePt t="406946" x="10639425" y="6067425"/>
          <p14:tracePt t="406963" x="10582275" y="6119813"/>
          <p14:tracePt t="406979" x="10548938" y="6153150"/>
          <p14:tracePt t="406996" x="10525125" y="6172200"/>
          <p14:tracePt t="407013" x="10491788" y="6215063"/>
          <p14:tracePt t="407029" x="10491788" y="6224588"/>
          <p14:tracePt t="407046" x="10487025" y="6238875"/>
          <p14:tracePt t="407079" x="10487025" y="6248400"/>
          <p14:tracePt t="407096" x="10487025" y="6253163"/>
          <p14:tracePt t="407113" x="10496550" y="6267450"/>
          <p14:tracePt t="407129" x="10501313" y="6272213"/>
          <p14:tracePt t="407146" x="10515600" y="6286500"/>
          <p14:tracePt t="407163" x="10520363" y="6291263"/>
          <p14:tracePt t="407179" x="10529888" y="6300788"/>
          <p14:tracePt t="407213" x="10529888" y="6310313"/>
          <p14:tracePt t="407229" x="10529888" y="6315075"/>
          <p14:tracePt t="407246" x="10525125" y="6329363"/>
          <p14:tracePt t="407263" x="10525125" y="6343650"/>
          <p14:tracePt t="407280" x="10529888" y="6353175"/>
          <p14:tracePt t="407296" x="10529888" y="6357938"/>
          <p14:tracePt t="407313" x="10534650" y="6357938"/>
          <p14:tracePt t="407330" x="10534650" y="6362700"/>
          <p14:tracePt t="407346" x="10544175" y="6367463"/>
          <p14:tracePt t="407380" x="10553700" y="6367463"/>
          <p14:tracePt t="407396" x="10558463" y="6372225"/>
          <p14:tracePt t="407413" x="10572750" y="6372225"/>
          <p14:tracePt t="407430" x="10591800" y="6372225"/>
          <p14:tracePt t="407446" x="10601325" y="6372225"/>
          <p14:tracePt t="407463" x="10629900" y="6372225"/>
          <p14:tracePt t="407480" x="10639425" y="6372225"/>
          <p14:tracePt t="407496" x="10658475" y="6367463"/>
          <p14:tracePt t="407530" x="10663238" y="6357938"/>
          <p14:tracePt t="407546" x="10668000" y="6348413"/>
          <p14:tracePt t="407563" x="10672763" y="6329363"/>
          <p14:tracePt t="407580" x="10677525" y="6319838"/>
          <p14:tracePt t="407596" x="10687050" y="6291263"/>
          <p14:tracePt t="407613" x="10691813" y="6276975"/>
          <p14:tracePt t="407630" x="10696575" y="6234113"/>
          <p14:tracePt t="407646" x="10701338" y="6215063"/>
          <p14:tracePt t="407663" x="10720388" y="6157913"/>
          <p14:tracePt t="407680" x="10729913" y="6138863"/>
          <p14:tracePt t="407697" x="10744200" y="6072188"/>
          <p14:tracePt t="407713" x="10748963" y="6043613"/>
          <p14:tracePt t="407730" x="10758488" y="5991225"/>
          <p14:tracePt t="407747" x="10763250" y="5972175"/>
          <p14:tracePt t="407763" x="10772775" y="5943600"/>
          <p14:tracePt t="407780" x="10772775" y="5929313"/>
          <p14:tracePt t="407797" x="10768013" y="5895975"/>
          <p14:tracePt t="407813" x="10763250" y="5881688"/>
          <p14:tracePt t="407830" x="10744200" y="5848350"/>
          <p14:tracePt t="407847" x="10734675" y="5834063"/>
          <p14:tracePt t="407863" x="10715625" y="5805488"/>
          <p14:tracePt t="407880" x="10706100" y="5795963"/>
          <p14:tracePt t="407897" x="10701338" y="5786438"/>
          <p14:tracePt t="407913" x="10682288" y="5767388"/>
          <p14:tracePt t="407930" x="10672763" y="5762625"/>
          <p14:tracePt t="407947" x="10648950" y="5748338"/>
          <p14:tracePt t="407963" x="10639425" y="5738813"/>
          <p14:tracePt t="407980" x="10601325" y="5719763"/>
          <p14:tracePt t="408013" x="10544175" y="5695950"/>
          <p14:tracePt t="408030" x="10525125" y="5686425"/>
          <p14:tracePt t="408047" x="10482263" y="5672138"/>
          <p14:tracePt t="408063" x="10467975" y="5667375"/>
          <p14:tracePt t="408080" x="10434638" y="5662613"/>
          <p14:tracePt t="408097" x="10420350" y="5657850"/>
          <p14:tracePt t="408113" x="10391775" y="5657850"/>
          <p14:tracePt t="408130" x="10377488" y="5657850"/>
          <p14:tracePt t="408147" x="10348913" y="5657850"/>
          <p14:tracePt t="408163" x="10329863" y="5657850"/>
          <p14:tracePt t="408180" x="10291763" y="5657850"/>
          <p14:tracePt t="408197" x="10267950" y="5657850"/>
          <p14:tracePt t="408214" x="10225088" y="5657850"/>
          <p14:tracePt t="408230" x="10210800" y="5657850"/>
          <p14:tracePt t="408247" x="10191750" y="5657850"/>
          <p14:tracePt t="408264" x="10186988" y="5657850"/>
          <p14:tracePt t="408280" x="10167938" y="5657850"/>
          <p14:tracePt t="408297" x="10158413" y="5662613"/>
          <p14:tracePt t="408314" x="10134600" y="5676900"/>
          <p14:tracePt t="408330" x="10110788" y="5691188"/>
          <p14:tracePt t="408347" x="10067925" y="5724525"/>
          <p14:tracePt t="408364" x="10048875" y="5734050"/>
          <p14:tracePt t="408381" x="10025063" y="5767388"/>
          <p14:tracePt t="408397" x="10015538" y="5781675"/>
          <p14:tracePt t="408414" x="10006013" y="5800725"/>
          <p14:tracePt t="408430" x="9986963" y="5834063"/>
          <p14:tracePt t="408447" x="9972675" y="5853113"/>
          <p14:tracePt t="408464" x="9948863" y="5910263"/>
          <p14:tracePt t="408480" x="9939338" y="5938838"/>
          <p14:tracePt t="408497" x="9929813" y="5986463"/>
          <p14:tracePt t="408514" x="9925050" y="6005513"/>
          <p14:tracePt t="408530" x="9925050" y="6057900"/>
          <p14:tracePt t="408547" x="9929813" y="6086475"/>
          <p14:tracePt t="408564" x="9944100" y="6143625"/>
          <p14:tracePt t="408580" x="9958388" y="6176963"/>
          <p14:tracePt t="408597" x="10006013" y="6243638"/>
          <p14:tracePt t="408614" x="10048875" y="6267450"/>
          <p14:tracePt t="408630" x="10163175" y="6291263"/>
          <p14:tracePt t="408647" x="10215563" y="6291263"/>
          <p14:tracePt t="408664" x="10367963" y="6238875"/>
          <p14:tracePt t="408681" x="10444163" y="6196013"/>
          <p14:tracePt t="408697" x="10534650" y="6129338"/>
          <p14:tracePt t="408714" x="10558463" y="6105525"/>
          <p14:tracePt t="408731" x="10582275" y="6072188"/>
          <p14:tracePt t="408747" x="10591800" y="6057900"/>
          <p14:tracePt t="408764" x="10596563" y="6019800"/>
          <p14:tracePt t="408781" x="10601325" y="6000750"/>
          <p14:tracePt t="408797" x="10606088" y="5967413"/>
          <p14:tracePt t="408814" x="10606088" y="5953125"/>
          <p14:tracePt t="408831" x="10606088" y="5929313"/>
          <p14:tracePt t="408847" x="10606088" y="5919788"/>
          <p14:tracePt t="408864" x="10606088" y="5915025"/>
          <p14:tracePt t="408881" x="10610850" y="5900738"/>
          <p14:tracePt t="408897" x="10620375" y="5891213"/>
          <p14:tracePt t="408914" x="10644188" y="5857875"/>
          <p14:tracePt t="408931" x="10653713" y="5843588"/>
          <p14:tracePt t="408947" x="10658475" y="5819775"/>
          <p14:tracePt t="408964" x="10658475" y="5815013"/>
          <p14:tracePt t="408981" x="10658475" y="5795963"/>
          <p14:tracePt t="409014" x="10625138" y="5767388"/>
          <p14:tracePt t="409031" x="10610850" y="5762625"/>
          <p14:tracePt t="409047" x="10596563" y="5753100"/>
          <p14:tracePt t="409064" x="10591800" y="5753100"/>
          <p14:tracePt t="409081" x="10572750" y="5753100"/>
          <p14:tracePt t="409098" x="10567988" y="5753100"/>
          <p14:tracePt t="409101" x="10558463" y="5753100"/>
          <p14:tracePt t="409114" x="10544175" y="5757863"/>
          <p14:tracePt t="409131" x="10534650" y="5762625"/>
          <p14:tracePt t="409148" x="10525125" y="5767388"/>
          <p14:tracePt t="409181" x="10515600" y="5776913"/>
          <p14:tracePt t="409198" x="10506075" y="5786438"/>
          <p14:tracePt t="409214" x="10491788" y="5805488"/>
          <p14:tracePt t="409231" x="10487025" y="5815013"/>
          <p14:tracePt t="409248" x="10472738" y="5848350"/>
          <p14:tracePt t="409265" x="10463213" y="5862638"/>
          <p14:tracePt t="409281" x="10453688" y="5900738"/>
          <p14:tracePt t="409298" x="10453688" y="5915025"/>
          <p14:tracePt t="409314" x="10453688" y="5938838"/>
          <p14:tracePt t="409331" x="10448925" y="5953125"/>
          <p14:tracePt t="409348" x="10448925" y="5986463"/>
          <p14:tracePt t="409365" x="10448925" y="6015038"/>
          <p14:tracePt t="409381" x="10458450" y="6034088"/>
          <p14:tracePt t="409398" x="10477500" y="6076950"/>
          <p14:tracePt t="409415" x="10491788" y="6100763"/>
          <p14:tracePt t="409431" x="10515600" y="6134100"/>
          <p14:tracePt t="409448" x="10525125" y="6143625"/>
          <p14:tracePt t="409465" x="10525125" y="6157913"/>
          <p14:tracePt t="409481" x="10525125" y="6167438"/>
          <p14:tracePt t="409498" x="10529888" y="6196013"/>
          <p14:tracePt t="409515" x="10544175" y="6219825"/>
          <p14:tracePt t="409531" x="10582275" y="6257925"/>
          <p14:tracePt t="409548" x="10596563" y="6272213"/>
          <p14:tracePt t="409565" x="10615613" y="6281738"/>
          <p14:tracePt t="409620" x="10625138" y="6286500"/>
          <p14:tracePt t="409631" x="10653713" y="6300788"/>
          <p14:tracePt t="409642" x="10682288" y="6315075"/>
          <p14:tracePt t="409653" x="10696575" y="6319838"/>
          <p14:tracePt t="409665" x="10696575" y="6324600"/>
          <p14:tracePt t="409681" x="10701338" y="6324600"/>
          <p14:tracePt t="409699" x="10701338" y="6319838"/>
          <p14:tracePt t="409715" x="10701338" y="6315075"/>
          <p14:tracePt t="409732" x="10701338" y="6310313"/>
          <p14:tracePt t="409879" x="10696575" y="6310313"/>
          <p14:tracePt t="409901" x="10691813" y="6310313"/>
          <p14:tracePt t="409912" x="10687050" y="6310313"/>
          <p14:tracePt t="409935" x="10682288" y="6310313"/>
          <p14:tracePt t="409946" x="10672763" y="6305550"/>
          <p14:tracePt t="409957" x="10668000" y="6300788"/>
          <p14:tracePt t="409969" x="10658475" y="6300788"/>
          <p14:tracePt t="409982" x="10648950" y="6296025"/>
          <p14:tracePt t="409998" x="10629900" y="6291263"/>
          <p14:tracePt t="410015" x="10601325" y="6281738"/>
          <p14:tracePt t="410032" x="10596563" y="6276975"/>
          <p14:tracePt t="410048" x="10591800" y="6276975"/>
          <p14:tracePt t="410104" x="10587038" y="6276975"/>
          <p14:tracePt t="410115" x="10582275" y="6276975"/>
          <p14:tracePt t="410137" x="10577513" y="6276975"/>
          <p14:tracePt t="410149" x="10577513" y="6281738"/>
          <p14:tracePt t="410160" x="10567988" y="6281738"/>
          <p14:tracePt t="410171" x="10567988" y="6286500"/>
          <p14:tracePt t="410228" x="10563225" y="6286500"/>
          <p14:tracePt t="410306" x="10567988" y="6286500"/>
          <p14:tracePt t="410317" x="10572750" y="6286500"/>
          <p14:tracePt t="410576" x="10577513" y="6286500"/>
          <p14:tracePt t="410633" x="10582275" y="6286500"/>
          <p14:tracePt t="410655" x="10587038" y="6286500"/>
          <p14:tracePt t="410666" x="10591800" y="6286500"/>
          <p14:tracePt t="410689" x="10596563" y="6281738"/>
          <p14:tracePt t="410711" x="10601325" y="6276975"/>
          <p14:tracePt t="410722" x="10601325" y="6272213"/>
          <p14:tracePt t="410734" x="10606088" y="6272213"/>
          <p14:tracePt t="410745" x="10610850" y="6267450"/>
          <p14:tracePt t="410767" x="10615613" y="6262688"/>
          <p14:tracePt t="410778" x="10620375" y="6262688"/>
          <p14:tracePt t="410790" x="10629900" y="6253163"/>
          <p14:tracePt t="410801" x="10639425" y="6248400"/>
          <p14:tracePt t="410816" x="10653713" y="6238875"/>
          <p14:tracePt t="410833" x="10658475" y="6234113"/>
          <p14:tracePt t="410849" x="10672763" y="6219825"/>
          <p14:tracePt t="410866" x="10677525" y="6210300"/>
          <p14:tracePt t="410883" x="10687050" y="6200775"/>
          <p14:tracePt t="410899" x="10691813" y="6191250"/>
          <p14:tracePt t="410916" x="10701338" y="6167438"/>
          <p14:tracePt t="410933" x="10701338" y="6153150"/>
          <p14:tracePt t="410949" x="10715625" y="6105525"/>
          <p14:tracePt t="410966" x="10720388" y="6081713"/>
          <p14:tracePt t="410982" x="10720388" y="6053138"/>
          <p14:tracePt t="411016" x="10720388" y="6024563"/>
          <p14:tracePt t="411033" x="10715625" y="6015038"/>
          <p14:tracePt t="411049" x="10706100" y="5991225"/>
          <p14:tracePt t="411066" x="10706100" y="5981700"/>
          <p14:tracePt t="411083" x="10701338" y="5962650"/>
          <p14:tracePt t="411099" x="10696575" y="5948363"/>
          <p14:tracePt t="411116" x="10691813" y="5924550"/>
          <p14:tracePt t="411133" x="10687050" y="5915025"/>
          <p14:tracePt t="411149" x="10687050" y="5895975"/>
          <p14:tracePt t="411166" x="10687050" y="5886450"/>
          <p14:tracePt t="411183" x="10687050" y="5862638"/>
          <p14:tracePt t="411199" x="10682288" y="5857875"/>
          <p14:tracePt t="411216" x="10677525" y="5843588"/>
          <p14:tracePt t="411233" x="10672763" y="5838825"/>
          <p14:tracePt t="411249" x="10672763" y="5834063"/>
          <p14:tracePt t="411266" x="10663238" y="5824538"/>
          <p14:tracePt t="411283" x="10663238" y="5815013"/>
          <p14:tracePt t="411300" x="10663238" y="5800725"/>
          <p14:tracePt t="411316" x="10658475" y="5791200"/>
          <p14:tracePt t="411333" x="10653713" y="5776913"/>
          <p14:tracePt t="411349" x="10648950" y="5772150"/>
          <p14:tracePt t="411366" x="10639425" y="5757863"/>
          <p14:tracePt t="411383" x="10629900" y="5748338"/>
          <p14:tracePt t="411399" x="10625138" y="5743575"/>
          <p14:tracePt t="411433" x="10615613" y="5738813"/>
          <p14:tracePt t="411466" x="10610850" y="5734050"/>
          <p14:tracePt t="411487" x="10606088" y="5729288"/>
          <p14:tracePt t="411499" x="10601325" y="5729288"/>
          <p14:tracePt t="411516" x="10596563" y="5729288"/>
          <p14:tracePt t="411533" x="10591800" y="5724525"/>
          <p14:tracePt t="411554" x="10591800" y="5719763"/>
          <p14:tracePt t="411567" x="10587038" y="5719763"/>
          <p14:tracePt t="411589" x="10582275" y="5719763"/>
          <p14:tracePt t="411600" x="10577513" y="5719763"/>
          <p14:tracePt t="411634" x="10572750" y="5719763"/>
          <p14:tracePt t="411679" x="10567988" y="5719763"/>
          <p14:tracePt t="411914" x="10567988" y="5715000"/>
          <p14:tracePt t="411926" x="10567988" y="5710238"/>
          <p14:tracePt t="412242" x="10558463" y="5710238"/>
          <p14:tracePt t="412478" x="10558463" y="5705475"/>
          <p14:tracePt t="412534" x="10563225" y="5705475"/>
          <p14:tracePt t="412556" x="10567988" y="5705475"/>
          <p14:tracePt t="412567" x="10567988" y="5710238"/>
          <p14:tracePt t="412579" x="10572750" y="5715000"/>
          <p14:tracePt t="412612" x="10572750" y="5719763"/>
          <p14:tracePt t="412624" x="10577513" y="5719763"/>
          <p14:tracePt t="412635" x="10582275" y="5724525"/>
          <p14:tracePt t="412646" x="10582275" y="5729288"/>
          <p14:tracePt t="412658" x="10587038" y="5734050"/>
          <p14:tracePt t="412680" x="10591800" y="5743575"/>
          <p14:tracePt t="412702" x="10596563" y="5748338"/>
          <p14:tracePt t="412714" x="10601325" y="5748338"/>
          <p14:tracePt t="412725" x="10601325" y="5753100"/>
          <p14:tracePt t="412736" x="10606088" y="5757863"/>
          <p14:tracePt t="412751" x="10610850" y="5762625"/>
          <p14:tracePt t="412767" x="10620375" y="5772150"/>
          <p14:tracePt t="412784" x="10629900" y="5791200"/>
          <p14:tracePt t="412801" x="10634663" y="5800725"/>
          <p14:tracePt t="412817" x="10644188" y="5824538"/>
          <p14:tracePt t="412834" x="10648950" y="5838825"/>
          <p14:tracePt t="412851" x="10663238" y="5862638"/>
          <p14:tracePt t="412868" x="10672763" y="5872163"/>
          <p14:tracePt t="412884" x="10682288" y="5881688"/>
          <p14:tracePt t="412917" x="10682288" y="5886450"/>
          <p14:tracePt t="412934" x="10687050" y="5891213"/>
          <p14:tracePt t="412951" x="10701338" y="5915025"/>
          <p14:tracePt t="412967" x="10706100" y="5934075"/>
          <p14:tracePt t="412984" x="10725150" y="5962650"/>
          <p14:tracePt t="413001" x="10725150" y="5976938"/>
          <p14:tracePt t="413017" x="10725150" y="6000750"/>
          <p14:tracePt t="413034" x="10725150" y="6010275"/>
          <p14:tracePt t="413051" x="10725150" y="6034088"/>
          <p14:tracePt t="413067" x="10725150" y="6048375"/>
          <p14:tracePt t="413084" x="10729913" y="6081713"/>
          <p14:tracePt t="413101" x="10729913" y="6105525"/>
          <p14:tracePt t="413118" x="10744200" y="6134100"/>
          <p14:tracePt t="413134" x="10748963" y="6148388"/>
          <p14:tracePt t="413151" x="10748963" y="6172200"/>
          <p14:tracePt t="413168" x="10748963" y="6181725"/>
          <p14:tracePt t="413184" x="10748963" y="6196013"/>
          <p14:tracePt t="413201" x="10734675" y="6224588"/>
          <p14:tracePt t="413218" x="10725150" y="6243638"/>
          <p14:tracePt t="413234" x="10696575" y="6276975"/>
          <p14:tracePt t="413251" x="10687050" y="6291263"/>
          <p14:tracePt t="413268" x="10663238" y="6319838"/>
          <p14:tracePt t="413284" x="10653713" y="6324600"/>
          <p14:tracePt t="413301" x="10648950" y="6334125"/>
          <p14:tracePt t="413335" x="10639425" y="6338888"/>
          <p14:tracePt t="413351" x="10634663" y="6343650"/>
          <p14:tracePt t="413368" x="10620375" y="6348413"/>
          <p14:tracePt t="413384" x="10610850" y="6353175"/>
          <p14:tracePt t="413401" x="10601325" y="6357938"/>
          <p14:tracePt t="413418" x="10591800" y="6362700"/>
          <p14:tracePt t="413435" x="10587038" y="6367463"/>
          <p14:tracePt t="413546" x="10591800" y="6367463"/>
          <p14:tracePt t="413558" x="10601325" y="6367463"/>
          <p14:tracePt t="413569" x="10615613" y="6362700"/>
          <p14:tracePt t="413580" x="10644188" y="6357938"/>
          <p14:tracePt t="413591" x="10672763" y="6348413"/>
          <p14:tracePt t="413602" x="10706100" y="6334125"/>
          <p14:tracePt t="413618" x="10739438" y="6315075"/>
          <p14:tracePt t="413635" x="10801350" y="6286500"/>
          <p14:tracePt t="413651" x="10829925" y="6276975"/>
          <p14:tracePt t="413668" x="10844213" y="6267450"/>
          <p14:tracePt t="413685" x="10877550" y="6253163"/>
          <p14:tracePt t="413701" x="10887075" y="6248400"/>
          <p14:tracePt t="413718" x="10910888" y="6234113"/>
          <p14:tracePt t="413735" x="10915650" y="6224588"/>
          <p14:tracePt t="413751" x="10934700" y="6210300"/>
          <p14:tracePt t="413768" x="10934700" y="6205538"/>
          <p14:tracePt t="413785" x="10939463" y="6196013"/>
          <p14:tracePt t="413850" x="10944225" y="6191250"/>
          <p14:tracePt t="413872" x="10948988" y="6186488"/>
          <p14:tracePt t="413895" x="10953750" y="6181725"/>
          <p14:tracePt t="413917" x="10953750" y="6176963"/>
          <p14:tracePt t="413928" x="10953750" y="6172200"/>
          <p14:tracePt t="413951" x="10948988" y="6172200"/>
          <p14:tracePt t="413962" x="10948988" y="6167438"/>
          <p14:tracePt t="413973" x="10944225" y="6167438"/>
          <p14:tracePt t="413985" x="10939463" y="6162675"/>
          <p14:tracePt t="414029" x="10934700" y="6157913"/>
          <p14:tracePt t="414052" x="10929938" y="6153150"/>
          <p14:tracePt t="414063" x="10929938" y="6148388"/>
          <p14:tracePt t="414075" x="10925175" y="6148388"/>
          <p14:tracePt t="414142" x="10925175" y="6143625"/>
          <p14:tracePt t="414401" x="10929938" y="6138863"/>
          <p14:tracePt t="414424" x="10929938" y="6134100"/>
          <p14:tracePt t="414458" x="10934700" y="6134100"/>
          <p14:tracePt t="414468" x="10934700" y="6129338"/>
          <p14:tracePt t="414480" x="10939463" y="6129338"/>
          <p14:tracePt t="414491" x="10944225" y="6129338"/>
          <p14:tracePt t="414503" x="10948988" y="6124575"/>
          <p14:tracePt t="414519" x="10953750" y="6124575"/>
          <p14:tracePt t="414535" x="10982325" y="6115050"/>
          <p14:tracePt t="414552" x="11001375" y="6110288"/>
          <p14:tracePt t="414569" x="11025188" y="6105525"/>
          <p14:tracePt t="414586" x="11034713" y="6100763"/>
          <p14:tracePt t="414602" x="11044238" y="6096000"/>
          <p14:tracePt t="414619" x="11049000" y="6096000"/>
          <p14:tracePt t="414637" x="11053763" y="6096000"/>
          <p14:tracePt t="414652" x="11058525" y="6096000"/>
          <p14:tracePt t="414669" x="11072813" y="6096000"/>
          <p14:tracePt t="414686" x="11101388" y="6100763"/>
          <p14:tracePt t="414702" x="11115675" y="6105525"/>
          <p14:tracePt t="414719" x="11139488" y="6110288"/>
          <p14:tracePt t="415166" x="11134725" y="6110288"/>
          <p14:tracePt t="415211" x="11129963" y="6110288"/>
          <p14:tracePt t="417575" x="11110913" y="6110288"/>
          <p14:tracePt t="417585" x="11025188" y="6105525"/>
          <p14:tracePt t="417597" x="10958513" y="6100763"/>
          <p14:tracePt t="417619" x="10853738" y="6096000"/>
          <p14:tracePt t="417630" x="10801350" y="6086475"/>
          <p14:tracePt t="417642" x="10768013" y="6086475"/>
          <p14:tracePt t="417655" x="10748963" y="6086475"/>
          <p14:tracePt t="417671" x="10739438" y="6081713"/>
          <p14:tracePt t="417688" x="10706100" y="6076950"/>
          <p14:tracePt t="417705" x="10672763" y="6067425"/>
          <p14:tracePt t="417721" x="10553700" y="6038850"/>
          <p14:tracePt t="417738" x="10425113" y="6010275"/>
          <p14:tracePt t="417755" x="10182225" y="5953125"/>
          <p14:tracePt t="417771" x="10053638" y="5919788"/>
          <p14:tracePt t="417788" x="9915525" y="5876925"/>
          <p14:tracePt t="417805" x="9863138" y="5857875"/>
          <p14:tracePt t="417822" x="9686925" y="5810250"/>
          <p14:tracePt t="417838" x="9544050" y="5772150"/>
          <p14:tracePt t="417855" x="9253538" y="5705475"/>
          <p14:tracePt t="417872" x="9053513" y="5681663"/>
          <p14:tracePt t="417888" x="8682038" y="5657850"/>
          <p14:tracePt t="417905" x="8582025" y="5657850"/>
          <p14:tracePt t="417922" x="8382000" y="5657850"/>
          <p14:tracePt t="417938" x="8324850" y="5667375"/>
          <p14:tracePt t="417955" x="8262938" y="5681663"/>
          <p14:tracePt t="417972" x="8248650" y="5686425"/>
          <p14:tracePt t="417988" x="8243888" y="5686425"/>
          <p14:tracePt t="418005" x="8234363" y="5691188"/>
          <p14:tracePt t="418022" x="8229600" y="5695950"/>
          <p14:tracePt t="418038" x="8220075" y="5700713"/>
          <p14:tracePt t="418055" x="8215313" y="5705475"/>
          <p14:tracePt t="418072" x="8210550" y="5710238"/>
          <p14:tracePt t="418181" x="8210550" y="5715000"/>
          <p14:tracePt t="418203" x="8210550" y="5719763"/>
          <p14:tracePt t="418226" x="8210550" y="5724525"/>
          <p14:tracePt t="418508" x="8205788" y="5724525"/>
          <p14:tracePt t="431602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제</a:t>
            </a:r>
            <a:r>
              <a:rPr lang="en-US" altLang="ko-KR" dirty="0"/>
              <a:t>1</a:t>
            </a:r>
            <a:r>
              <a:rPr lang="ko-KR" altLang="en-US" dirty="0"/>
              <a:t>장 경제학과 심리학의 만남 </a:t>
            </a:r>
            <a:r>
              <a:rPr lang="en-US" altLang="ko-KR" dirty="0"/>
              <a:t>(1-48)</a:t>
            </a:r>
            <a:br>
              <a:rPr lang="en-US" altLang="ko-KR" dirty="0"/>
            </a:br>
            <a:r>
              <a:rPr lang="ko-KR" altLang="en-US" sz="2000" dirty="0"/>
              <a:t>행동경제학의 탄생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81192" y="2180496"/>
            <a:ext cx="8942115" cy="3678303"/>
          </a:xfrm>
        </p:spPr>
        <p:txBody>
          <a:bodyPr>
            <a:normAutofit lnSpcReduction="10000"/>
          </a:bodyPr>
          <a:lstStyle/>
          <a:p>
            <a:r>
              <a:rPr lang="ko-KR" altLang="en-US" dirty="0"/>
              <a:t>주류 경제학에서 지배적인 경제적 인간 가설에 대한 </a:t>
            </a:r>
            <a:r>
              <a:rPr lang="en-US" altLang="ko-KR" dirty="0"/>
              <a:t>4</a:t>
            </a:r>
            <a:r>
              <a:rPr lang="ko-KR" altLang="en-US" dirty="0"/>
              <a:t>가지 옹호론과 반론</a:t>
            </a:r>
            <a:endParaRPr lang="en-US" altLang="ko-KR" dirty="0"/>
          </a:p>
          <a:p>
            <a:r>
              <a:rPr lang="en-US" altLang="ko-KR" dirty="0"/>
              <a:t>Milton Friedman: ‘</a:t>
            </a:r>
            <a:r>
              <a:rPr lang="ko-KR" altLang="en-US" dirty="0"/>
              <a:t>마치 </a:t>
            </a:r>
            <a:r>
              <a:rPr lang="en-US" altLang="ko-KR" dirty="0"/>
              <a:t>~</a:t>
            </a:r>
            <a:r>
              <a:rPr lang="ko-KR" altLang="en-US" dirty="0"/>
              <a:t>인 것처럼</a:t>
            </a:r>
            <a:r>
              <a:rPr lang="en-US" altLang="ko-KR" dirty="0"/>
              <a:t>(as if)’ </a:t>
            </a:r>
            <a:r>
              <a:rPr lang="ko-KR" altLang="en-US" dirty="0"/>
              <a:t>행동한다</a:t>
            </a:r>
            <a:r>
              <a:rPr lang="en-US" altLang="ko-KR" dirty="0"/>
              <a:t>. </a:t>
            </a:r>
            <a:r>
              <a:rPr lang="ko-KR" altLang="en-US" dirty="0"/>
              <a:t>주체가 합리적인 필요 없고</a:t>
            </a:r>
            <a:r>
              <a:rPr lang="en-US" altLang="ko-KR" dirty="0"/>
              <a:t>, </a:t>
            </a:r>
            <a:r>
              <a:rPr lang="ko-KR" altLang="en-US" dirty="0"/>
              <a:t>합리적 계산으로 </a:t>
            </a:r>
            <a:r>
              <a:rPr lang="en-US" altLang="ko-KR" dirty="0"/>
              <a:t>‘</a:t>
            </a:r>
            <a:r>
              <a:rPr lang="ko-KR" altLang="en-US" dirty="0"/>
              <a:t>선택한 것처럼</a:t>
            </a:r>
            <a:r>
              <a:rPr lang="en-US" altLang="ko-KR" dirty="0"/>
              <a:t>’</a:t>
            </a:r>
            <a:r>
              <a:rPr lang="ko-KR" altLang="en-US" dirty="0"/>
              <a:t> 간주하면 된다</a:t>
            </a:r>
            <a:r>
              <a:rPr lang="en-US" altLang="ko-KR" dirty="0"/>
              <a:t>. </a:t>
            </a:r>
            <a:r>
              <a:rPr lang="ko-KR" altLang="en-US" dirty="0"/>
              <a:t>적절한 예측을 할 수 있으면 되기 때문임</a:t>
            </a:r>
            <a:r>
              <a:rPr lang="en-US" altLang="ko-KR" dirty="0"/>
              <a:t>. </a:t>
            </a:r>
            <a:r>
              <a:rPr lang="ko-KR" altLang="en-US" dirty="0"/>
              <a:t>실현 타당성 논할 필요 없음</a:t>
            </a:r>
            <a:r>
              <a:rPr lang="en-US" altLang="ko-KR" dirty="0"/>
              <a:t>. </a:t>
            </a:r>
            <a:r>
              <a:rPr lang="ko-KR" altLang="en-US" dirty="0"/>
              <a:t>즉</a:t>
            </a:r>
            <a:r>
              <a:rPr lang="en-US" altLang="ko-KR" dirty="0"/>
              <a:t>, </a:t>
            </a:r>
            <a:r>
              <a:rPr lang="ko-KR" altLang="en-US" dirty="0"/>
              <a:t>예측 결과가 좋으면 가정의 현실성은 문제가 되지 않는다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/>
              <a:t>당구 칠 때 실제로 궤적을 계산하지 않지만</a:t>
            </a:r>
            <a:r>
              <a:rPr lang="en-US" altLang="ko-KR" dirty="0"/>
              <a:t>, ‘</a:t>
            </a:r>
            <a:r>
              <a:rPr lang="ko-KR" altLang="en-US" dirty="0"/>
              <a:t>계산하는 것처럼</a:t>
            </a:r>
            <a:r>
              <a:rPr lang="en-US" altLang="ko-KR" dirty="0"/>
              <a:t>‘  </a:t>
            </a:r>
            <a:r>
              <a:rPr lang="ko-KR" altLang="en-US" dirty="0"/>
              <a:t>가정하여도 된다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/>
              <a:t>반증</a:t>
            </a:r>
            <a:r>
              <a:rPr lang="en-US" altLang="ko-KR" dirty="0"/>
              <a:t>) </a:t>
            </a:r>
            <a:r>
              <a:rPr lang="ko-KR" altLang="en-US" dirty="0"/>
              <a:t>주류경제학에서 자원무료봉사자</a:t>
            </a:r>
            <a:r>
              <a:rPr lang="en-US" altLang="ko-KR" dirty="0"/>
              <a:t>, </a:t>
            </a:r>
            <a:r>
              <a:rPr lang="ko-KR" altLang="en-US" dirty="0"/>
              <a:t>헌혈</a:t>
            </a:r>
            <a:r>
              <a:rPr lang="en-US" altLang="ko-KR" dirty="0"/>
              <a:t>, </a:t>
            </a:r>
            <a:r>
              <a:rPr lang="ko-KR" altLang="en-US" dirty="0"/>
              <a:t>무인판매대는 불가능</a:t>
            </a:r>
            <a:r>
              <a:rPr lang="en-US" altLang="ko-KR" dirty="0"/>
              <a:t>. </a:t>
            </a:r>
            <a:r>
              <a:rPr lang="ko-KR" altLang="en-US" dirty="0"/>
              <a:t>하지만 존재함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r>
              <a:rPr lang="ko-KR" altLang="en-US" dirty="0"/>
              <a:t>시장에서 도태론</a:t>
            </a:r>
            <a:r>
              <a:rPr lang="en-US" altLang="ko-KR" dirty="0"/>
              <a:t>: (</a:t>
            </a:r>
            <a:r>
              <a:rPr lang="ko-KR" altLang="en-US" dirty="0"/>
              <a:t>시장은 합리적이므로</a:t>
            </a:r>
            <a:r>
              <a:rPr lang="en-US" altLang="ko-KR" dirty="0"/>
              <a:t>) </a:t>
            </a:r>
            <a:r>
              <a:rPr lang="ko-KR" altLang="en-US" dirty="0"/>
              <a:t>비합리적 행동 주체는 시장에서 배제될 것임</a:t>
            </a:r>
            <a:r>
              <a:rPr lang="en-US" altLang="ko-KR" dirty="0"/>
              <a:t>. </a:t>
            </a:r>
            <a:r>
              <a:rPr lang="ko-KR" altLang="en-US" dirty="0"/>
              <a:t>따라서</a:t>
            </a:r>
            <a:r>
              <a:rPr lang="en-US" altLang="ko-KR" dirty="0"/>
              <a:t>, </a:t>
            </a:r>
            <a:r>
              <a:rPr lang="ko-KR" altLang="en-US" dirty="0"/>
              <a:t>개인의</a:t>
            </a:r>
            <a:r>
              <a:rPr lang="en-US" altLang="ko-KR" dirty="0"/>
              <a:t> </a:t>
            </a:r>
            <a:r>
              <a:rPr lang="ko-KR" altLang="en-US" dirty="0"/>
              <a:t>비합리성은 시장에 영향을 주지 않는다 </a:t>
            </a:r>
            <a:r>
              <a:rPr lang="en-US" altLang="ko-KR" dirty="0"/>
              <a:t>(C. F. Camerer; </a:t>
            </a:r>
            <a:r>
              <a:rPr lang="ko-KR" altLang="en-US" dirty="0"/>
              <a:t>카머러</a:t>
            </a:r>
            <a:r>
              <a:rPr lang="en-US" altLang="ko-KR" dirty="0"/>
              <a:t>)</a:t>
            </a:r>
            <a:br>
              <a:rPr lang="en-US" altLang="ko-KR" dirty="0"/>
            </a:br>
            <a:r>
              <a:rPr lang="ko-KR" altLang="en-US" dirty="0"/>
              <a:t>반증</a:t>
            </a:r>
            <a:r>
              <a:rPr lang="en-US" altLang="ko-KR" dirty="0"/>
              <a:t>) Russell, Thaler: </a:t>
            </a:r>
            <a:r>
              <a:rPr lang="ko-KR" altLang="en-US" dirty="0"/>
              <a:t>효용 극대화까지는 아니지만</a:t>
            </a:r>
            <a:r>
              <a:rPr lang="en-US" altLang="ko-KR" dirty="0"/>
              <a:t>, </a:t>
            </a:r>
            <a:r>
              <a:rPr lang="ko-KR" altLang="en-US" dirty="0"/>
              <a:t>완전히 불규칙적</a:t>
            </a:r>
            <a:r>
              <a:rPr lang="en-US" altLang="ko-KR" dirty="0"/>
              <a:t>(random)</a:t>
            </a:r>
            <a:r>
              <a:rPr lang="ko-KR" altLang="en-US" dirty="0"/>
              <a:t>하지 않은 경우를 준합리적 </a:t>
            </a:r>
            <a:r>
              <a:rPr lang="en-US" altLang="ko-KR" dirty="0"/>
              <a:t>(Semi-rational)</a:t>
            </a:r>
            <a:r>
              <a:rPr lang="ko-KR" altLang="en-US" dirty="0"/>
              <a:t>행동이라고 하고</a:t>
            </a:r>
            <a:r>
              <a:rPr lang="en-US" altLang="ko-KR" dirty="0"/>
              <a:t>, </a:t>
            </a:r>
            <a:r>
              <a:rPr lang="ko-KR" altLang="en-US" dirty="0"/>
              <a:t>완전히 합리적 주체만 있는 시장균형과는 다를 수 있다고 함</a:t>
            </a:r>
            <a:r>
              <a:rPr lang="en-US" altLang="ko-KR" dirty="0"/>
              <a:t>. </a:t>
            </a:r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421" y="2508836"/>
            <a:ext cx="2387092" cy="158850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3137" y="4117931"/>
            <a:ext cx="2619375" cy="1571625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875803" y="5847899"/>
            <a:ext cx="107805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Thaler[</a:t>
            </a:r>
            <a:r>
              <a:rPr lang="el-GR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θ</a:t>
            </a:r>
            <a:r>
              <a:rPr lang="en-US" altLang="ko-KR" sz="1600" dirty="0" err="1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eɪlər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]: </a:t>
            </a:r>
            <a:r>
              <a:rPr lang="ko-KR" altLang="en-US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교과서에는 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‘</a:t>
            </a:r>
            <a:r>
              <a:rPr lang="ko-KR" altLang="en-US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세일러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’</a:t>
            </a:r>
            <a:r>
              <a:rPr lang="ko-KR" altLang="en-US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로 번역되어 있음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 </a:t>
            </a:r>
            <a:r>
              <a:rPr lang="ko-KR" altLang="en-US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일본인 저자의 발음대로 번역한 것으로 보임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</a:t>
            </a:r>
          </a:p>
          <a:p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‘</a:t>
            </a:r>
            <a:r>
              <a:rPr lang="el-GR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θ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’</a:t>
            </a:r>
            <a:r>
              <a:rPr lang="el-GR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  <a:r>
              <a:rPr lang="ko-KR" altLang="en-US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는 한국어에 없는 발음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 </a:t>
            </a:r>
            <a:r>
              <a:rPr lang="ko-KR" altLang="en-US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현행 외래어 표기법에도 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‘</a:t>
            </a:r>
            <a:r>
              <a:rPr lang="ko-KR" altLang="en-US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세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’</a:t>
            </a:r>
            <a:r>
              <a:rPr lang="ko-KR" altLang="en-US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로 표기하고 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‘</a:t>
            </a:r>
            <a:r>
              <a:rPr lang="ko-KR" altLang="en-US" sz="1600" dirty="0" err="1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쎄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’</a:t>
            </a:r>
            <a:r>
              <a:rPr lang="ko-KR" altLang="en-US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로 읽음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 </a:t>
            </a:r>
            <a:r>
              <a:rPr lang="ko-KR" altLang="en-US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하지만 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‘</a:t>
            </a:r>
            <a:r>
              <a:rPr lang="ko-KR" altLang="en-US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아테네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’</a:t>
            </a:r>
            <a:r>
              <a:rPr lang="ko-KR" altLang="en-US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와 같이 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‘</a:t>
            </a:r>
            <a:r>
              <a:rPr lang="ko-KR" altLang="en-US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테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’</a:t>
            </a:r>
            <a:r>
              <a:rPr lang="ko-KR" altLang="en-US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로도 표기함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</a:t>
            </a:r>
          </a:p>
          <a:p>
            <a:r>
              <a:rPr lang="ko-KR" altLang="en-US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따라서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, </a:t>
            </a:r>
            <a:r>
              <a:rPr lang="ko-KR" altLang="en-US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본 강좌에서도 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‘</a:t>
            </a:r>
            <a:r>
              <a:rPr lang="ko-KR" altLang="en-US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세일러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’</a:t>
            </a:r>
            <a:r>
              <a:rPr lang="ko-KR" altLang="en-US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표기하되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, </a:t>
            </a:r>
            <a:r>
              <a:rPr lang="ko-KR" altLang="en-US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발음 할 때는 원음 대로 </a:t>
            </a:r>
            <a:r>
              <a:rPr lang="el-GR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θ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(‘</a:t>
            </a:r>
            <a:r>
              <a:rPr lang="ko-KR" altLang="en-US" sz="1600" dirty="0" err="1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ㅆ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’</a:t>
            </a:r>
            <a:r>
              <a:rPr lang="ko-KR" altLang="en-US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과 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‘</a:t>
            </a:r>
            <a:r>
              <a:rPr lang="ko-KR" altLang="en-US" sz="1600" dirty="0" err="1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ㄸ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’</a:t>
            </a:r>
            <a:r>
              <a:rPr lang="ko-KR" altLang="en-US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의 중간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) </a:t>
            </a:r>
            <a:r>
              <a:rPr lang="ko-KR" altLang="en-US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로 발음함</a:t>
            </a:r>
            <a:r>
              <a:rPr lang="en-US" altLang="ko-KR" sz="16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</a:t>
            </a:r>
            <a:endParaRPr lang="ko-KR" altLang="en-US" sz="16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pic>
        <p:nvPicPr>
          <p:cNvPr id="7" name="오디오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254"/>
    </mc:Choice>
    <mc:Fallback xmlns="">
      <p:transition spd="slow" advTm="362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303" x="6324600" y="3300413"/>
          <p14:tracePt t="82285" x="6338888" y="3295650"/>
          <p14:tracePt t="82295" x="6419850" y="3243263"/>
          <p14:tracePt t="82306" x="6467475" y="3209925"/>
          <p14:tracePt t="82317" x="6529388" y="3171825"/>
          <p14:tracePt t="82329" x="6596063" y="3128963"/>
          <p14:tracePt t="82345" x="6657975" y="3090863"/>
          <p14:tracePt t="82362" x="6777038" y="3024188"/>
          <p14:tracePt t="82379" x="6862763" y="2981325"/>
          <p14:tracePt t="82395" x="7015163" y="2919413"/>
          <p14:tracePt t="82412" x="7091363" y="2895600"/>
          <p14:tracePt t="82429" x="7234238" y="2862263"/>
          <p14:tracePt t="82445" x="7281863" y="2857500"/>
          <p14:tracePt t="82462" x="7396163" y="2847975"/>
          <p14:tracePt t="82479" x="7453313" y="2847975"/>
          <p14:tracePt t="82495" x="7510463" y="2847975"/>
          <p14:tracePt t="82512" x="7615238" y="2862263"/>
          <p14:tracePt t="82529" x="7681913" y="2871788"/>
          <p14:tracePt t="82545" x="7829550" y="2905125"/>
          <p14:tracePt t="82562" x="7920038" y="2924175"/>
          <p14:tracePt t="82579" x="8105775" y="2967038"/>
          <p14:tracePt t="82595" x="8172450" y="2976563"/>
          <p14:tracePt t="82612" x="8348663" y="3000375"/>
          <p14:tracePt t="82629" x="8443913" y="3014663"/>
          <p14:tracePt t="82645" x="8653463" y="3038475"/>
          <p14:tracePt t="82662" x="8791575" y="3062288"/>
          <p14:tracePt t="82679" x="9053513" y="3114675"/>
          <p14:tracePt t="82696" x="9120188" y="3128963"/>
          <p14:tracePt t="82712" x="9220200" y="3167063"/>
          <p14:tracePt t="82729" x="9215438" y="3167063"/>
          <p14:tracePt t="82745" x="9186863" y="3167063"/>
          <p14:tracePt t="82993" x="9186863" y="3171825"/>
          <p14:tracePt t="83004" x="9186863" y="3186113"/>
          <p14:tracePt t="83015" x="9234488" y="3186113"/>
          <p14:tracePt t="83029" x="9272588" y="3195638"/>
          <p14:tracePt t="83046" x="9296400" y="3200400"/>
          <p14:tracePt t="83063" x="9310688" y="3209925"/>
          <p14:tracePt t="83079" x="9320213" y="3209925"/>
          <p14:tracePt t="83096" x="9324975" y="3219450"/>
          <p14:tracePt t="83129" x="9334500" y="3224213"/>
          <p14:tracePt t="83146" x="9339263" y="3224213"/>
          <p14:tracePt t="83163" x="9353550" y="3233738"/>
          <p14:tracePt t="83179" x="9358313" y="3233738"/>
          <p14:tracePt t="83196" x="9372600" y="3243263"/>
          <p14:tracePt t="83213" x="9377363" y="3243263"/>
          <p14:tracePt t="83229" x="9405938" y="3257550"/>
          <p14:tracePt t="83246" x="9429750" y="3267075"/>
          <p14:tracePt t="83263" x="9477375" y="3286125"/>
          <p14:tracePt t="83279" x="9505950" y="3305175"/>
          <p14:tracePt t="83296" x="9596438" y="3352800"/>
          <p14:tracePt t="83313" x="9644063" y="3381375"/>
          <p14:tracePt t="83329" x="9725025" y="3433763"/>
          <p14:tracePt t="83346" x="9758363" y="3467100"/>
          <p14:tracePt t="83363" x="9805988" y="3509963"/>
          <p14:tracePt t="83379" x="9825038" y="3524250"/>
          <p14:tracePt t="83396" x="9848850" y="3552825"/>
          <p14:tracePt t="83413" x="9853613" y="3562350"/>
          <p14:tracePt t="83429" x="9872663" y="3586163"/>
          <p14:tracePt t="83446" x="9882188" y="3595688"/>
          <p14:tracePt t="83463" x="9906000" y="3619500"/>
          <p14:tracePt t="83480" x="9915525" y="3624263"/>
          <p14:tracePt t="83496" x="9925050" y="3633788"/>
          <p14:tracePt t="83513" x="9939338" y="3638550"/>
          <p14:tracePt t="83529" x="9944100" y="3643313"/>
          <p14:tracePt t="83546" x="9958388" y="3648075"/>
          <p14:tracePt t="83563" x="9963150" y="3652838"/>
          <p14:tracePt t="83580" x="9986963" y="3662363"/>
          <p14:tracePt t="83596" x="9996488" y="3667125"/>
          <p14:tracePt t="83613" x="10010775" y="3671888"/>
          <p14:tracePt t="83871" x="10006013" y="3671888"/>
          <p14:tracePt t="83881" x="9896475" y="3662363"/>
          <p14:tracePt t="83892" x="9810750" y="3648075"/>
          <p14:tracePt t="83904" x="9734550" y="3633788"/>
          <p14:tracePt t="83914" x="9682163" y="3619500"/>
          <p14:tracePt t="83930" x="9648825" y="3609975"/>
          <p14:tracePt t="83947" x="9629775" y="3605213"/>
          <p14:tracePt t="83963" x="9629775" y="3600450"/>
          <p14:tracePt t="83980" x="9625013" y="3600450"/>
          <p14:tracePt t="83997" x="9620250" y="3581400"/>
          <p14:tracePt t="84013" x="9605963" y="3567113"/>
          <p14:tracePt t="84030" x="9572625" y="3529013"/>
          <p14:tracePt t="84047" x="9544050" y="3500438"/>
          <p14:tracePt t="84064" x="9482138" y="3419475"/>
          <p14:tracePt t="84080" x="9458325" y="3381375"/>
          <p14:tracePt t="84097" x="9439275" y="3300413"/>
          <p14:tracePt t="84113" x="9439275" y="3262313"/>
          <p14:tracePt t="84117" x="9448800" y="3219450"/>
          <p14:tracePt t="84130" x="9463088" y="3176588"/>
          <p14:tracePt t="84147" x="9472613" y="3143250"/>
          <p14:tracePt t="84163" x="9486900" y="3086100"/>
          <p14:tracePt t="84180" x="9496425" y="3052763"/>
          <p14:tracePt t="84197" x="9520238" y="2995613"/>
          <p14:tracePt t="84213" x="9534525" y="2962275"/>
          <p14:tracePt t="84230" x="9572625" y="2905125"/>
          <p14:tracePt t="84247" x="9591675" y="2876550"/>
          <p14:tracePt t="84264" x="9634538" y="2824163"/>
          <p14:tracePt t="84280" x="9667875" y="2795588"/>
          <p14:tracePt t="84297" x="9720263" y="2743200"/>
          <p14:tracePt t="84314" x="9748838" y="2719388"/>
          <p14:tracePt t="84330" x="9829800" y="2671763"/>
          <p14:tracePt t="84347" x="9877425" y="2643188"/>
          <p14:tracePt t="84363" x="9953625" y="2605088"/>
          <p14:tracePt t="84380" x="9991725" y="2590800"/>
          <p14:tracePt t="84397" x="10086975" y="2562225"/>
          <p14:tracePt t="84413" x="10139363" y="2552700"/>
          <p14:tracePt t="84430" x="10196513" y="2543175"/>
          <p14:tracePt t="84447" x="10315575" y="2519363"/>
          <p14:tracePt t="84464" x="10377488" y="2514600"/>
          <p14:tracePt t="84480" x="10515600" y="2505075"/>
          <p14:tracePt t="84497" x="10587038" y="2500313"/>
          <p14:tracePt t="84514" x="10710863" y="2495550"/>
          <p14:tracePt t="84530" x="10777538" y="2495550"/>
          <p14:tracePt t="84547" x="10882313" y="2505075"/>
          <p14:tracePt t="84564" x="10929938" y="2509838"/>
          <p14:tracePt t="84580" x="11006138" y="2528888"/>
          <p14:tracePt t="84597" x="11049000" y="2538413"/>
          <p14:tracePt t="84614" x="11153775" y="2566988"/>
          <p14:tracePt t="84630" x="11201400" y="2581275"/>
          <p14:tracePt t="84647" x="11301413" y="2619375"/>
          <p14:tracePt t="84664" x="11334750" y="2638425"/>
          <p14:tracePt t="84680" x="11387138" y="2676525"/>
          <p14:tracePt t="84697" x="11406188" y="2690813"/>
          <p14:tracePt t="84714" x="11439525" y="2728913"/>
          <p14:tracePt t="84731" x="11463338" y="2752725"/>
          <p14:tracePt t="84747" x="11520488" y="2809875"/>
          <p14:tracePt t="84764" x="11544300" y="2833688"/>
          <p14:tracePt t="84781" x="11601450" y="2905125"/>
          <p14:tracePt t="84797" x="11625263" y="2938463"/>
          <p14:tracePt t="84814" x="11663363" y="3009900"/>
          <p14:tracePt t="84831" x="11682413" y="3043238"/>
          <p14:tracePt t="84847" x="11706225" y="3105150"/>
          <p14:tracePt t="84864" x="11715750" y="3138488"/>
          <p14:tracePt t="84881" x="11720513" y="3195638"/>
          <p14:tracePt t="84897" x="11720513" y="3219450"/>
          <p14:tracePt t="84914" x="11701463" y="3267075"/>
          <p14:tracePt t="84931" x="11696700" y="3281363"/>
          <p14:tracePt t="84947" x="11691938" y="3295650"/>
          <p14:tracePt t="84964" x="11682413" y="3324225"/>
          <p14:tracePt t="84981" x="11672888" y="3338513"/>
          <p14:tracePt t="84997" x="11658600" y="3371850"/>
          <p14:tracePt t="85014" x="11649075" y="3386138"/>
          <p14:tracePt t="85031" x="11634788" y="3429000"/>
          <p14:tracePt t="85047" x="11630025" y="3452813"/>
          <p14:tracePt t="85064" x="11620500" y="3486150"/>
          <p14:tracePt t="85081" x="11620500" y="3495675"/>
          <p14:tracePt t="85097" x="11606213" y="3519488"/>
          <p14:tracePt t="85114" x="11596688" y="3529013"/>
          <p14:tracePt t="85119" x="11587163" y="3538538"/>
          <p14:tracePt t="85131" x="11572875" y="3552825"/>
          <p14:tracePt t="85148" x="11563350" y="3562350"/>
          <p14:tracePt t="85164" x="11544300" y="3581400"/>
          <p14:tracePt t="85181" x="11534775" y="3586163"/>
          <p14:tracePt t="85198" x="11515725" y="3600450"/>
          <p14:tracePt t="85214" x="11501438" y="3609975"/>
          <p14:tracePt t="85231" x="11477625" y="3629025"/>
          <p14:tracePt t="85248" x="11468100" y="3633788"/>
          <p14:tracePt t="85265" x="11444288" y="3657600"/>
          <p14:tracePt t="85281" x="11434763" y="3667125"/>
          <p14:tracePt t="85298" x="11410950" y="3690938"/>
          <p14:tracePt t="85314" x="11401425" y="3700463"/>
          <p14:tracePt t="85331" x="11377613" y="3724275"/>
          <p14:tracePt t="85348" x="11368088" y="3729038"/>
          <p14:tracePt t="85364" x="11344275" y="3743325"/>
          <p14:tracePt t="85381" x="11334750" y="3752850"/>
          <p14:tracePt t="85398" x="11325225" y="3752850"/>
          <p14:tracePt t="85414" x="11301413" y="3767138"/>
          <p14:tracePt t="85431" x="11287125" y="3767138"/>
          <p14:tracePt t="85448" x="11253788" y="3776663"/>
          <p14:tracePt t="85464" x="11244263" y="3781425"/>
          <p14:tracePt t="85481" x="11225213" y="3786188"/>
          <p14:tracePt t="85498" x="11215688" y="3790950"/>
          <p14:tracePt t="85515" x="11187113" y="3795713"/>
          <p14:tracePt t="85531" x="11168063" y="3800475"/>
          <p14:tracePt t="85548" x="11115675" y="3810000"/>
          <p14:tracePt t="85565" x="11087100" y="3814763"/>
          <p14:tracePt t="85581" x="11034713" y="3824288"/>
          <p14:tracePt t="85598" x="11010900" y="3824288"/>
          <p14:tracePt t="85615" x="10953750" y="3833813"/>
          <p14:tracePt t="85631" x="10939463" y="3838575"/>
          <p14:tracePt t="85648" x="10915650" y="3843338"/>
          <p14:tracePt t="85665" x="10906125" y="3848100"/>
          <p14:tracePt t="85681" x="10882313" y="3848100"/>
          <p14:tracePt t="85698" x="10872788" y="3848100"/>
          <p14:tracePt t="85715" x="10853738" y="3848100"/>
          <p14:tracePt t="85731" x="10844213" y="3848100"/>
          <p14:tracePt t="85748" x="10825163" y="3848100"/>
          <p14:tracePt t="85765" x="10810875" y="3852863"/>
          <p14:tracePt t="85781" x="10791825" y="3852863"/>
          <p14:tracePt t="85798" x="10782300" y="3852863"/>
          <p14:tracePt t="85815" x="10763250" y="3852863"/>
          <p14:tracePt t="85832" x="10753725" y="3852863"/>
          <p14:tracePt t="85848" x="10734675" y="3852863"/>
          <p14:tracePt t="85865" x="10729913" y="3852863"/>
          <p14:tracePt t="85882" x="10720388" y="3852863"/>
          <p14:tracePt t="85898" x="10715625" y="3852863"/>
          <p14:tracePt t="85932" x="10710863" y="3852863"/>
          <p14:tracePt t="85948" x="10706100" y="3852863"/>
          <p14:tracePt t="86075" x="10701338" y="3852863"/>
          <p14:tracePt t="86086" x="10696575" y="3852863"/>
          <p14:tracePt t="86108" x="10691813" y="3852863"/>
          <p14:tracePt t="86132" x="10687050" y="3852863"/>
          <p14:tracePt t="86153" x="10682288" y="3852863"/>
          <p14:tracePt t="86165" x="10677525" y="3852863"/>
          <p14:tracePt t="86187" x="10672763" y="3852863"/>
          <p14:tracePt t="86199" x="10663238" y="3852863"/>
          <p14:tracePt t="86210" x="10658475" y="3852863"/>
          <p14:tracePt t="86221" x="10648950" y="3848100"/>
          <p14:tracePt t="86232" x="10639425" y="3848100"/>
          <p14:tracePt t="86248" x="10629900" y="3848100"/>
          <p14:tracePt t="86265" x="10606088" y="3848100"/>
          <p14:tracePt t="86282" x="10601325" y="3848100"/>
          <p14:tracePt t="86299" x="10596563" y="3848100"/>
          <p14:tracePt t="86315" x="10591800" y="3848100"/>
          <p14:tracePt t="86332" x="10587038" y="3848100"/>
          <p14:tracePt t="86349" x="10577513" y="3848100"/>
          <p14:tracePt t="86365" x="10563225" y="3848100"/>
          <p14:tracePt t="86382" x="10539413" y="3843338"/>
          <p14:tracePt t="86399" x="10525125" y="3838575"/>
          <p14:tracePt t="86415" x="10506075" y="3838575"/>
          <p14:tracePt t="86432" x="10501313" y="3838575"/>
          <p14:tracePt t="86449" x="10491788" y="3838575"/>
          <p14:tracePt t="86465" x="10487025" y="3838575"/>
          <p14:tracePt t="86482" x="10477500" y="3833813"/>
          <p14:tracePt t="86499" x="10472738" y="3833813"/>
          <p14:tracePt t="86515" x="10458450" y="3824288"/>
          <p14:tracePt t="86549" x="10448925" y="3824288"/>
          <p14:tracePt t="86565" x="10444163" y="3824288"/>
          <p14:tracePt t="86582" x="10444163" y="3819525"/>
          <p14:tracePt t="86706" x="10439400" y="3819525"/>
          <p14:tracePt t="86794" x="10434638" y="3819525"/>
          <p14:tracePt t="86816" x="10425113" y="3819525"/>
          <p14:tracePt t="86829" x="10420350" y="3814763"/>
          <p14:tracePt t="86839" x="10415588" y="3814763"/>
          <p14:tracePt t="86851" x="10406063" y="3814763"/>
          <p14:tracePt t="86873" x="10401300" y="3814763"/>
          <p14:tracePt t="86896" x="10396538" y="3814763"/>
          <p14:tracePt t="86907" x="10391775" y="3814763"/>
          <p14:tracePt t="86952" x="10387013" y="3814763"/>
          <p14:tracePt t="86986" x="10382250" y="3810000"/>
          <p14:tracePt t="87008" x="10377488" y="3810000"/>
          <p14:tracePt t="87019" x="10372725" y="3805238"/>
          <p14:tracePt t="87049" x="10358438" y="3800475"/>
          <p14:tracePt t="87066" x="10353675" y="3795713"/>
          <p14:tracePt t="87082" x="10348913" y="3795713"/>
          <p14:tracePt t="87133" x="10344150" y="3795713"/>
          <p14:tracePt t="87144" x="10339388" y="3790950"/>
          <p14:tracePt t="87154" x="10334625" y="3790950"/>
          <p14:tracePt t="87166" x="10320338" y="3790950"/>
          <p14:tracePt t="87183" x="10310813" y="3786188"/>
          <p14:tracePt t="87199" x="10282238" y="3776663"/>
          <p14:tracePt t="87216" x="10272713" y="3776663"/>
          <p14:tracePt t="87233" x="10253663" y="3771900"/>
          <p14:tracePt t="87249" x="10239375" y="3767138"/>
          <p14:tracePt t="87266" x="10220325" y="3762375"/>
          <p14:tracePt t="87283" x="10215563" y="3757613"/>
          <p14:tracePt t="87299" x="10201275" y="3752850"/>
          <p14:tracePt t="87316" x="10182225" y="3748088"/>
          <p14:tracePt t="87333" x="10167938" y="3743325"/>
          <p14:tracePt t="87349" x="10139363" y="3738563"/>
          <p14:tracePt t="87366" x="10125075" y="3738563"/>
          <p14:tracePt t="87383" x="10101263" y="3733800"/>
          <p14:tracePt t="87399" x="10091738" y="3729038"/>
          <p14:tracePt t="87416" x="10086975" y="3729038"/>
          <p14:tracePt t="87449" x="10077450" y="3724275"/>
          <p14:tracePt t="87483" x="10048875" y="3714750"/>
          <p14:tracePt t="87499" x="10044113" y="3709988"/>
          <p14:tracePt t="87516" x="10020300" y="3705225"/>
          <p14:tracePt t="87533" x="10015538" y="3700463"/>
          <p14:tracePt t="87549" x="10001250" y="3695700"/>
          <p14:tracePt t="87566" x="9996488" y="3690938"/>
          <p14:tracePt t="87583" x="9977438" y="3681413"/>
          <p14:tracePt t="87599" x="9967913" y="3681413"/>
          <p14:tracePt t="87616" x="9934575" y="3671888"/>
          <p14:tracePt t="87633" x="9910763" y="3662363"/>
          <p14:tracePt t="87649" x="9848850" y="3643313"/>
          <p14:tracePt t="87666" x="9815513" y="3633788"/>
          <p14:tracePt t="87683" x="9763125" y="3619500"/>
          <p14:tracePt t="87700" x="9734550" y="3609975"/>
          <p14:tracePt t="87716" x="9682163" y="3586163"/>
          <p14:tracePt t="87733" x="9667875" y="3571875"/>
          <p14:tracePt t="87750" x="9644063" y="3552825"/>
          <p14:tracePt t="87766" x="9634538" y="3533775"/>
          <p14:tracePt t="87783" x="9615488" y="3509963"/>
          <p14:tracePt t="87800" x="9567863" y="3452813"/>
          <p14:tracePt t="87817" x="9501188" y="3376613"/>
          <p14:tracePt t="87833" x="9467850" y="3333750"/>
          <p14:tracePt t="87850" x="9439275" y="3286125"/>
          <p14:tracePt t="87866" x="9405938" y="3195638"/>
          <p14:tracePt t="87883" x="9405938" y="3152775"/>
          <p14:tracePt t="87900" x="9434513" y="3057525"/>
          <p14:tracePt t="87917" x="9463088" y="3009900"/>
          <p14:tracePt t="87933" x="9515475" y="2938463"/>
          <p14:tracePt t="87950" x="9544050" y="2900363"/>
          <p14:tracePt t="87967" x="9610725" y="2824163"/>
          <p14:tracePt t="87983" x="9658350" y="2781300"/>
          <p14:tracePt t="88000" x="9767888" y="2700338"/>
          <p14:tracePt t="88017" x="9820275" y="2667000"/>
          <p14:tracePt t="88033" x="9915525" y="2614613"/>
          <p14:tracePt t="88050" x="9953625" y="2595563"/>
          <p14:tracePt t="88067" x="10020300" y="2557463"/>
          <p14:tracePt t="88083" x="10039350" y="2543175"/>
          <p14:tracePt t="88100" x="10067925" y="2519363"/>
          <p14:tracePt t="88117" x="10082213" y="2509838"/>
          <p14:tracePt t="88133" x="10120313" y="2495550"/>
          <p14:tracePt t="88150" x="10144125" y="2486025"/>
          <p14:tracePt t="88167" x="10182225" y="2476500"/>
          <p14:tracePt t="88184" x="10225088" y="2471738"/>
          <p14:tracePt t="88200" x="10344150" y="2462213"/>
          <p14:tracePt t="88217" x="10415588" y="2462213"/>
          <p14:tracePt t="88233" x="10539413" y="2457450"/>
          <p14:tracePt t="88250" x="10591800" y="2452688"/>
          <p14:tracePt t="88267" x="10634663" y="2447925"/>
          <p14:tracePt t="88284" x="10682288" y="2438400"/>
          <p14:tracePt t="88300" x="10691813" y="2433638"/>
          <p14:tracePt t="88317" x="10710863" y="2433638"/>
          <p14:tracePt t="88334" x="10725150" y="2438400"/>
          <p14:tracePt t="88350" x="10777538" y="2457450"/>
          <p14:tracePt t="88367" x="10820400" y="2466975"/>
          <p14:tracePt t="88384" x="10925175" y="2495550"/>
          <p14:tracePt t="88400" x="10977563" y="2514600"/>
          <p14:tracePt t="88417" x="11087100" y="2543175"/>
          <p14:tracePt t="88434" x="11129963" y="2562225"/>
          <p14:tracePt t="88450" x="11191875" y="2590800"/>
          <p14:tracePt t="88467" x="11215688" y="2600325"/>
          <p14:tracePt t="88484" x="11253788" y="2628900"/>
          <p14:tracePt t="88500" x="11272838" y="2638425"/>
          <p14:tracePt t="88517" x="11306175" y="2676525"/>
          <p14:tracePt t="88534" x="11325225" y="2690813"/>
          <p14:tracePt t="88550" x="11358563" y="2738438"/>
          <p14:tracePt t="88567" x="11382375" y="2767013"/>
          <p14:tracePt t="88584" x="11434763" y="2828925"/>
          <p14:tracePt t="88600" x="11453813" y="2867025"/>
          <p14:tracePt t="88617" x="11477625" y="2919413"/>
          <p14:tracePt t="88634" x="11482388" y="2943225"/>
          <p14:tracePt t="88650" x="11496675" y="2981325"/>
          <p14:tracePt t="88684" x="11506200" y="2995613"/>
          <p14:tracePt t="88700" x="11520488" y="3024188"/>
          <p14:tracePt t="88717" x="11534775" y="3057525"/>
          <p14:tracePt t="88734" x="11544300" y="3081338"/>
          <p14:tracePt t="88767" x="11549063" y="3138488"/>
          <p14:tracePt t="88784" x="11544300" y="3167063"/>
          <p14:tracePt t="88801" x="11539538" y="3228975"/>
          <p14:tracePt t="88817" x="11539538" y="3243263"/>
          <p14:tracePt t="88834" x="11539538" y="3267075"/>
          <p14:tracePt t="88851" x="11539538" y="3281363"/>
          <p14:tracePt t="88867" x="11539538" y="3300413"/>
          <p14:tracePt t="88884" x="11539538" y="3309938"/>
          <p14:tracePt t="88901" x="11539538" y="3333750"/>
          <p14:tracePt t="88917" x="11539538" y="3348038"/>
          <p14:tracePt t="88934" x="11530013" y="3367088"/>
          <p14:tracePt t="88951" x="11525250" y="3376613"/>
          <p14:tracePt t="88967" x="11510963" y="3400425"/>
          <p14:tracePt t="88984" x="11506200" y="3409950"/>
          <p14:tracePt t="89001" x="11491913" y="3429000"/>
          <p14:tracePt t="89017" x="11482388" y="3443288"/>
          <p14:tracePt t="89034" x="11472863" y="3457575"/>
          <p14:tracePt t="89051" x="11463338" y="3471863"/>
          <p14:tracePt t="89068" x="11439525" y="3490913"/>
          <p14:tracePt t="89084" x="11430000" y="3505200"/>
          <p14:tracePt t="89101" x="11410950" y="3524250"/>
          <p14:tracePt t="89117" x="11396663" y="3538538"/>
          <p14:tracePt t="89134" x="11363325" y="3567113"/>
          <p14:tracePt t="89151" x="11339513" y="3586163"/>
          <p14:tracePt t="89167" x="11301413" y="3609975"/>
          <p14:tracePt t="89184" x="11287125" y="3624263"/>
          <p14:tracePt t="89201" x="11258550" y="3643313"/>
          <p14:tracePt t="89217" x="11249025" y="3648075"/>
          <p14:tracePt t="89234" x="11234738" y="3657600"/>
          <p14:tracePt t="89251" x="11210925" y="3681413"/>
          <p14:tracePt t="89267" x="11191875" y="3690938"/>
          <p14:tracePt t="89284" x="11168063" y="3709988"/>
          <p14:tracePt t="89301" x="11153775" y="3719513"/>
          <p14:tracePt t="89317" x="11139488" y="3729038"/>
          <p14:tracePt t="89334" x="11129963" y="3733800"/>
          <p14:tracePt t="89351" x="11120438" y="3738563"/>
          <p14:tracePt t="89368" x="11110913" y="3743325"/>
          <p14:tracePt t="89384" x="11106150" y="3748088"/>
          <p14:tracePt t="89401" x="11101388" y="3748088"/>
          <p14:tracePt t="89418" x="11096625" y="3752850"/>
          <p14:tracePt t="89434" x="11091863" y="3752850"/>
          <p14:tracePt t="89451" x="11087100" y="3752850"/>
          <p14:tracePt t="89468" x="11082338" y="3757613"/>
          <p14:tracePt t="89484" x="11068050" y="3762375"/>
          <p14:tracePt t="89501" x="11063288" y="3767138"/>
          <p14:tracePt t="89518" x="11053763" y="3771900"/>
          <p14:tracePt t="89535" x="11049000" y="3771900"/>
          <p14:tracePt t="89652" x="11044238" y="3776663"/>
          <p14:tracePt t="89698" x="11044238" y="3781425"/>
          <p14:tracePt t="89844" x="11039475" y="3781425"/>
          <p14:tracePt t="90529" x="11025188" y="3781425"/>
          <p14:tracePt t="90541" x="11020425" y="3781425"/>
          <p14:tracePt t="90552" x="11001375" y="3776663"/>
          <p14:tracePt t="90569" x="10972800" y="3771900"/>
          <p14:tracePt t="90585" x="10901363" y="3752850"/>
          <p14:tracePt t="90602" x="10863263" y="3743325"/>
          <p14:tracePt t="90619" x="10782300" y="3724275"/>
          <p14:tracePt t="90635" x="10748963" y="3714750"/>
          <p14:tracePt t="90652" x="10696575" y="3695700"/>
          <p14:tracePt t="90669" x="10682288" y="3690938"/>
          <p14:tracePt t="90686" x="10648950" y="3681413"/>
          <p14:tracePt t="90702" x="10639425" y="3676650"/>
          <p14:tracePt t="90719" x="10634663" y="3671888"/>
          <p14:tracePt t="90735" x="10620375" y="3643313"/>
          <p14:tracePt t="90752" x="10610850" y="3614738"/>
          <p14:tracePt t="90769" x="10601325" y="3533775"/>
          <p14:tracePt t="90785" x="10601325" y="3481388"/>
          <p14:tracePt t="90802" x="10639425" y="3343275"/>
          <p14:tracePt t="90819" x="10658475" y="3243263"/>
          <p14:tracePt t="90835" x="10706100" y="3014663"/>
          <p14:tracePt t="90852" x="10744200" y="2938463"/>
          <p14:tracePt t="90869" x="10839450" y="2857500"/>
          <p14:tracePt t="90885" x="10901363" y="2824163"/>
          <p14:tracePt t="90902" x="10987088" y="2786063"/>
          <p14:tracePt t="90919" x="11015663" y="2776538"/>
          <p14:tracePt t="90936" x="11039475" y="2771775"/>
          <p14:tracePt t="90952" x="11049000" y="2771775"/>
          <p14:tracePt t="90986" x="11053763" y="2771775"/>
          <p14:tracePt t="91019" x="11058525" y="2771775"/>
          <p14:tracePt t="91036" x="11096625" y="2771775"/>
          <p14:tracePt t="91052" x="11139488" y="2767013"/>
          <p14:tracePt t="91069" x="11206163" y="2752725"/>
          <p14:tracePt t="91086" x="11225213" y="2743200"/>
          <p14:tracePt t="91102" x="11234738" y="2738438"/>
          <p14:tracePt t="91119" x="11234738" y="2733675"/>
          <p14:tracePt t="91139" x="11229975" y="2733675"/>
          <p14:tracePt t="91160" x="11225213" y="2733675"/>
          <p14:tracePt t="91240" x="11215688" y="2738438"/>
          <p14:tracePt t="91261" x="11210925" y="2738438"/>
          <p14:tracePt t="91274" x="11206163" y="2738438"/>
          <p14:tracePt t="91284" x="11196638" y="2743200"/>
          <p14:tracePt t="91296" x="11187113" y="2747963"/>
          <p14:tracePt t="91306" x="11177588" y="2752725"/>
          <p14:tracePt t="91319" x="11163300" y="2762250"/>
          <p14:tracePt t="91336" x="11153775" y="2767013"/>
          <p14:tracePt t="91353" x="11144250" y="2771775"/>
          <p14:tracePt t="91374" x="11120438" y="2781300"/>
          <p14:tracePt t="91386" x="11082338" y="2795588"/>
          <p14:tracePt t="91403" x="11053763" y="2805113"/>
          <p14:tracePt t="91419" x="10982325" y="2828925"/>
          <p14:tracePt t="91436" x="10929938" y="2843213"/>
          <p14:tracePt t="91453" x="10829925" y="2876550"/>
          <p14:tracePt t="91469" x="10796588" y="2886075"/>
          <p14:tracePt t="91486" x="10748963" y="2900363"/>
          <p14:tracePt t="91503" x="10734675" y="2900363"/>
          <p14:tracePt t="91519" x="10687050" y="2914650"/>
          <p14:tracePt t="91536" x="10653713" y="2924175"/>
          <p14:tracePt t="91553" x="10587038" y="2947988"/>
          <p14:tracePt t="91569" x="10544175" y="2962275"/>
          <p14:tracePt t="91586" x="10477500" y="2995613"/>
          <p14:tracePt t="91603" x="10448925" y="3000375"/>
          <p14:tracePt t="91620" x="10415588" y="3019425"/>
          <p14:tracePt t="91636" x="10401300" y="3024188"/>
          <p14:tracePt t="91653" x="10372725" y="3048000"/>
          <p14:tracePt t="91670" x="10353675" y="3062288"/>
          <p14:tracePt t="91686" x="10339388" y="3076575"/>
          <p14:tracePt t="91703" x="10320338" y="3095625"/>
          <p14:tracePt t="91720" x="10310813" y="3105150"/>
          <p14:tracePt t="91736" x="10306050" y="3109913"/>
          <p14:tracePt t="91756" x="10301288" y="3119438"/>
          <p14:tracePt t="91770" x="10296525" y="3124200"/>
          <p14:tracePt t="91786" x="10291763" y="3133725"/>
          <p14:tracePt t="91803" x="10263188" y="3157538"/>
          <p14:tracePt t="91820" x="10239375" y="3171825"/>
          <p14:tracePt t="91836" x="10215563" y="3195638"/>
          <p14:tracePt t="91853" x="10201275" y="3205163"/>
          <p14:tracePt t="91870" x="10191750" y="3219450"/>
          <p14:tracePt t="91886" x="10186988" y="3224213"/>
          <p14:tracePt t="91903" x="10167938" y="3243263"/>
          <p14:tracePt t="91920" x="10148888" y="3262313"/>
          <p14:tracePt t="91937" x="10115550" y="3295650"/>
          <p14:tracePt t="91953" x="10110788" y="3305175"/>
          <p14:tracePt t="91970" x="10106025" y="3314700"/>
          <p14:tracePt t="91986" x="10106025" y="3319463"/>
          <p14:tracePt t="92003" x="10101263" y="3324225"/>
          <p14:tracePt t="92037" x="10101263" y="3328988"/>
          <p14:tracePt t="92103" x="10091738" y="3343275"/>
          <p14:tracePt t="92171" x="10091738" y="3348038"/>
          <p14:tracePt t="92196" x="10091738" y="3352800"/>
          <p14:tracePt t="92679" x="10096500" y="3352800"/>
          <p14:tracePt t="92701" x="10101263" y="3352800"/>
          <p14:tracePt t="92712" x="10106025" y="3352800"/>
          <p14:tracePt t="92736" x="10134600" y="3343275"/>
          <p14:tracePt t="92747" x="10196513" y="3328988"/>
          <p14:tracePt t="92758" x="10239375" y="3319463"/>
          <p14:tracePt t="92770" x="10282238" y="3309938"/>
          <p14:tracePt t="92787" x="10315575" y="3300413"/>
          <p14:tracePt t="92804" x="10367963" y="3276600"/>
          <p14:tracePt t="92820" x="10382250" y="3267075"/>
          <p14:tracePt t="92837" x="10401300" y="3233738"/>
          <p14:tracePt t="92854" x="10406063" y="3219450"/>
          <p14:tracePt t="92871" x="10410825" y="3195638"/>
          <p14:tracePt t="92887" x="10410825" y="3181350"/>
          <p14:tracePt t="92904" x="10406063" y="3152775"/>
          <p14:tracePt t="92920" x="10406063" y="3138488"/>
          <p14:tracePt t="92937" x="10401300" y="3133725"/>
          <p14:tracePt t="92954" x="10401300" y="3124200"/>
          <p14:tracePt t="92970" x="10391775" y="3105150"/>
          <p14:tracePt t="92987" x="10382250" y="3095625"/>
          <p14:tracePt t="93004" x="10372725" y="3071813"/>
          <p14:tracePt t="93021" x="10367963" y="3067050"/>
          <p14:tracePt t="93037" x="10367963" y="3057525"/>
          <p14:tracePt t="93054" x="10367963" y="3052763"/>
          <p14:tracePt t="93071" x="10367963" y="3043238"/>
          <p14:tracePt t="93087" x="10358438" y="3033713"/>
          <p14:tracePt t="93104" x="10358438" y="3028950"/>
          <p14:tracePt t="93108" x="10353675" y="3028950"/>
          <p14:tracePt t="93129" x="10348913" y="3028950"/>
          <p14:tracePt t="93140" x="10344150" y="3028950"/>
          <p14:tracePt t="93196" x="10344150" y="3033713"/>
          <p14:tracePt t="93219" x="10348913" y="3038475"/>
          <p14:tracePt t="93230" x="10358438" y="3043238"/>
          <p14:tracePt t="93241" x="10363200" y="3043238"/>
          <p14:tracePt t="93254" x="10367963" y="3048000"/>
          <p14:tracePt t="93271" x="10382250" y="3052763"/>
          <p14:tracePt t="93288" x="10406063" y="3057525"/>
          <p14:tracePt t="93304" x="10425113" y="3062288"/>
          <p14:tracePt t="93321" x="10487025" y="3067050"/>
          <p14:tracePt t="93338" x="10515600" y="3071813"/>
          <p14:tracePt t="93354" x="10544175" y="3071813"/>
          <p14:tracePt t="93410" x="10548938" y="3071813"/>
          <p14:tracePt t="93421" x="10553700" y="3071813"/>
          <p14:tracePt t="93434" x="10563225" y="3067050"/>
          <p14:tracePt t="93455" x="10567988" y="3067050"/>
          <p14:tracePt t="93466" x="10577513" y="3067050"/>
          <p14:tracePt t="93478" x="10591800" y="3067050"/>
          <p14:tracePt t="93545" x="10596563" y="3067050"/>
          <p14:tracePt t="93557" x="10601325" y="3071813"/>
          <p14:tracePt t="93567" x="10606088" y="3076575"/>
          <p14:tracePt t="93589" x="10625138" y="3090863"/>
          <p14:tracePt t="93604" x="10644188" y="3105150"/>
          <p14:tracePt t="93621" x="10658475" y="3119438"/>
          <p14:tracePt t="93638" x="10668000" y="3138488"/>
          <p14:tracePt t="93654" x="10668000" y="3143250"/>
          <p14:tracePt t="93671" x="10668000" y="3157538"/>
          <p14:tracePt t="93688" x="10663238" y="3167063"/>
          <p14:tracePt t="93704" x="10663238" y="3176588"/>
          <p14:tracePt t="93721" x="10663238" y="3181350"/>
          <p14:tracePt t="93738" x="10663238" y="3195638"/>
          <p14:tracePt t="93755" x="10663238" y="3200400"/>
          <p14:tracePt t="93771" x="10663238" y="3205163"/>
          <p14:tracePt t="93805" x="10663238" y="3209925"/>
          <p14:tracePt t="93821" x="10663238" y="3219450"/>
          <p14:tracePt t="93838" x="10663238" y="3224213"/>
          <p14:tracePt t="93961" x="10668000" y="3219450"/>
          <p14:tracePt t="93973" x="10672763" y="3214688"/>
          <p14:tracePt t="109205" x="10672763" y="3209925"/>
          <p14:tracePt t="109229" x="10668000" y="3209925"/>
          <p14:tracePt t="110568" x="10663238" y="3209925"/>
          <p14:tracePt t="110578" x="10648950" y="3209925"/>
          <p14:tracePt t="110589" x="10625138" y="3209925"/>
          <p14:tracePt t="110602" x="10591800" y="3205163"/>
          <p14:tracePt t="110619" x="10553700" y="3200400"/>
          <p14:tracePt t="110635" x="10448925" y="3195638"/>
          <p14:tracePt t="110652" x="10396538" y="3200400"/>
          <p14:tracePt t="110669" x="10287000" y="3214688"/>
          <p14:tracePt t="110685" x="10196513" y="3233738"/>
          <p14:tracePt t="110702" x="9858375" y="3290888"/>
          <p14:tracePt t="110719" x="9605963" y="3319463"/>
          <p14:tracePt t="110735" x="8972550" y="3357563"/>
          <p14:tracePt t="110752" x="8582025" y="3376613"/>
          <p14:tracePt t="110769" x="7781925" y="3409950"/>
          <p14:tracePt t="110785" x="7496175" y="3429000"/>
          <p14:tracePt t="110802" x="6881813" y="3486150"/>
          <p14:tracePt t="110819" x="6719888" y="3500438"/>
          <p14:tracePt t="110835" x="6372225" y="3552825"/>
          <p14:tracePt t="110852" x="6210300" y="3567113"/>
          <p14:tracePt t="110869" x="5938838" y="3567113"/>
          <p14:tracePt t="110886" x="5800725" y="3543300"/>
          <p14:tracePt t="111129" x="5815013" y="3552825"/>
          <p14:tracePt t="111140" x="5819775" y="3552825"/>
          <p14:tracePt t="111199" x="5810250" y="3557588"/>
          <p14:tracePt t="111208" x="5786438" y="3557588"/>
          <p14:tracePt t="111220" x="5762625" y="3557588"/>
          <p14:tracePt t="111236" x="5743575" y="3557588"/>
          <p14:tracePt t="111252" x="5695950" y="3552825"/>
          <p14:tracePt t="111269" x="5662613" y="3552825"/>
          <p14:tracePt t="111286" x="5586413" y="3552825"/>
          <p14:tracePt t="111302" x="5534025" y="3552825"/>
          <p14:tracePt t="111319" x="5434013" y="3562350"/>
          <p14:tracePt t="111336" x="5376863" y="3567113"/>
          <p14:tracePt t="111352" x="5305425" y="3571875"/>
          <p14:tracePt t="111369" x="5162550" y="3595688"/>
          <p14:tracePt t="111386" x="5038725" y="3614738"/>
          <p14:tracePt t="111402" x="4762500" y="3662363"/>
          <p14:tracePt t="111419" x="4576763" y="3686175"/>
          <p14:tracePt t="111436" x="4200525" y="3729038"/>
          <p14:tracePt t="111452" x="4029075" y="3748088"/>
          <p14:tracePt t="111469" x="3790950" y="3795713"/>
          <p14:tracePt t="111486" x="3729038" y="3824288"/>
          <p14:tracePt t="111502" x="3671888" y="3867150"/>
          <p14:tracePt t="111519" x="3662363" y="3876675"/>
          <p14:tracePt t="111536" x="3619500" y="3886200"/>
          <p14:tracePt t="111770" x="3619500" y="3876675"/>
          <p14:tracePt t="111781" x="3633788" y="3871913"/>
          <p14:tracePt t="111793" x="3638550" y="3867150"/>
          <p14:tracePt t="111815" x="3633788" y="3867150"/>
          <p14:tracePt t="111826" x="3624263" y="3862388"/>
          <p14:tracePt t="111838" x="3619500" y="3857625"/>
          <p14:tracePt t="111853" x="3609975" y="3857625"/>
          <p14:tracePt t="111871" x="3605213" y="3857625"/>
          <p14:tracePt t="112029" x="3600450" y="3857625"/>
          <p14:tracePt t="112052" x="3590925" y="3852863"/>
          <p14:tracePt t="112063" x="3586163" y="3848100"/>
          <p14:tracePt t="112074" x="3581400" y="3848100"/>
          <p14:tracePt t="112086" x="3571875" y="3848100"/>
          <p14:tracePt t="112103" x="3567113" y="3848100"/>
          <p14:tracePt t="112120" x="3548063" y="3838575"/>
          <p14:tracePt t="112136" x="3533775" y="3838575"/>
          <p14:tracePt t="112153" x="3505200" y="3833813"/>
          <p14:tracePt t="112170" x="3486150" y="3833813"/>
          <p14:tracePt t="112186" x="3448050" y="3833813"/>
          <p14:tracePt t="112203" x="3424238" y="3833813"/>
          <p14:tracePt t="112220" x="3362325" y="3833813"/>
          <p14:tracePt t="112236" x="3324225" y="3829050"/>
          <p14:tracePt t="112253" x="3248025" y="3819525"/>
          <p14:tracePt t="112270" x="3214688" y="3814763"/>
          <p14:tracePt t="112286" x="3152775" y="3814763"/>
          <p14:tracePt t="112336" x="3009900" y="3805238"/>
          <p14:tracePt t="112353" x="2976563" y="3800475"/>
          <p14:tracePt t="112370" x="2919413" y="3795713"/>
          <p14:tracePt t="112387" x="2900363" y="3795713"/>
          <p14:tracePt t="112403" x="2871788" y="3795713"/>
          <p14:tracePt t="112420" x="2867025" y="3795713"/>
          <p14:tracePt t="112437" x="2862263" y="3795713"/>
          <p14:tracePt t="112453" x="2857500" y="3795713"/>
          <p14:tracePt t="112470" x="2833688" y="3795713"/>
          <p14:tracePt t="112728" x="2833688" y="3786188"/>
          <p14:tracePt t="112761" x="2833688" y="3776663"/>
          <p14:tracePt t="112771" x="2843213" y="3771900"/>
          <p14:tracePt t="112784" x="2867025" y="3771900"/>
          <p14:tracePt t="112806" x="2871788" y="3771900"/>
          <p14:tracePt t="112817" x="2867025" y="3771900"/>
          <p14:tracePt t="112828" x="2852738" y="3771900"/>
          <p14:tracePt t="112839" x="2843213" y="3771900"/>
          <p14:tracePt t="112854" x="2828925" y="3771900"/>
          <p14:tracePt t="112870" x="2814638" y="3771900"/>
          <p14:tracePt t="112887" x="2781300" y="3762375"/>
          <p14:tracePt t="112904" x="2767013" y="3762375"/>
          <p14:tracePt t="112921" x="2733675" y="3757613"/>
          <p14:tracePt t="112937" x="2709863" y="3757613"/>
          <p14:tracePt t="112954" x="2662238" y="3752850"/>
          <p14:tracePt t="112970" x="2633663" y="3752850"/>
          <p14:tracePt t="112987" x="2595563" y="3752850"/>
          <p14:tracePt t="113004" x="2581275" y="3752850"/>
          <p14:tracePt t="113021" x="2557463" y="3757613"/>
          <p14:tracePt t="113037" x="2528888" y="3757613"/>
          <p14:tracePt t="113054" x="2476500" y="3762375"/>
          <p14:tracePt t="113071" x="2452688" y="3762375"/>
          <p14:tracePt t="113087" x="2405063" y="3767138"/>
          <p14:tracePt t="113104" x="2395538" y="3771900"/>
          <p14:tracePt t="113108" x="2390775" y="3771900"/>
          <p14:tracePt t="113210" x="2386013" y="3776663"/>
          <p14:tracePt t="113233" x="2381250" y="3776663"/>
          <p14:tracePt t="113244" x="2376488" y="3781425"/>
          <p14:tracePt t="113267" x="2371725" y="3786188"/>
          <p14:tracePt t="146445" x="2371725" y="3795713"/>
          <p14:tracePt t="146457" x="2371725" y="3829050"/>
          <p14:tracePt t="146467" x="2362200" y="3843338"/>
          <p14:tracePt t="146481" x="2347913" y="3862388"/>
          <p14:tracePt t="146498" x="2324100" y="3871913"/>
          <p14:tracePt t="146515" x="2257425" y="3905250"/>
          <p14:tracePt t="146531" x="2224088" y="3919538"/>
          <p14:tracePt t="146548" x="2152650" y="3957638"/>
          <p14:tracePt t="146565" x="2124075" y="3971925"/>
          <p14:tracePt t="146582" x="2062163" y="3995738"/>
          <p14:tracePt t="146598" x="2024063" y="4010025"/>
          <p14:tracePt t="146615" x="1924050" y="4038600"/>
          <p14:tracePt t="146632" x="1871663" y="4057650"/>
          <p14:tracePt t="146648" x="1776413" y="4076700"/>
          <p14:tracePt t="146665" x="1743075" y="4086225"/>
          <p14:tracePt t="146682" x="1709738" y="4100513"/>
          <p14:tracePt t="146698" x="1704975" y="4100513"/>
          <p14:tracePt t="146715" x="1690688" y="4110038"/>
          <p14:tracePt t="146732" x="1681163" y="4110038"/>
          <p14:tracePt t="146748" x="1652588" y="4110038"/>
          <p14:tracePt t="146765" x="1638300" y="4110038"/>
          <p14:tracePt t="146782" x="1600200" y="4095750"/>
          <p14:tracePt t="146798" x="1576388" y="4081463"/>
          <p14:tracePt t="146815" x="1533525" y="4067175"/>
          <p14:tracePt t="146950" x="1557338" y="4067175"/>
          <p14:tracePt t="146962" x="1590675" y="4067175"/>
          <p14:tracePt t="146973" x="1595438" y="4062413"/>
          <p14:tracePt t="146984" x="1595438" y="4052888"/>
          <p14:tracePt t="146999" x="1595438" y="4043363"/>
          <p14:tracePt t="147015" x="1590675" y="4043363"/>
          <p14:tracePt t="147032" x="1585913" y="4043363"/>
          <p14:tracePt t="147049" x="1581150" y="4043363"/>
          <p14:tracePt t="147065" x="1562100" y="4048125"/>
          <p14:tracePt t="147082" x="1547813" y="4052888"/>
          <p14:tracePt t="147099" x="1538288" y="4057650"/>
          <p14:tracePt t="147132" x="1533525" y="4057650"/>
          <p14:tracePt t="147198" x="1528763" y="4062413"/>
          <p14:tracePt t="147209" x="1514475" y="4067175"/>
          <p14:tracePt t="147220" x="1509713" y="4067175"/>
          <p14:tracePt t="147232" x="1504950" y="4071938"/>
          <p14:tracePt t="147249" x="1495425" y="4076700"/>
          <p14:tracePt t="147265" x="1485900" y="4081463"/>
          <p14:tracePt t="147282" x="1485900" y="4086225"/>
          <p14:tracePt t="147299" x="1481138" y="4086225"/>
          <p14:tracePt t="150191" x="1485900" y="4086225"/>
          <p14:tracePt t="150202" x="1495425" y="4086225"/>
          <p14:tracePt t="150213" x="1500188" y="4086225"/>
          <p14:tracePt t="150225" x="1504950" y="4086225"/>
          <p14:tracePt t="150237" x="1514475" y="4086225"/>
          <p14:tracePt t="150251" x="1524000" y="4086225"/>
          <p14:tracePt t="150268" x="1543050" y="4081463"/>
          <p14:tracePt t="150285" x="1557338" y="4076700"/>
          <p14:tracePt t="150301" x="1585913" y="4076700"/>
          <p14:tracePt t="150318" x="1647825" y="4076700"/>
          <p14:tracePt t="150334" x="1676400" y="4081463"/>
          <p14:tracePt t="150351" x="1714500" y="4090988"/>
          <p14:tracePt t="150368" x="1728788" y="4095750"/>
          <p14:tracePt t="150385" x="1733550" y="4095750"/>
          <p14:tracePt t="150449" x="1738313" y="4095750"/>
          <p14:tracePt t="159236" x="1771650" y="4095750"/>
          <p14:tracePt t="159247" x="1819275" y="4095750"/>
          <p14:tracePt t="159259" x="1852613" y="4090988"/>
          <p14:tracePt t="159275" x="1881188" y="4086225"/>
          <p14:tracePt t="159292" x="1900238" y="4076700"/>
          <p14:tracePt t="159309" x="1914525" y="4076700"/>
          <p14:tracePt t="159325" x="1957388" y="4067175"/>
          <p14:tracePt t="159342" x="1995488" y="4062413"/>
          <p14:tracePt t="159359" x="2105025" y="4048125"/>
          <p14:tracePt t="159375" x="2171700" y="4048125"/>
          <p14:tracePt t="159392" x="2276475" y="4062413"/>
          <p14:tracePt t="159409" x="2343150" y="4076700"/>
          <p14:tracePt t="159425" x="2386013" y="4086225"/>
          <p14:tracePt t="159442" x="2490788" y="4114800"/>
          <p14:tracePt t="159459" x="2576513" y="4133850"/>
          <p14:tracePt t="159475" x="2614613" y="4143375"/>
          <p14:tracePt t="159492" x="2647950" y="4148138"/>
          <p14:tracePt t="159509" x="2705100" y="4162425"/>
          <p14:tracePt t="159526" x="2738438" y="4171950"/>
          <p14:tracePt t="159542" x="2833688" y="4195763"/>
          <p14:tracePt t="159559" x="2900363" y="4214813"/>
          <p14:tracePt t="159576" x="3076575" y="4243388"/>
          <p14:tracePt t="159592" x="3162300" y="4257675"/>
          <p14:tracePt t="159609" x="3305175" y="4262438"/>
          <p14:tracePt t="159626" x="3367088" y="4257675"/>
          <p14:tracePt t="159642" x="3438525" y="4248150"/>
          <p14:tracePt t="159659" x="3452813" y="4243388"/>
          <p14:tracePt t="159676" x="3471863" y="4238625"/>
          <p14:tracePt t="159709" x="3476625" y="4233863"/>
          <p14:tracePt t="159742" x="3476625" y="4229100"/>
          <p14:tracePt t="159888" x="3476625" y="4224338"/>
          <p14:tracePt t="159912" x="3476625" y="4219575"/>
          <p14:tracePt t="159933" x="3481388" y="4219575"/>
          <p14:tracePt t="159945" x="3481388" y="4214813"/>
          <p14:tracePt t="159956" x="3486150" y="4210050"/>
          <p14:tracePt t="159967" x="3490913" y="4210050"/>
          <p14:tracePt t="159979" x="3490913" y="4205288"/>
          <p14:tracePt t="159993" x="3495675" y="4205288"/>
          <p14:tracePt t="160009" x="3509963" y="4200525"/>
          <p14:tracePt t="160026" x="3529013" y="4191000"/>
          <p14:tracePt t="160043" x="3533775" y="4191000"/>
          <p14:tracePt t="160059" x="3543300" y="4186238"/>
          <p14:tracePt t="160076" x="3548063" y="4186238"/>
          <p14:tracePt t="160093" x="3552825" y="4186238"/>
          <p14:tracePt t="160126" x="3557588" y="4186238"/>
          <p14:tracePt t="160143" x="3562350" y="4186238"/>
          <p14:tracePt t="160159" x="3567113" y="4186238"/>
          <p14:tracePt t="160181" x="3571875" y="4186238"/>
          <p14:tracePt t="160225" x="3576638" y="4181475"/>
          <p14:tracePt t="160236" x="3581400" y="4181475"/>
          <p14:tracePt t="160258" x="3586163" y="4176713"/>
          <p14:tracePt t="160270" x="3590925" y="4176713"/>
          <p14:tracePt t="160281" x="3595688" y="4176713"/>
          <p14:tracePt t="160293" x="3605213" y="4176713"/>
          <p14:tracePt t="160315" x="3609975" y="4171950"/>
          <p14:tracePt t="160338" x="3619500" y="4171950"/>
          <p14:tracePt t="160349" x="3629025" y="4171950"/>
          <p14:tracePt t="160360" x="3643313" y="4171950"/>
          <p14:tracePt t="160376" x="3657600" y="4171950"/>
          <p14:tracePt t="160393" x="3700463" y="4176713"/>
          <p14:tracePt t="160410" x="3738563" y="4176713"/>
          <p14:tracePt t="160426" x="3786188" y="4176713"/>
          <p14:tracePt t="160443" x="3881438" y="4176713"/>
          <p14:tracePt t="160460" x="3929063" y="4176713"/>
          <p14:tracePt t="160476" x="3976688" y="4176713"/>
          <p14:tracePt t="160493" x="4057650" y="4167188"/>
          <p14:tracePt t="160510" x="4114800" y="4157663"/>
          <p14:tracePt t="160526" x="4148138" y="4152900"/>
          <p14:tracePt t="160543" x="4224338" y="4148138"/>
          <p14:tracePt t="160560" x="4262438" y="4148138"/>
          <p14:tracePt t="160576" x="4314825" y="4143375"/>
          <p14:tracePt t="160593" x="4333875" y="4138613"/>
          <p14:tracePt t="160610" x="4376738" y="4129088"/>
          <p14:tracePt t="160626" x="4395788" y="4124325"/>
          <p14:tracePt t="160643" x="4448175" y="4119563"/>
          <p14:tracePt t="160660" x="4476750" y="4119563"/>
          <p14:tracePt t="160677" x="4524375" y="4119563"/>
          <p14:tracePt t="160693" x="4538663" y="4119563"/>
          <p14:tracePt t="160710" x="4548188" y="4124325"/>
          <p14:tracePt t="161599" x="4557713" y="4124325"/>
          <p14:tracePt t="161610" x="4581525" y="4124325"/>
          <p14:tracePt t="161621" x="4605338" y="4119563"/>
          <p14:tracePt t="161632" x="4619625" y="4119563"/>
          <p14:tracePt t="161644" x="4633913" y="4114800"/>
          <p14:tracePt t="161661" x="4648200" y="4114800"/>
          <p14:tracePt t="161677" x="4672013" y="4110038"/>
          <p14:tracePt t="161694" x="4686300" y="4110038"/>
          <p14:tracePt t="161711" x="4724400" y="4110038"/>
          <p14:tracePt t="161727" x="4743450" y="4110038"/>
          <p14:tracePt t="161744" x="4795838" y="4114800"/>
          <p14:tracePt t="161761" x="4824413" y="4119563"/>
          <p14:tracePt t="161777" x="4876800" y="4129088"/>
          <p14:tracePt t="161794" x="4905375" y="4133850"/>
          <p14:tracePt t="161811" x="4933950" y="4138613"/>
          <p14:tracePt t="161827" x="4948238" y="4143375"/>
          <p14:tracePt t="161844" x="4962525" y="4143375"/>
          <p14:tracePt t="161861" x="4986338" y="4148138"/>
          <p14:tracePt t="161877" x="5000625" y="4148138"/>
          <p14:tracePt t="161894" x="5019675" y="4157663"/>
          <p14:tracePt t="161911" x="5029200" y="4157663"/>
          <p14:tracePt t="161927" x="5048250" y="4162425"/>
          <p14:tracePt t="161944" x="5062538" y="4162425"/>
          <p14:tracePt t="161961" x="5091113" y="4167188"/>
          <p14:tracePt t="161977" x="5105400" y="4167188"/>
          <p14:tracePt t="161994" x="5133975" y="4167188"/>
          <p14:tracePt t="162011" x="5143500" y="4167188"/>
          <p14:tracePt t="162028" x="5162550" y="4162425"/>
          <p14:tracePt t="162044" x="5172075" y="4157663"/>
          <p14:tracePt t="162061" x="5191125" y="4152900"/>
          <p14:tracePt t="162078" x="5195888" y="4152900"/>
          <p14:tracePt t="162094" x="5200650" y="4152900"/>
          <p14:tracePt t="162128" x="5205413" y="4148138"/>
          <p14:tracePt t="162183" x="5195888" y="4143375"/>
          <p14:tracePt t="162195" x="5186363" y="4138613"/>
          <p14:tracePt t="162206" x="5167313" y="4133850"/>
          <p14:tracePt t="162217" x="5138738" y="4129088"/>
          <p14:tracePt t="162229" x="5100638" y="4114800"/>
          <p14:tracePt t="162578" x="5129213" y="4114800"/>
          <p14:tracePt t="162588" x="5143500" y="4114800"/>
          <p14:tracePt t="162599" x="5153025" y="4114800"/>
          <p14:tracePt t="162960" x="5157788" y="4114800"/>
          <p14:tracePt t="162971" x="5162550" y="4110038"/>
          <p14:tracePt t="162982" x="5172075" y="4110038"/>
          <p14:tracePt t="162995" x="5186363" y="4105275"/>
          <p14:tracePt t="163012" x="5200650" y="4105275"/>
          <p14:tracePt t="163028" x="5248275" y="4105275"/>
          <p14:tracePt t="163045" x="5272088" y="4105275"/>
          <p14:tracePt t="163062" x="5334000" y="4105275"/>
          <p14:tracePt t="163078" x="5362575" y="4105275"/>
          <p14:tracePt t="163095" x="5414963" y="4105275"/>
          <p14:tracePt t="163112" x="5434013" y="4105275"/>
          <p14:tracePt t="163129" x="5457825" y="4105275"/>
          <p14:tracePt t="163145" x="5472113" y="4105275"/>
          <p14:tracePt t="163162" x="5514975" y="4110038"/>
          <p14:tracePt t="163179" x="5538788" y="4110038"/>
          <p14:tracePt t="163195" x="5591175" y="4110038"/>
          <p14:tracePt t="163212" x="5605463" y="4114800"/>
          <p14:tracePt t="163229" x="5619750" y="4114800"/>
          <p14:tracePt t="163308" x="5624513" y="4114800"/>
          <p14:tracePt t="163320" x="5629275" y="4114800"/>
          <p14:tracePt t="163342" x="5634038" y="4114800"/>
          <p14:tracePt t="163456" x="5638800" y="4114800"/>
          <p14:tracePt t="163489" x="5643563" y="4114800"/>
          <p14:tracePt t="163500" x="5648325" y="4114800"/>
          <p14:tracePt t="163511" x="5653088" y="4114800"/>
          <p14:tracePt t="163522" x="5662613" y="4110038"/>
          <p14:tracePt t="163534" x="5676900" y="4105275"/>
          <p14:tracePt t="163545" x="5705475" y="4100513"/>
          <p14:tracePt t="163562" x="5729288" y="4095750"/>
          <p14:tracePt t="163579" x="5819775" y="4090988"/>
          <p14:tracePt t="163596" x="5872163" y="4086225"/>
          <p14:tracePt t="163612" x="5976938" y="4086225"/>
          <p14:tracePt t="163629" x="6024563" y="4086225"/>
          <p14:tracePt t="163646" x="6072188" y="4086225"/>
          <p14:tracePt t="163662" x="6081713" y="4086225"/>
          <p14:tracePt t="163679" x="6091238" y="4086225"/>
          <p14:tracePt t="163713" x="6096000" y="4086225"/>
          <p14:tracePt t="163736" x="6100763" y="4086225"/>
          <p14:tracePt t="163758" x="6105525" y="4086225"/>
          <p14:tracePt t="171273" x="6105525" y="4095750"/>
          <p14:tracePt t="171296" x="6091238" y="4100513"/>
          <p14:tracePt t="171308" x="6081713" y="4100513"/>
          <p14:tracePt t="171319" x="6053138" y="4105275"/>
          <p14:tracePt t="171476" x="6062663" y="4110038"/>
          <p14:tracePt t="171511" x="6091238" y="4119563"/>
          <p14:tracePt t="171521" x="6134100" y="4105275"/>
          <p14:tracePt t="171555" x="6129338" y="4105275"/>
          <p14:tracePt t="171567" x="6119813" y="4105275"/>
          <p14:tracePt t="171579" x="6110288" y="4105275"/>
          <p14:tracePt t="171589" x="6091238" y="4105275"/>
          <p14:tracePt t="171602" x="6057900" y="4105275"/>
          <p14:tracePt t="171619" x="6015038" y="4110038"/>
          <p14:tracePt t="171636" x="5886450" y="4119563"/>
          <p14:tracePt t="171652" x="5791200" y="4119563"/>
          <p14:tracePt t="171669" x="5543550" y="4114800"/>
          <p14:tracePt t="171686" x="5381625" y="4110038"/>
          <p14:tracePt t="171702" x="5114925" y="4086225"/>
          <p14:tracePt t="171719" x="4995863" y="4081463"/>
          <p14:tracePt t="171736" x="4805363" y="4067175"/>
          <p14:tracePt t="171752" x="4724400" y="4062413"/>
          <p14:tracePt t="171769" x="4562475" y="4062413"/>
          <p14:tracePt t="171786" x="4481513" y="4067175"/>
          <p14:tracePt t="171802" x="4338638" y="4071938"/>
          <p14:tracePt t="171819" x="4262438" y="4071938"/>
          <p14:tracePt t="171836" x="4133850" y="4071938"/>
          <p14:tracePt t="171852" x="4081463" y="4076700"/>
          <p14:tracePt t="171869" x="3967163" y="4086225"/>
          <p14:tracePt t="171886" x="3905250" y="4086225"/>
          <p14:tracePt t="171902" x="3790950" y="4090988"/>
          <p14:tracePt t="171919" x="3748088" y="4090988"/>
          <p14:tracePt t="171936" x="3709988" y="4090988"/>
          <p14:tracePt t="171952" x="3657600" y="4090988"/>
          <p14:tracePt t="171969" x="3648075" y="4090988"/>
          <p14:tracePt t="171986" x="3643313" y="4090988"/>
          <p14:tracePt t="172376" x="3648075" y="4090988"/>
          <p14:tracePt t="172398" x="3652838" y="4090988"/>
          <p14:tracePt t="172433" x="3657600" y="4090988"/>
          <p14:tracePt t="172444" x="3662363" y="4090988"/>
          <p14:tracePt t="172466" x="3667125" y="4086225"/>
          <p14:tracePt t="173197" x="3671888" y="4086225"/>
          <p14:tracePt t="173208" x="3676650" y="4086225"/>
          <p14:tracePt t="173253" x="3681413" y="4081463"/>
          <p14:tracePt t="173276" x="3686175" y="4081463"/>
          <p14:tracePt t="173287" x="3695700" y="4081463"/>
          <p14:tracePt t="173298" x="3724275" y="4086225"/>
          <p14:tracePt t="173309" x="3757613" y="4095750"/>
          <p14:tracePt t="173321" x="3790950" y="4105275"/>
          <p14:tracePt t="173337" x="3824288" y="4110038"/>
          <p14:tracePt t="173355" x="3910013" y="4119563"/>
          <p14:tracePt t="173370" x="3952875" y="4124325"/>
          <p14:tracePt t="173387" x="3995738" y="4124325"/>
          <p14:tracePt t="173403" x="4076700" y="4124325"/>
          <p14:tracePt t="173420" x="4119563" y="4119563"/>
          <p14:tracePt t="173437" x="4205288" y="4110038"/>
          <p14:tracePt t="173454" x="4243388" y="4105275"/>
          <p14:tracePt t="173470" x="4319588" y="4100513"/>
          <p14:tracePt t="173487" x="4352925" y="4100513"/>
          <p14:tracePt t="173504" x="4400550" y="4105275"/>
          <p14:tracePt t="173520" x="4414838" y="4105275"/>
          <p14:tracePt t="173537" x="4424363" y="4105275"/>
          <p14:tracePt t="173570" x="4429125" y="4105275"/>
          <p14:tracePt t="174142" x="4433888" y="4105275"/>
          <p14:tracePt t="174155" x="4438650" y="4100513"/>
          <p14:tracePt t="174165" x="4443413" y="4100513"/>
          <p14:tracePt t="174176" x="4452938" y="4095750"/>
          <p14:tracePt t="174188" x="4471988" y="4095750"/>
          <p14:tracePt t="174204" x="4500563" y="4095750"/>
          <p14:tracePt t="174221" x="4562475" y="4105275"/>
          <p14:tracePt t="174238" x="4605338" y="4110038"/>
          <p14:tracePt t="174254" x="4695825" y="4119563"/>
          <p14:tracePt t="174271" x="4733925" y="4124325"/>
          <p14:tracePt t="174288" x="4791075" y="4129088"/>
          <p14:tracePt t="174304" x="4810125" y="4129088"/>
          <p14:tracePt t="174321" x="4829175" y="4129088"/>
          <p14:tracePt t="174338" x="4843463" y="4129088"/>
          <p14:tracePt t="174354" x="4852988" y="4124325"/>
          <p14:tracePt t="174371" x="4867275" y="4124325"/>
          <p14:tracePt t="174388" x="4881563" y="4124325"/>
          <p14:tracePt t="174405" x="4914900" y="4129088"/>
          <p14:tracePt t="174421" x="4943475" y="4133850"/>
          <p14:tracePt t="174438" x="4995863" y="4143375"/>
          <p14:tracePt t="174455" x="5019675" y="4148138"/>
          <p14:tracePt t="174471" x="5043488" y="4148138"/>
          <p14:tracePt t="174505" x="5048250" y="4148138"/>
          <p14:tracePt t="174525" x="5053013" y="4148138"/>
          <p14:tracePt t="174538" x="5057775" y="4148138"/>
          <p14:tracePt t="174795" x="5062538" y="4148138"/>
          <p14:tracePt t="174829" x="5067300" y="4148138"/>
          <p14:tracePt t="174840" x="5067300" y="4143375"/>
          <p14:tracePt t="174851" x="5076825" y="4143375"/>
          <p14:tracePt t="174863" x="5081588" y="4138613"/>
          <p14:tracePt t="174874" x="5091113" y="4133850"/>
          <p14:tracePt t="174888" x="5105400" y="4133850"/>
          <p14:tracePt t="174905" x="5133975" y="4129088"/>
          <p14:tracePt t="174922" x="5214938" y="4129088"/>
          <p14:tracePt t="174938" x="5267325" y="4129088"/>
          <p14:tracePt t="174955" x="5338763" y="4129088"/>
          <p14:tracePt t="174988" x="5348288" y="4129088"/>
          <p14:tracePt t="175043" x="5348288" y="4124325"/>
          <p14:tracePt t="175054" x="5343525" y="4124325"/>
          <p14:tracePt t="175065" x="5338763" y="4124325"/>
          <p14:tracePt t="176113" x="5343525" y="4124325"/>
          <p14:tracePt t="176123" x="5357813" y="4119563"/>
          <p14:tracePt t="176134" x="5367338" y="4119563"/>
          <p14:tracePt t="176145" x="5386388" y="4119563"/>
          <p14:tracePt t="176157" x="5400675" y="4119563"/>
          <p14:tracePt t="176173" x="5419725" y="4119563"/>
          <p14:tracePt t="176189" x="5467350" y="4119563"/>
          <p14:tracePt t="176206" x="5500688" y="4119563"/>
          <p14:tracePt t="176223" x="5567363" y="4129088"/>
          <p14:tracePt t="176239" x="5591175" y="4129088"/>
          <p14:tracePt t="176256" x="5610225" y="4129088"/>
          <p14:tracePt t="176273" x="5629275" y="4129088"/>
          <p14:tracePt t="176787" x="5634038" y="4129088"/>
          <p14:tracePt t="176900" x="5638800" y="4129088"/>
          <p14:tracePt t="176910" x="5643563" y="4129088"/>
          <p14:tracePt t="176944" x="5648325" y="4129088"/>
          <p14:tracePt t="176966" x="5653088" y="4129088"/>
          <p14:tracePt t="176978" x="5662613" y="4129088"/>
          <p14:tracePt t="176989" x="5676900" y="4124325"/>
          <p14:tracePt t="176999" x="5700713" y="4124325"/>
          <p14:tracePt t="177011" x="5748338" y="4124325"/>
          <p14:tracePt t="177023" x="5795963" y="4129088"/>
          <p14:tracePt t="177040" x="5848350" y="4133850"/>
          <p14:tracePt t="177057" x="5981700" y="4143375"/>
          <p14:tracePt t="177073" x="6038850" y="4152900"/>
          <p14:tracePt t="177090" x="6129338" y="4162425"/>
          <p14:tracePt t="177107" x="6143625" y="4162425"/>
          <p14:tracePt t="177123" x="6148388" y="4162425"/>
          <p14:tracePt t="177226" x="6153150" y="4162425"/>
          <p14:tracePt t="177248" x="6157913" y="4162425"/>
          <p14:tracePt t="177270" x="6162675" y="4162425"/>
          <p14:tracePt t="177315" x="6167438" y="4162425"/>
          <p14:tracePt t="177338" x="6172200" y="4162425"/>
          <p14:tracePt t="177360" x="6176963" y="4157663"/>
          <p14:tracePt t="177371" x="6181725" y="4157663"/>
          <p14:tracePt t="177394" x="6186488" y="4157663"/>
          <p14:tracePt t="177405" x="6191250" y="4157663"/>
          <p14:tracePt t="177417" x="6200775" y="4157663"/>
          <p14:tracePt t="177429" x="6210300" y="4157663"/>
          <p14:tracePt t="177440" x="6224588" y="4157663"/>
          <p14:tracePt t="177457" x="6234113" y="4157663"/>
          <p14:tracePt t="177474" x="6262688" y="4152900"/>
          <p14:tracePt t="177490" x="6281738" y="4148138"/>
          <p14:tracePt t="177507" x="6300788" y="4143375"/>
          <p14:tracePt t="177524" x="6305550" y="4138613"/>
          <p14:tracePt t="177540" x="6319838" y="4133850"/>
          <p14:tracePt t="177557" x="6324600" y="4133850"/>
          <p14:tracePt t="177574" x="6324600" y="4129088"/>
          <p14:tracePt t="177590" x="6329363" y="4129088"/>
          <p14:tracePt t="178136" x="6334125" y="4129088"/>
          <p14:tracePt t="178149" x="6334125" y="4124325"/>
          <p14:tracePt t="178249" x="6338888" y="4124325"/>
          <p14:tracePt t="194001" x="6338888" y="4119563"/>
          <p14:tracePt t="194035" x="6334125" y="4119563"/>
          <p14:tracePt t="194056" x="6329363" y="4119563"/>
          <p14:tracePt t="194078" x="6324600" y="4119563"/>
          <p14:tracePt t="194089" x="6319838" y="4119563"/>
          <p14:tracePt t="194112" x="6315075" y="4119563"/>
          <p14:tracePt t="194136" x="6310313" y="4119563"/>
          <p14:tracePt t="194146" x="6305550" y="4119563"/>
          <p14:tracePt t="194157" x="6300788" y="4119563"/>
          <p14:tracePt t="194179" x="6296025" y="4119563"/>
          <p14:tracePt t="194202" x="6291263" y="4119563"/>
          <p14:tracePt t="194224" x="6286500" y="4119563"/>
          <p14:tracePt t="194236" x="6281738" y="4119563"/>
          <p14:tracePt t="194258" x="6276975" y="4119563"/>
          <p14:tracePt t="194281" x="6272213" y="4119563"/>
          <p14:tracePt t="194303" x="6262688" y="4119563"/>
          <p14:tracePt t="194316" x="6257925" y="4119563"/>
          <p14:tracePt t="194325" x="6253163" y="4119563"/>
          <p14:tracePt t="194338" x="6243638" y="4119563"/>
          <p14:tracePt t="194354" x="6234113" y="4119563"/>
          <p14:tracePt t="194371" x="6196013" y="4119563"/>
          <p14:tracePt t="194388" x="6172200" y="4119563"/>
          <p14:tracePt t="194404" x="6076950" y="4124325"/>
          <p14:tracePt t="194421" x="6019800" y="4124325"/>
          <p14:tracePt t="194438" x="5905500" y="4114800"/>
          <p14:tracePt t="194454" x="5853113" y="4110038"/>
          <p14:tracePt t="194471" x="5748338" y="4105275"/>
          <p14:tracePt t="194488" x="5681663" y="4100513"/>
          <p14:tracePt t="194504" x="5486400" y="4086225"/>
          <p14:tracePt t="194521" x="5376863" y="4081463"/>
          <p14:tracePt t="194538" x="5300663" y="4081463"/>
          <p14:tracePt t="194554" x="5172075" y="4081463"/>
          <p14:tracePt t="194571" x="5129213" y="4081463"/>
          <p14:tracePt t="194588" x="5005388" y="4090988"/>
          <p14:tracePt t="194605" x="4943475" y="4095750"/>
          <p14:tracePt t="194608" x="4876800" y="4100513"/>
          <p14:tracePt t="194621" x="4805363" y="4100513"/>
          <p14:tracePt t="194638" x="4733925" y="4105275"/>
          <p14:tracePt t="194655" x="4595813" y="4114800"/>
          <p14:tracePt t="194671" x="4529138" y="4114800"/>
          <p14:tracePt t="194688" x="4414838" y="4119563"/>
          <p14:tracePt t="194705" x="4362450" y="4119563"/>
          <p14:tracePt t="194721" x="4271963" y="4124325"/>
          <p14:tracePt t="194738" x="4229100" y="4124325"/>
          <p14:tracePt t="194755" x="4138613" y="4114800"/>
          <p14:tracePt t="194771" x="4095750" y="4105275"/>
          <p14:tracePt t="194788" x="4005263" y="4095750"/>
          <p14:tracePt t="194805" x="3995738" y="4095750"/>
          <p14:tracePt t="194821" x="3990975" y="4095750"/>
          <p14:tracePt t="195047" x="3990975" y="4090988"/>
          <p14:tracePt t="195057" x="3995738" y="4086225"/>
          <p14:tracePt t="195115" x="4014788" y="4090988"/>
          <p14:tracePt t="195124" x="4024313" y="4090988"/>
          <p14:tracePt t="195147" x="4014788" y="4090988"/>
          <p14:tracePt t="195159" x="4000500" y="4090988"/>
          <p14:tracePt t="195170" x="3990975" y="4090988"/>
          <p14:tracePt t="195181" x="3981450" y="4090988"/>
          <p14:tracePt t="195192" x="3967163" y="4090988"/>
          <p14:tracePt t="195205" x="3957638" y="4090988"/>
          <p14:tracePt t="195222" x="3948113" y="4090988"/>
          <p14:tracePt t="195239" x="3929063" y="4086225"/>
          <p14:tracePt t="195255" x="3914775" y="4086225"/>
          <p14:tracePt t="195272" x="3876675" y="4076700"/>
          <p14:tracePt t="195288" x="3852863" y="4071938"/>
          <p14:tracePt t="195305" x="3810000" y="4067175"/>
          <p14:tracePt t="195322" x="3790950" y="4062413"/>
          <p14:tracePt t="195338" x="3738563" y="4057650"/>
          <p14:tracePt t="195355" x="3700463" y="4057650"/>
          <p14:tracePt t="195372" x="3624263" y="4057650"/>
          <p14:tracePt t="195388" x="3590925" y="4062413"/>
          <p14:tracePt t="195405" x="3519488" y="4067175"/>
          <p14:tracePt t="195422" x="3486150" y="4071938"/>
          <p14:tracePt t="195438" x="3424238" y="4081463"/>
          <p14:tracePt t="195455" x="3400425" y="4086225"/>
          <p14:tracePt t="195472" x="3362325" y="4090988"/>
          <p14:tracePt t="195488" x="3352800" y="4090988"/>
          <p14:tracePt t="195505" x="3343275" y="4095750"/>
          <p14:tracePt t="195767" x="3348038" y="4100513"/>
          <p14:tracePt t="195800" x="3357563" y="4100513"/>
          <p14:tracePt t="195811" x="3367088" y="4105275"/>
          <p14:tracePt t="195822" x="3376613" y="4110038"/>
          <p14:tracePt t="195845" x="3371850" y="4110038"/>
          <p14:tracePt t="195856" x="3367088" y="4110038"/>
          <p14:tracePt t="199435" x="3362325" y="4110038"/>
          <p14:tracePt t="199444" x="3348038" y="4119563"/>
          <p14:tracePt t="199456" x="3319463" y="4148138"/>
          <p14:tracePt t="199467" x="3276600" y="4186238"/>
          <p14:tracePt t="199478" x="3228975" y="4229100"/>
          <p14:tracePt t="199492" x="3190875" y="4271963"/>
          <p14:tracePt t="199508" x="3157538" y="4305300"/>
          <p14:tracePt t="199525" x="3109913" y="4371975"/>
          <p14:tracePt t="199542" x="3095625" y="4391025"/>
          <p14:tracePt t="199559" x="3081338" y="4414838"/>
          <p14:tracePt t="199575" x="3076575" y="4414838"/>
          <p14:tracePt t="199592" x="3071813" y="4414838"/>
          <p14:tracePt t="199609" x="3067050" y="4414838"/>
          <p14:tracePt t="199817" x="3071813" y="4414838"/>
          <p14:tracePt t="199827" x="3086100" y="4414838"/>
          <p14:tracePt t="199839" x="3090863" y="4414838"/>
          <p14:tracePt t="199861" x="3081338" y="4410075"/>
          <p14:tracePt t="199872" x="3067050" y="4410075"/>
          <p14:tracePt t="199884" x="3057525" y="4410075"/>
          <p14:tracePt t="199894" x="3043238" y="4410075"/>
          <p14:tracePt t="199909" x="3024188" y="4414838"/>
          <p14:tracePt t="199925" x="2995613" y="4419600"/>
          <p14:tracePt t="199942" x="2943225" y="4433888"/>
          <p14:tracePt t="199959" x="2919413" y="4438650"/>
          <p14:tracePt t="199975" x="2876550" y="4457700"/>
          <p14:tracePt t="199992" x="2852738" y="4467225"/>
          <p14:tracePt t="200009" x="2790825" y="4486275"/>
          <p14:tracePt t="200025" x="2752725" y="4495800"/>
          <p14:tracePt t="200042" x="2671763" y="4514850"/>
          <p14:tracePt t="200059" x="2643188" y="4524375"/>
          <p14:tracePt t="200076" x="2600325" y="4538663"/>
          <p14:tracePt t="200092" x="2586038" y="4538663"/>
          <p14:tracePt t="200109" x="2571750" y="4543425"/>
          <p14:tracePt t="200126" x="2562225" y="4543425"/>
          <p14:tracePt t="200142" x="2557463" y="4543425"/>
          <p14:tracePt t="200165" x="2552700" y="4543425"/>
          <p14:tracePt t="200176" x="2543175" y="4543425"/>
          <p14:tracePt t="200198" x="2538413" y="4543425"/>
          <p14:tracePt t="200221" x="2533650" y="4543425"/>
          <p14:tracePt t="200908" x="2533650" y="4538663"/>
          <p14:tracePt t="200918" x="2533650" y="4533900"/>
          <p14:tracePt t="200985" x="2533650" y="4529138"/>
          <p14:tracePt t="201008" x="2533650" y="4524375"/>
          <p14:tracePt t="201019" x="2538413" y="4519613"/>
          <p14:tracePt t="201042" x="2538413" y="4514850"/>
          <p14:tracePt t="201064" x="2538413" y="4510088"/>
          <p14:tracePt t="201087" x="2538413" y="4505325"/>
          <p14:tracePt t="201098" x="2538413" y="4500563"/>
          <p14:tracePt t="201120" x="2538413" y="4495800"/>
          <p14:tracePt t="201143" x="2543175" y="4491038"/>
          <p14:tracePt t="201166" x="2543175" y="4486275"/>
          <p14:tracePt t="201200" x="2543175" y="4481513"/>
          <p14:tracePt t="204239" x="2552700" y="4481513"/>
          <p14:tracePt t="204248" x="2571750" y="4471988"/>
          <p14:tracePt t="204262" x="2576513" y="4471988"/>
          <p14:tracePt t="204279" x="2586038" y="4467225"/>
          <p14:tracePt t="204296" x="2600325" y="4462463"/>
          <p14:tracePt t="204313" x="2614613" y="4457700"/>
          <p14:tracePt t="204329" x="2657475" y="4448175"/>
          <p14:tracePt t="204346" x="2681288" y="4443413"/>
          <p14:tracePt t="204363" x="2719388" y="4438650"/>
          <p14:tracePt t="204379" x="2747963" y="4433888"/>
          <p14:tracePt t="204396" x="2800350" y="4433888"/>
          <p14:tracePt t="204413" x="2819400" y="4433888"/>
          <p14:tracePt t="204429" x="2843213" y="4438650"/>
          <p14:tracePt t="205285" x="2847975" y="4438650"/>
          <p14:tracePt t="205374" x="2852738" y="4438650"/>
          <p14:tracePt t="205441" x="2857500" y="4438650"/>
          <p14:tracePt t="205452" x="2862263" y="4438650"/>
          <p14:tracePt t="205475" x="2867025" y="4438650"/>
          <p14:tracePt t="205487" x="2871788" y="4438650"/>
          <p14:tracePt t="205497" x="2876550" y="4433888"/>
          <p14:tracePt t="205509" x="2886075" y="4433888"/>
          <p14:tracePt t="205520" x="2895600" y="4433888"/>
          <p14:tracePt t="205531" x="2909888" y="4433888"/>
          <p14:tracePt t="205547" x="2928938" y="4433888"/>
          <p14:tracePt t="205563" x="2962275" y="4443413"/>
          <p14:tracePt t="205580" x="2986088" y="4448175"/>
          <p14:tracePt t="205597" x="3000375" y="4448175"/>
          <p14:tracePt t="205614" x="3028950" y="4457700"/>
          <p14:tracePt t="205631" x="3048000" y="4457700"/>
          <p14:tracePt t="205647" x="3052763" y="4457700"/>
          <p14:tracePt t="205664" x="3067050" y="4457700"/>
          <p14:tracePt t="205680" x="3086100" y="4457700"/>
          <p14:tracePt t="205697" x="3095625" y="4457700"/>
          <p14:tracePt t="205714" x="3124200" y="4467225"/>
          <p14:tracePt t="205730" x="3138488" y="4467225"/>
          <p14:tracePt t="205747" x="3167063" y="4467225"/>
          <p14:tracePt t="205764" x="3181350" y="4471988"/>
          <p14:tracePt t="205780" x="3209925" y="4471988"/>
          <p14:tracePt t="205797" x="3228975" y="4471988"/>
          <p14:tracePt t="205814" x="3257550" y="4476750"/>
          <p14:tracePt t="205830" x="3271838" y="4481513"/>
          <p14:tracePt t="205847" x="3319463" y="4486275"/>
          <p14:tracePt t="205864" x="3348038" y="4491038"/>
          <p14:tracePt t="205880" x="3405188" y="4500563"/>
          <p14:tracePt t="205897" x="3433763" y="4505325"/>
          <p14:tracePt t="205914" x="3486150" y="4514850"/>
          <p14:tracePt t="205930" x="3514725" y="4514850"/>
          <p14:tracePt t="205947" x="3576638" y="4519613"/>
          <p14:tracePt t="205964" x="3609975" y="4519613"/>
          <p14:tracePt t="205980" x="3676650" y="4519613"/>
          <p14:tracePt t="205997" x="3705225" y="4514850"/>
          <p14:tracePt t="206014" x="3771900" y="4505325"/>
          <p14:tracePt t="206031" x="3810000" y="4500563"/>
          <p14:tracePt t="206047" x="3910013" y="4491038"/>
          <p14:tracePt t="206064" x="3957638" y="4486275"/>
          <p14:tracePt t="206081" x="4010025" y="4486275"/>
          <p14:tracePt t="206097" x="4110038" y="4476750"/>
          <p14:tracePt t="206114" x="4157663" y="4471988"/>
          <p14:tracePt t="206131" x="4233863" y="4467225"/>
          <p14:tracePt t="206147" x="4257675" y="4467225"/>
          <p14:tracePt t="206164" x="4314825" y="4462463"/>
          <p14:tracePt t="206181" x="4338638" y="4457700"/>
          <p14:tracePt t="206197" x="4391025" y="4448175"/>
          <p14:tracePt t="206214" x="4414838" y="4443413"/>
          <p14:tracePt t="206231" x="4448175" y="4438650"/>
          <p14:tracePt t="206247" x="4462463" y="4438650"/>
          <p14:tracePt t="206264" x="4500563" y="4438650"/>
          <p14:tracePt t="206281" x="4524375" y="4443413"/>
          <p14:tracePt t="206297" x="4572000" y="4452938"/>
          <p14:tracePt t="206314" x="4586288" y="4452938"/>
          <p14:tracePt t="206331" x="4600575" y="4452938"/>
          <p14:tracePt t="206347" x="4605338" y="4452938"/>
          <p14:tracePt t="206381" x="4610100" y="4452938"/>
          <p14:tracePt t="206408" x="4614863" y="4452938"/>
          <p14:tracePt t="207096" x="4605338" y="4452938"/>
          <p14:tracePt t="207106" x="4586288" y="4452938"/>
          <p14:tracePt t="207523" x="4595813" y="4452938"/>
          <p14:tracePt t="207534" x="4605338" y="4452938"/>
          <p14:tracePt t="207545" x="4610100" y="4452938"/>
          <p14:tracePt t="207557" x="4610100" y="4457700"/>
          <p14:tracePt t="207590" x="4614863" y="4457700"/>
          <p14:tracePt t="207601" x="4619625" y="4462463"/>
          <p14:tracePt t="207613" x="4629150" y="4467225"/>
          <p14:tracePt t="207758" x="4633913" y="4467225"/>
          <p14:tracePt t="207781" x="4638675" y="4467225"/>
          <p14:tracePt t="207805" x="4643438" y="4467225"/>
          <p14:tracePt t="207815" x="4648200" y="4467225"/>
          <p14:tracePt t="207827" x="4657725" y="4462463"/>
          <p14:tracePt t="207838" x="4672013" y="4462463"/>
          <p14:tracePt t="207849" x="4691063" y="4457700"/>
          <p14:tracePt t="207865" x="4714875" y="4452938"/>
          <p14:tracePt t="207882" x="4786313" y="4443413"/>
          <p14:tracePt t="207899" x="4838700" y="4438650"/>
          <p14:tracePt t="207915" x="4938713" y="4438650"/>
          <p14:tracePt t="207932" x="4986338" y="4438650"/>
          <p14:tracePt t="207949" x="5062538" y="4438650"/>
          <p14:tracePt t="207965" x="5086350" y="4443413"/>
          <p14:tracePt t="207982" x="5114925" y="4443413"/>
          <p14:tracePt t="207999" x="5148263" y="4443413"/>
          <p14:tracePt t="208016" x="5167313" y="4438650"/>
          <p14:tracePt t="208032" x="5176838" y="4438650"/>
          <p14:tracePt t="208049" x="5191125" y="4438650"/>
          <p14:tracePt t="208065" x="5214938" y="4448175"/>
          <p14:tracePt t="208082" x="5224463" y="4448175"/>
          <p14:tracePt t="208099" x="5238750" y="4457700"/>
          <p14:tracePt t="208132" x="5248275" y="4457700"/>
          <p14:tracePt t="208165" x="5262563" y="4457700"/>
          <p14:tracePt t="208182" x="5267325" y="4462463"/>
          <p14:tracePt t="208199" x="5291138" y="4467225"/>
          <p14:tracePt t="208216" x="5305425" y="4467225"/>
          <p14:tracePt t="208232" x="5334000" y="4467225"/>
          <p14:tracePt t="208249" x="5353050" y="4467225"/>
          <p14:tracePt t="208266" x="5386388" y="4467225"/>
          <p14:tracePt t="208282" x="5400675" y="4467225"/>
          <p14:tracePt t="208299" x="5429250" y="4462463"/>
          <p14:tracePt t="208316" x="5448300" y="4462463"/>
          <p14:tracePt t="208332" x="5495925" y="4452938"/>
          <p14:tracePt t="208349" x="5524500" y="4448175"/>
          <p14:tracePt t="208366" x="5553075" y="4443413"/>
          <p14:tracePt t="208383" x="5610225" y="4443413"/>
          <p14:tracePt t="208399" x="5672138" y="4443413"/>
          <p14:tracePt t="208416" x="5705475" y="4443413"/>
          <p14:tracePt t="208433" x="5772150" y="4448175"/>
          <p14:tracePt t="208449" x="5795963" y="4452938"/>
          <p14:tracePt t="208516" x="6057900" y="4471988"/>
          <p14:tracePt t="208533" x="6105525" y="4471988"/>
          <p14:tracePt t="208549" x="6167438" y="4471988"/>
          <p14:tracePt t="208566" x="6186488" y="4471988"/>
          <p14:tracePt t="208583" x="6205538" y="4471988"/>
          <p14:tracePt t="208636" x="6210300" y="4471988"/>
          <p14:tracePt t="208659" x="6215063" y="4467225"/>
          <p14:tracePt t="208840" x="6219825" y="4467225"/>
          <p14:tracePt t="208851" x="6224588" y="4467225"/>
          <p14:tracePt t="208873" x="6229350" y="4467225"/>
          <p14:tracePt t="208884" x="6234113" y="4462463"/>
          <p14:tracePt t="208906" x="6238875" y="4457700"/>
          <p14:tracePt t="208918" x="6243638" y="4457700"/>
          <p14:tracePt t="208940" x="6253163" y="4457700"/>
          <p14:tracePt t="208952" x="6262688" y="4457700"/>
          <p14:tracePt t="208962" x="6272213" y="4452938"/>
          <p14:tracePt t="208974" x="6281738" y="4452938"/>
          <p14:tracePt t="208985" x="6300788" y="4448175"/>
          <p14:tracePt t="209000" x="6319838" y="4448175"/>
          <p14:tracePt t="209016" x="6348413" y="4448175"/>
          <p14:tracePt t="209033" x="6424613" y="4448175"/>
          <p14:tracePt t="209050" x="6477000" y="4452938"/>
          <p14:tracePt t="209066" x="6567488" y="4462463"/>
          <p14:tracePt t="209083" x="6600825" y="4467225"/>
          <p14:tracePt t="209100" x="6638925" y="4467225"/>
          <p14:tracePt t="209117" x="6643688" y="4467225"/>
          <p14:tracePt t="209121" x="6648450" y="4467225"/>
          <p14:tracePt t="209133" x="6653213" y="4467225"/>
          <p14:tracePt t="209150" x="6672263" y="4467225"/>
          <p14:tracePt t="209166" x="6719888" y="4476750"/>
          <p14:tracePt t="209183" x="6748463" y="4481513"/>
          <p14:tracePt t="209200" x="6796088" y="4486275"/>
          <p14:tracePt t="209216" x="6805613" y="4491038"/>
          <p14:tracePt t="209233" x="6810375" y="4491038"/>
          <p14:tracePt t="209357" x="6815138" y="4491038"/>
          <p14:tracePt t="209435" x="6819900" y="4491038"/>
          <p14:tracePt t="209458" x="6824663" y="4486275"/>
          <p14:tracePt t="209480" x="6829425" y="4481513"/>
          <p14:tracePt t="209491" x="6834188" y="4481513"/>
          <p14:tracePt t="209514" x="6838950" y="4476750"/>
          <p14:tracePt t="209536" x="6843713" y="4476750"/>
          <p14:tracePt t="209559" x="6848475" y="4471988"/>
          <p14:tracePt t="210797" x="6853238" y="4471988"/>
          <p14:tracePt t="210807" x="6858000" y="4471988"/>
          <p14:tracePt t="210819" x="6867525" y="4467225"/>
          <p14:tracePt t="210834" x="6872288" y="4462463"/>
          <p14:tracePt t="210851" x="6886575" y="4457700"/>
          <p14:tracePt t="210868" x="6891338" y="4452938"/>
          <p14:tracePt t="210884" x="6896100" y="4452938"/>
          <p14:tracePt t="210902" x="6910388" y="4452938"/>
          <p14:tracePt t="210918" x="6915150" y="4457700"/>
          <p14:tracePt t="210934" x="6915150" y="4476750"/>
          <p14:tracePt t="210951" x="6900863" y="4481513"/>
          <p14:tracePt t="211180" x="6915150" y="4486275"/>
          <p14:tracePt t="211190" x="6943725" y="4495800"/>
          <p14:tracePt t="211201" x="6962775" y="4495800"/>
          <p14:tracePt t="211213" x="6986588" y="4495800"/>
          <p14:tracePt t="211224" x="7024688" y="4495800"/>
          <p14:tracePt t="211235" x="7053263" y="4495800"/>
          <p14:tracePt t="211252" x="7086600" y="4491038"/>
          <p14:tracePt t="211268" x="7167563" y="4481513"/>
          <p14:tracePt t="211285" x="7215188" y="4476750"/>
          <p14:tracePt t="211301" x="7348538" y="4467225"/>
          <p14:tracePt t="211318" x="7415213" y="4462463"/>
          <p14:tracePt t="211335" x="7467600" y="4457700"/>
          <p14:tracePt t="211351" x="7581900" y="4443413"/>
          <p14:tracePt t="211368" x="7615238" y="4443413"/>
          <p14:tracePt t="211385" x="7648575" y="4443413"/>
          <p14:tracePt t="211402" x="7667625" y="4443413"/>
          <p14:tracePt t="211418" x="7672388" y="4443413"/>
          <p14:tracePt t="211435" x="7677150" y="4443413"/>
          <p14:tracePt t="211452" x="7691438" y="4433888"/>
          <p14:tracePt t="211468" x="7696200" y="4433888"/>
          <p14:tracePt t="211485" x="7715250" y="4429125"/>
          <p14:tracePt t="211502" x="7729538" y="4429125"/>
          <p14:tracePt t="211518" x="7777163" y="4438650"/>
          <p14:tracePt t="211535" x="7800975" y="4443413"/>
          <p14:tracePt t="211552" x="7886700" y="4452938"/>
          <p14:tracePt t="211568" x="7939088" y="4457700"/>
          <p14:tracePt t="211585" x="8058150" y="4467225"/>
          <p14:tracePt t="211602" x="8129588" y="4467225"/>
          <p14:tracePt t="211618" x="8239125" y="4467225"/>
          <p14:tracePt t="211635" x="8301038" y="4471988"/>
          <p14:tracePt t="211652" x="8382000" y="4481513"/>
          <p14:tracePt t="211669" x="8410575" y="4486275"/>
          <p14:tracePt t="211685" x="8443913" y="4495800"/>
          <p14:tracePt t="211702" x="8458200" y="4495800"/>
          <p14:tracePt t="211719" x="8482013" y="4495800"/>
          <p14:tracePt t="211735" x="8486775" y="4495800"/>
          <p14:tracePt t="212023" x="8486775" y="4491038"/>
          <p14:tracePt t="212034" x="8491538" y="4491038"/>
          <p14:tracePt t="212045" x="8496300" y="4486275"/>
          <p14:tracePt t="212068" x="8501063" y="4486275"/>
          <p14:tracePt t="212079" x="8515350" y="4486275"/>
          <p14:tracePt t="212090" x="8529638" y="4486275"/>
          <p14:tracePt t="212102" x="8567738" y="4491038"/>
          <p14:tracePt t="212119" x="8615363" y="4505325"/>
          <p14:tracePt t="212136" x="8782050" y="4548188"/>
          <p14:tracePt t="212152" x="8934450" y="4581525"/>
          <p14:tracePt t="212169" x="9310688" y="4681538"/>
          <p14:tracePt t="212186" x="9491663" y="4733925"/>
          <p14:tracePt t="212202" x="9839325" y="4838700"/>
          <p14:tracePt t="212219" x="9982200" y="4886325"/>
          <p14:tracePt t="212236" x="10148888" y="4943475"/>
          <p14:tracePt t="212252" x="10182225" y="4957763"/>
          <p14:tracePt t="212269" x="10186988" y="4967288"/>
          <p14:tracePt t="212285" x="10186988" y="4976813"/>
          <p14:tracePt t="212302" x="10182225" y="4991100"/>
          <p14:tracePt t="212319" x="10177463" y="4991100"/>
          <p14:tracePt t="212336" x="10172700" y="4995863"/>
          <p14:tracePt t="212352" x="10163175" y="5005388"/>
          <p14:tracePt t="212369" x="10158413" y="5005388"/>
          <p14:tracePt t="212386" x="10144125" y="5019675"/>
          <p14:tracePt t="212402" x="10139363" y="5029200"/>
          <p14:tracePt t="212419" x="10134600" y="5057775"/>
          <p14:tracePt t="212436" x="10134600" y="5072063"/>
          <p14:tracePt t="212453" x="10153650" y="5105400"/>
          <p14:tracePt t="212469" x="10158413" y="5124450"/>
          <p14:tracePt t="212486" x="10163175" y="5138738"/>
          <p14:tracePt t="212519" x="10158413" y="5153025"/>
          <p14:tracePt t="212536" x="10158413" y="5167313"/>
          <p14:tracePt t="212553" x="10163175" y="5205413"/>
          <p14:tracePt t="212569" x="10163175" y="5233988"/>
          <p14:tracePt t="212586" x="10153650" y="5286375"/>
          <p14:tracePt t="212603" x="10139363" y="5310188"/>
          <p14:tracePt t="212619" x="10106025" y="5348288"/>
          <p14:tracePt t="212636" x="10072688" y="5372100"/>
          <p14:tracePt t="212653" x="10015538" y="5419725"/>
          <p14:tracePt t="212669" x="9996488" y="5434013"/>
          <p14:tracePt t="212686" x="9958388" y="5457825"/>
          <p14:tracePt t="212703" x="9939338" y="5462588"/>
          <p14:tracePt t="212719" x="9896475" y="5467350"/>
          <p14:tracePt t="212736" x="9863138" y="5467350"/>
          <p14:tracePt t="212753" x="9767888" y="5448300"/>
          <p14:tracePt t="212769" x="9710738" y="5434013"/>
          <p14:tracePt t="212786" x="9586913" y="5381625"/>
          <p14:tracePt t="212803" x="9529763" y="5348288"/>
          <p14:tracePt t="212820" x="9463088" y="5286375"/>
          <p14:tracePt t="212836" x="9458325" y="5257800"/>
          <p14:tracePt t="212853" x="9458325" y="5224463"/>
          <p14:tracePt t="212869" x="9482138" y="5133975"/>
          <p14:tracePt t="212886" x="9496425" y="5076825"/>
          <p14:tracePt t="212903" x="9539288" y="4962525"/>
          <p14:tracePt t="212920" x="9553575" y="4910138"/>
          <p14:tracePt t="212936" x="9577388" y="4810125"/>
          <p14:tracePt t="212953" x="9577388" y="4762500"/>
          <p14:tracePt t="212986" x="9544050" y="4681538"/>
          <p14:tracePt t="213003" x="9539288" y="4662488"/>
          <p14:tracePt t="213020" x="9544050" y="4662488"/>
          <p14:tracePt t="213036" x="9558338" y="4652963"/>
          <p14:tracePt t="213053" x="9572625" y="4648200"/>
          <p14:tracePt t="213070" x="9625013" y="4643438"/>
          <p14:tracePt t="213086" x="9658350" y="4638675"/>
          <p14:tracePt t="213103" x="9720263" y="4629150"/>
          <p14:tracePt t="213120" x="9748838" y="4629150"/>
          <p14:tracePt t="213124" x="9777413" y="4633913"/>
          <p14:tracePt t="213136" x="9805988" y="4643438"/>
          <p14:tracePt t="213153" x="9834563" y="4648200"/>
          <p14:tracePt t="213170" x="9886950" y="4672013"/>
          <p14:tracePt t="213186" x="9915525" y="4686300"/>
          <p14:tracePt t="213203" x="9972675" y="4729163"/>
          <p14:tracePt t="213220" x="10006013" y="4762500"/>
          <p14:tracePt t="213237" x="10063163" y="4814888"/>
          <p14:tracePt t="213253" x="10091738" y="4848225"/>
          <p14:tracePt t="213270" x="10148888" y="4914900"/>
          <p14:tracePt t="213287" x="10167938" y="4943475"/>
          <p14:tracePt t="213303" x="10177463" y="4976813"/>
          <p14:tracePt t="213320" x="10182225" y="5029200"/>
          <p14:tracePt t="213336" x="10182225" y="5048250"/>
          <p14:tracePt t="213353" x="10177463" y="5086350"/>
          <p14:tracePt t="213370" x="10172700" y="5105400"/>
          <p14:tracePt t="213387" x="10167938" y="5138738"/>
          <p14:tracePt t="213403" x="10163175" y="5162550"/>
          <p14:tracePt t="213420" x="10153650" y="5181600"/>
          <p14:tracePt t="213437" x="10144125" y="5205413"/>
          <p14:tracePt t="213453" x="10129838" y="5267325"/>
          <p14:tracePt t="213470" x="10125075" y="5276850"/>
          <p14:tracePt t="213487" x="10110788" y="5310188"/>
          <p14:tracePt t="213503" x="10096500" y="5324475"/>
          <p14:tracePt t="213520" x="10048875" y="5362575"/>
          <p14:tracePt t="213570" x="9967913" y="5419725"/>
          <p14:tracePt t="213587" x="9944100" y="5434013"/>
          <p14:tracePt t="213603" x="9929813" y="5438775"/>
          <p14:tracePt t="213620" x="9896475" y="5448300"/>
          <p14:tracePt t="213637" x="9867900" y="5453063"/>
          <p14:tracePt t="213653" x="9772650" y="5457825"/>
          <p14:tracePt t="213670" x="9720263" y="5457825"/>
          <p14:tracePt t="213687" x="9644063" y="5443538"/>
          <p14:tracePt t="213703" x="9610725" y="5434013"/>
          <p14:tracePt t="213720" x="9567863" y="5419725"/>
          <p14:tracePt t="213737" x="9558338" y="5414963"/>
          <p14:tracePt t="213753" x="9539288" y="5410200"/>
          <p14:tracePt t="213770" x="9529763" y="5400675"/>
          <p14:tracePt t="213787" x="9505950" y="5381625"/>
          <p14:tracePt t="213803" x="9496425" y="5357813"/>
          <p14:tracePt t="213820" x="9491663" y="5334000"/>
          <p14:tracePt t="213837" x="9477375" y="5253038"/>
          <p14:tracePt t="213854" x="9472613" y="5200650"/>
          <p14:tracePt t="213870" x="9472613" y="5124450"/>
          <p14:tracePt t="213887" x="9477375" y="5086350"/>
          <p14:tracePt t="213904" x="9486900" y="5010150"/>
          <p14:tracePt t="213921" x="9491663" y="4976813"/>
          <p14:tracePt t="213937" x="9515475" y="4895850"/>
          <p14:tracePt t="213954" x="9525000" y="4857750"/>
          <p14:tracePt t="213987" x="9539288" y="4810125"/>
          <p14:tracePt t="214004" x="9548813" y="4795838"/>
          <p14:tracePt t="214020" x="9553575" y="4791075"/>
          <p14:tracePt t="214037" x="9567863" y="4772025"/>
          <p14:tracePt t="214054" x="9572625" y="4762500"/>
          <p14:tracePt t="214070" x="9596438" y="4738688"/>
          <p14:tracePt t="214087" x="9605963" y="4729163"/>
          <p14:tracePt t="214104" x="9629775" y="4714875"/>
          <p14:tracePt t="214120" x="9639300" y="4705350"/>
          <p14:tracePt t="214137" x="9667875" y="4695825"/>
          <p14:tracePt t="214154" x="9682163" y="4691063"/>
          <p14:tracePt t="214171" x="9725025" y="4686300"/>
          <p14:tracePt t="214187" x="9748838" y="4686300"/>
          <p14:tracePt t="214204" x="9801225" y="4686300"/>
          <p14:tracePt t="214221" x="9829800" y="4691063"/>
          <p14:tracePt t="214237" x="9863138" y="4700588"/>
          <p14:tracePt t="214254" x="9877425" y="4705350"/>
          <p14:tracePt t="214271" x="9910763" y="4714875"/>
          <p14:tracePt t="214287" x="9925050" y="4724400"/>
          <p14:tracePt t="214304" x="9939338" y="4729163"/>
          <p14:tracePt t="214321" x="9972675" y="4757738"/>
          <p14:tracePt t="214337" x="9986963" y="4767263"/>
          <p14:tracePt t="214354" x="10006013" y="4791075"/>
          <p14:tracePt t="214371" x="10020300" y="4805363"/>
          <p14:tracePt t="214387" x="10044113" y="4833938"/>
          <p14:tracePt t="214404" x="10053638" y="4848225"/>
          <p14:tracePt t="214421" x="10072688" y="4881563"/>
          <p14:tracePt t="214437" x="10077450" y="4895850"/>
          <p14:tracePt t="214454" x="10096500" y="4933950"/>
          <p14:tracePt t="214471" x="10106025" y="4953000"/>
          <p14:tracePt t="214487" x="10115550" y="4991100"/>
          <p14:tracePt t="214504" x="10120313" y="5019675"/>
          <p14:tracePt t="214521" x="10125075" y="5072063"/>
          <p14:tracePt t="214538" x="10125075" y="5095875"/>
          <p14:tracePt t="214554" x="10129838" y="5143500"/>
          <p14:tracePt t="214571" x="10129838" y="5157788"/>
          <p14:tracePt t="214588" x="10125075" y="5176838"/>
          <p14:tracePt t="214604" x="10120313" y="5191125"/>
          <p14:tracePt t="214621" x="10110788" y="5214938"/>
          <p14:tracePt t="214638" x="10110788" y="5229225"/>
          <p14:tracePt t="214654" x="10101263" y="5262563"/>
          <p14:tracePt t="214671" x="10096500" y="5286375"/>
          <p14:tracePt t="214688" x="10086975" y="5324475"/>
          <p14:tracePt t="214704" x="10086975" y="5338763"/>
          <p14:tracePt t="214721" x="10082213" y="5357813"/>
          <p14:tracePt t="214738" x="10067925" y="5395913"/>
          <p14:tracePt t="214755" x="10048875" y="5429250"/>
          <p14:tracePt t="214771" x="10039350" y="5443538"/>
          <p14:tracePt t="214788" x="10025063" y="5453063"/>
          <p14:tracePt t="214805" x="10001250" y="5472113"/>
          <p14:tracePt t="214821" x="9977438" y="5486400"/>
          <p14:tracePt t="214838" x="9939338" y="5510213"/>
          <p14:tracePt t="214854" x="9915525" y="5519738"/>
          <p14:tracePt t="214871" x="9896475" y="5529263"/>
          <p14:tracePt t="214888" x="9886950" y="5534025"/>
          <p14:tracePt t="214905" x="9882188" y="5534025"/>
          <p14:tracePt t="214938" x="9848850" y="5529263"/>
          <p14:tracePt t="214954" x="9810750" y="5514975"/>
          <p14:tracePt t="214988" x="9691688" y="5457825"/>
          <p14:tracePt t="215004" x="9625013" y="5395913"/>
          <p14:tracePt t="215021" x="9601200" y="5367338"/>
          <p14:tracePt t="215038" x="9586913" y="5310188"/>
          <p14:tracePt t="215055" x="9582150" y="5286375"/>
          <p14:tracePt t="215071" x="9582150" y="5219700"/>
          <p14:tracePt t="215088" x="9582150" y="5181600"/>
          <p14:tracePt t="215105" x="9610725" y="5095875"/>
          <p14:tracePt t="215121" x="9620250" y="5057775"/>
          <p14:tracePt t="215138" x="9639300" y="4976813"/>
          <p14:tracePt t="215155" x="9644063" y="4943475"/>
          <p14:tracePt t="215171" x="9644063" y="4881563"/>
          <p14:tracePt t="215188" x="9634538" y="4843463"/>
          <p14:tracePt t="215205" x="9620250" y="4781550"/>
          <p14:tracePt t="215221" x="9620250" y="4767263"/>
          <p14:tracePt t="215238" x="9620250" y="4757738"/>
          <p14:tracePt t="215255" x="9625013" y="4743450"/>
          <p14:tracePt t="215271" x="9629775" y="4738688"/>
          <p14:tracePt t="215288" x="9639300" y="4724400"/>
          <p14:tracePt t="215305" x="9648825" y="4714875"/>
          <p14:tracePt t="215322" x="9686925" y="4686300"/>
          <p14:tracePt t="215338" x="9715500" y="4667250"/>
          <p14:tracePt t="215355" x="9763125" y="4643438"/>
          <p14:tracePt t="215371" x="9777413" y="4643438"/>
          <p14:tracePt t="215388" x="9796463" y="4638675"/>
          <p14:tracePt t="215405" x="9810750" y="4638675"/>
          <p14:tracePt t="215421" x="9863138" y="4648200"/>
          <p14:tracePt t="215438" x="9896475" y="4657725"/>
          <p14:tracePt t="215455" x="9953625" y="4686300"/>
          <p14:tracePt t="215472" x="9977438" y="4700588"/>
          <p14:tracePt t="215488" x="10006013" y="4738688"/>
          <p14:tracePt t="215505" x="10020300" y="4752975"/>
          <p14:tracePt t="215522" x="10029825" y="4772025"/>
          <p14:tracePt t="215555" x="10029825" y="4776788"/>
          <p14:tracePt t="215645" x="10039350" y="4776788"/>
          <p14:tracePt t="215657" x="10058400" y="4776788"/>
          <p14:tracePt t="215668" x="10082213" y="4772025"/>
          <p14:tracePt t="215679" x="10101263" y="4772025"/>
          <p14:tracePt t="215691" x="10134600" y="4772025"/>
          <p14:tracePt t="215705" x="10172700" y="4772025"/>
          <p14:tracePt t="215722" x="10229850" y="4762500"/>
          <p14:tracePt t="215739" x="10253663" y="4752975"/>
          <p14:tracePt t="215755" x="10263188" y="4743450"/>
          <p14:tracePt t="215772" x="10287000" y="4719638"/>
          <p14:tracePt t="215789" x="10301288" y="4710113"/>
          <p14:tracePt t="215805" x="10377488" y="4686300"/>
          <p14:tracePt t="215822" x="10434638" y="4672013"/>
          <p14:tracePt t="215839" x="10563225" y="4652963"/>
          <p14:tracePt t="215855" x="10601325" y="4643438"/>
          <p14:tracePt t="215872" x="10634663" y="4633913"/>
          <p14:tracePt t="215905" x="10634663" y="4629150"/>
          <p14:tracePt t="215922" x="10634663" y="4619625"/>
          <p14:tracePt t="215939" x="10634663" y="4605338"/>
          <p14:tracePt t="215955" x="10629900" y="4595813"/>
          <p14:tracePt t="215972" x="10625138" y="4576763"/>
          <p14:tracePt t="215989" x="10620375" y="4572000"/>
          <p14:tracePt t="216005" x="10606088" y="4557713"/>
          <p14:tracePt t="216022" x="10601325" y="4552950"/>
          <p14:tracePt t="216039" x="10596563" y="4552950"/>
          <p14:tracePt t="216055" x="10591800" y="4552950"/>
          <p14:tracePt t="216072" x="10577513" y="4552950"/>
          <p14:tracePt t="216089" x="10563225" y="4552950"/>
          <p14:tracePt t="216105" x="10539413" y="4562475"/>
          <p14:tracePt t="216122" x="10529888" y="4562475"/>
          <p14:tracePt t="216139" x="10515600" y="4572000"/>
          <p14:tracePt t="216156" x="10501313" y="4581525"/>
          <p14:tracePt t="216172" x="10477500" y="4600575"/>
          <p14:tracePt t="216189" x="10458450" y="4610100"/>
          <p14:tracePt t="216206" x="10448925" y="4624388"/>
          <p14:tracePt t="216222" x="10420350" y="4662488"/>
          <p14:tracePt t="216239" x="10410825" y="4686300"/>
          <p14:tracePt t="216256" x="10401300" y="4719638"/>
          <p14:tracePt t="216272" x="10401300" y="4733925"/>
          <p14:tracePt t="216289" x="10410825" y="4776788"/>
          <p14:tracePt t="216306" x="10425113" y="4805363"/>
          <p14:tracePt t="216322" x="10467975" y="4872038"/>
          <p14:tracePt t="216339" x="10496550" y="4910138"/>
          <p14:tracePt t="216356" x="10539413" y="4967288"/>
          <p14:tracePt t="216372" x="10558463" y="4995863"/>
          <p14:tracePt t="216389" x="10601325" y="5053013"/>
          <p14:tracePt t="216406" x="10625138" y="5081588"/>
          <p14:tracePt t="216423" x="10672763" y="5133975"/>
          <p14:tracePt t="216439" x="10701338" y="5162550"/>
          <p14:tracePt t="216456" x="10758488" y="5205413"/>
          <p14:tracePt t="216473" x="10787063" y="5224463"/>
          <p14:tracePt t="216489" x="10844213" y="5253038"/>
          <p14:tracePt t="216506" x="10872788" y="5272088"/>
          <p14:tracePt t="216523" x="10939463" y="5310188"/>
          <p14:tracePt t="216539" x="10987088" y="5338763"/>
          <p14:tracePt t="216556" x="11072813" y="5372100"/>
          <p14:tracePt t="216573" x="11110913" y="5391150"/>
          <p14:tracePt t="216589" x="11163300" y="5410200"/>
          <p14:tracePt t="216606" x="11191875" y="5414963"/>
          <p14:tracePt t="216623" x="11249025" y="5414963"/>
          <p14:tracePt t="216639" x="11282363" y="5410200"/>
          <p14:tracePt t="216656" x="11301413" y="5410200"/>
          <p14:tracePt t="216673" x="11372850" y="5410200"/>
          <p14:tracePt t="216689" x="11410950" y="5414963"/>
          <p14:tracePt t="216706" x="11477625" y="5424488"/>
          <p14:tracePt t="216723" x="11506200" y="5424488"/>
          <p14:tracePt t="216739" x="11558588" y="5419725"/>
          <p14:tracePt t="216756" x="11587163" y="5414963"/>
          <p14:tracePt t="216773" x="11639550" y="5400675"/>
          <p14:tracePt t="216789" x="11663363" y="5395913"/>
          <p14:tracePt t="216806" x="11720513" y="5381625"/>
          <p14:tracePt t="216823" x="11753850" y="5372100"/>
          <p14:tracePt t="216839" x="11811000" y="5348288"/>
          <p14:tracePt t="216856" x="11834813" y="5334000"/>
          <p14:tracePt t="216873" x="11882438" y="5300663"/>
          <p14:tracePt t="216889" x="11901488" y="5281613"/>
          <p14:tracePt t="216906" x="11920538" y="5238750"/>
          <p14:tracePt t="216923" x="11930063" y="5214938"/>
          <p14:tracePt t="216939" x="11949113" y="5167313"/>
          <p14:tracePt t="216956" x="11953875" y="5138738"/>
          <p14:tracePt t="216973" x="11953875" y="5086350"/>
          <p14:tracePt t="216990" x="11949113" y="5062538"/>
          <p14:tracePt t="217006" x="11939588" y="5019675"/>
          <p14:tracePt t="217023" x="11934825" y="5000625"/>
          <p14:tracePt t="217040" x="11930063" y="4957763"/>
          <p14:tracePt t="217056" x="11930063" y="4938713"/>
          <p14:tracePt t="217073" x="11920538" y="4910138"/>
          <p14:tracePt t="217090" x="11915775" y="4895850"/>
          <p14:tracePt t="217106" x="11891963" y="4862513"/>
          <p14:tracePt t="217123" x="11872913" y="4843463"/>
          <p14:tracePt t="217140" x="11863388" y="4833938"/>
          <p14:tracePt t="217156" x="11844338" y="4814888"/>
          <p14:tracePt t="217173" x="11839575" y="4810125"/>
          <p14:tracePt t="217190" x="11825288" y="4795838"/>
          <p14:tracePt t="217206" x="11820525" y="4781550"/>
          <p14:tracePt t="217223" x="11806238" y="4772025"/>
          <p14:tracePt t="217240" x="11796713" y="4762500"/>
          <p14:tracePt t="217256" x="11772900" y="4738688"/>
          <p14:tracePt t="217273" x="11749088" y="4724400"/>
          <p14:tracePt t="217290" x="11696700" y="4700588"/>
          <p14:tracePt t="217306" x="11682413" y="4691063"/>
          <p14:tracePt t="217323" x="11663363" y="4686300"/>
          <p14:tracePt t="217340" x="11653838" y="4681538"/>
          <p14:tracePt t="217356" x="11606213" y="4662488"/>
          <p14:tracePt t="217373" x="11563350" y="4648200"/>
          <p14:tracePt t="217390" x="11444288" y="4605338"/>
          <p14:tracePt t="217407" x="11391900" y="4586288"/>
          <p14:tracePt t="217423" x="11310938" y="4552950"/>
          <p14:tracePt t="217440" x="11282363" y="4548188"/>
          <p14:tracePt t="217457" x="11249025" y="4533900"/>
          <p14:tracePt t="217473" x="11234738" y="4529138"/>
          <p14:tracePt t="217490" x="11206163" y="4524375"/>
          <p14:tracePt t="217507" x="11177588" y="4519613"/>
          <p14:tracePt t="217523" x="11091863" y="4500563"/>
          <p14:tracePt t="217540" x="11039475" y="4486275"/>
          <p14:tracePt t="217557" x="10948988" y="4471988"/>
          <p14:tracePt t="217573" x="10906125" y="4467225"/>
          <p14:tracePt t="217590" x="10834688" y="4462463"/>
          <p14:tracePt t="217607" x="10806113" y="4462463"/>
          <p14:tracePt t="217623" x="10782300" y="4467225"/>
          <p14:tracePt t="217626" x="10753725" y="4471988"/>
          <p14:tracePt t="217640" x="10725150" y="4476750"/>
          <p14:tracePt t="217657" x="10691813" y="4486275"/>
          <p14:tracePt t="217673" x="10620375" y="4505325"/>
          <p14:tracePt t="217690" x="10582275" y="4514850"/>
          <p14:tracePt t="217707" x="10510838" y="4548188"/>
          <p14:tracePt t="217724" x="10482263" y="4567238"/>
          <p14:tracePt t="217740" x="10434638" y="4605338"/>
          <p14:tracePt t="217757" x="10415588" y="4629150"/>
          <p14:tracePt t="217774" x="10401300" y="4676775"/>
          <p14:tracePt t="217790" x="10401300" y="4695825"/>
          <p14:tracePt t="217807" x="10406063" y="4757738"/>
          <p14:tracePt t="217824" x="10410825" y="4791075"/>
          <p14:tracePt t="217840" x="10429875" y="4843463"/>
          <p14:tracePt t="217857" x="10439400" y="4867275"/>
          <p14:tracePt t="217874" x="10453688" y="4895850"/>
          <p14:tracePt t="217890" x="10463213" y="4910138"/>
          <p14:tracePt t="217907" x="10477500" y="4948238"/>
          <p14:tracePt t="217924" x="10496550" y="4972050"/>
          <p14:tracePt t="217940" x="10539413" y="5024438"/>
          <p14:tracePt t="217957" x="10563225" y="5048250"/>
          <p14:tracePt t="217974" x="10596563" y="5095875"/>
          <p14:tracePt t="217990" x="10610850" y="5114925"/>
          <p14:tracePt t="218007" x="10639425" y="5162550"/>
          <p14:tracePt t="218024" x="10653713" y="5181600"/>
          <p14:tracePt t="218040" x="10677525" y="5229225"/>
          <p14:tracePt t="218057" x="10691813" y="5248275"/>
          <p14:tracePt t="218074" x="10744200" y="5286375"/>
          <p14:tracePt t="218090" x="10777538" y="5305425"/>
          <p14:tracePt t="218107" x="10834688" y="5338763"/>
          <p14:tracePt t="218124" x="10858500" y="5353050"/>
          <p14:tracePt t="218140" x="10872788" y="5367338"/>
          <p14:tracePt t="218157" x="10896600" y="5381625"/>
          <p14:tracePt t="218174" x="10906125" y="5386388"/>
          <p14:tracePt t="218191" x="10944225" y="5405438"/>
          <p14:tracePt t="218207" x="10963275" y="5410200"/>
          <p14:tracePt t="218224" x="11010900" y="5424488"/>
          <p14:tracePt t="218241" x="11034713" y="5429250"/>
          <p14:tracePt t="218257" x="11068050" y="5438775"/>
          <p14:tracePt t="218274" x="11082338" y="5438775"/>
          <p14:tracePt t="218291" x="11129963" y="5438775"/>
          <p14:tracePt t="218307" x="11153775" y="5434013"/>
          <p14:tracePt t="218324" x="11206163" y="5424488"/>
          <p14:tracePt t="218341" x="11234738" y="5419725"/>
          <p14:tracePt t="218357" x="11287125" y="5410200"/>
          <p14:tracePt t="218374" x="11315700" y="5405438"/>
          <p14:tracePt t="218391" x="11372850" y="5395913"/>
          <p14:tracePt t="218407" x="11410950" y="5391150"/>
          <p14:tracePt t="218424" x="11506200" y="5372100"/>
          <p14:tracePt t="218441" x="11544300" y="5362575"/>
          <p14:tracePt t="218457" x="11610975" y="5343525"/>
          <p14:tracePt t="218474" x="11639550" y="5334000"/>
          <p14:tracePt t="218491" x="11687175" y="5314950"/>
          <p14:tracePt t="218507" x="11715750" y="5305425"/>
          <p14:tracePt t="218524" x="11768138" y="5286375"/>
          <p14:tracePt t="218541" x="11796713" y="5281613"/>
          <p14:tracePt t="218558" x="11858625" y="5267325"/>
          <p14:tracePt t="218574" x="11891963" y="5262563"/>
          <p14:tracePt t="218641" x="11934825" y="5224463"/>
          <p14:tracePt t="218658" x="11920538" y="5210175"/>
          <p14:tracePt t="218674" x="11849100" y="5186363"/>
          <p14:tracePt t="218999" x="11844338" y="5176838"/>
          <p14:tracePt t="219020" x="11863388" y="5181600"/>
          <p14:tracePt t="219032" x="11877675" y="5186363"/>
          <p14:tracePt t="219043" x="11887200" y="5181600"/>
          <p14:tracePt t="219055" x="11891963" y="5176838"/>
          <p14:tracePt t="219065" x="11901488" y="5162550"/>
          <p14:tracePt t="219076" x="11911013" y="5157788"/>
          <p14:tracePt t="219091" x="11920538" y="5148263"/>
          <p14:tracePt t="219108" x="11925300" y="5138738"/>
          <p14:tracePt t="219125" x="11934825" y="5110163"/>
          <p14:tracePt t="219141" x="11944350" y="5095875"/>
          <p14:tracePt t="219158" x="11968163" y="5062538"/>
          <p14:tracePt t="219175" x="11982450" y="5038725"/>
          <p14:tracePt t="219191" x="11996738" y="4995863"/>
          <p14:tracePt t="219208" x="12006263" y="4976813"/>
          <p14:tracePt t="219225" x="12011025" y="4919663"/>
          <p14:tracePt t="219241" x="12001500" y="4895850"/>
          <p14:tracePt t="219258" x="11972925" y="4843463"/>
          <p14:tracePt t="219275" x="11963400" y="4829175"/>
          <p14:tracePt t="219292" x="11939588" y="4795838"/>
          <p14:tracePt t="219308" x="11925300" y="4776788"/>
          <p14:tracePt t="219325" x="11901488" y="4757738"/>
          <p14:tracePt t="219342" x="11891963" y="4748213"/>
          <p14:tracePt t="219358" x="11853863" y="4724400"/>
          <p14:tracePt t="219375" x="11825288" y="4710113"/>
          <p14:tracePt t="219392" x="11777663" y="4691063"/>
          <p14:tracePt t="219408" x="11753850" y="4681538"/>
          <p14:tracePt t="219425" x="11710988" y="4667250"/>
          <p14:tracePt t="219441" x="11691938" y="4662488"/>
          <p14:tracePt t="219458" x="11639550" y="4652963"/>
          <p14:tracePt t="219475" x="11610975" y="4648200"/>
          <p14:tracePt t="219491" x="11539538" y="4638675"/>
          <p14:tracePt t="219508" x="11496675" y="4633913"/>
          <p14:tracePt t="219525" x="11401425" y="4614863"/>
          <p14:tracePt t="219542" x="11363325" y="4605338"/>
          <p14:tracePt t="219558" x="11329988" y="4600575"/>
          <p14:tracePt t="219575" x="11272838" y="4586288"/>
          <p14:tracePt t="219592" x="11244263" y="4581525"/>
          <p14:tracePt t="219608" x="11210925" y="4581525"/>
          <p14:tracePt t="219625" x="11196638" y="4581525"/>
          <p14:tracePt t="219629" x="11182350" y="4581525"/>
          <p14:tracePt t="219642" x="11163300" y="4581525"/>
          <p14:tracePt t="219658" x="11139488" y="4581525"/>
          <p14:tracePt t="219675" x="11106150" y="4591050"/>
          <p14:tracePt t="219692" x="11091863" y="4595813"/>
          <p14:tracePt t="219708" x="11072813" y="4600575"/>
          <p14:tracePt t="219725" x="11068050" y="4605338"/>
          <p14:tracePt t="219742" x="11053763" y="4610100"/>
          <p14:tracePt t="219758" x="11049000" y="4614863"/>
          <p14:tracePt t="219775" x="11025188" y="4624388"/>
          <p14:tracePt t="219792" x="11015663" y="4633913"/>
          <p14:tracePt t="219809" x="10996613" y="4648200"/>
          <p14:tracePt t="219825" x="10982325" y="4662488"/>
          <p14:tracePt t="219842" x="10958513" y="4691063"/>
          <p14:tracePt t="219859" x="10948988" y="4700588"/>
          <p14:tracePt t="219875" x="10925175" y="4719638"/>
          <p14:tracePt t="219892" x="10915650" y="4729163"/>
          <p14:tracePt t="219909" x="10901363" y="4743450"/>
          <p14:tracePt t="219925" x="10891838" y="4748213"/>
          <p14:tracePt t="219942" x="10887075" y="4752975"/>
          <p14:tracePt t="219959" x="10882313" y="4757738"/>
          <p14:tracePt t="219975" x="10877550" y="4762500"/>
          <p14:tracePt t="219992" x="10863263" y="4762500"/>
          <p14:tracePt t="220009" x="10825163" y="4772025"/>
          <p14:tracePt t="220025" x="10787063" y="4776788"/>
          <p14:tracePt t="220042" x="10687050" y="4795838"/>
          <p14:tracePt t="220059" x="10634663" y="4810125"/>
          <p14:tracePt t="220075" x="10582275" y="4824413"/>
          <p14:tracePt t="220092" x="10472738" y="4862513"/>
          <p14:tracePt t="220109" x="10425113" y="4881563"/>
          <p14:tracePt t="220125" x="10367963" y="4914900"/>
          <p14:tracePt t="220142" x="10358438" y="4924425"/>
          <p14:tracePt t="220159" x="10339388" y="4948238"/>
          <p14:tracePt t="220175" x="10329863" y="4957763"/>
          <p14:tracePt t="220192" x="10291763" y="4995863"/>
          <p14:tracePt t="220209" x="10263188" y="5014913"/>
          <p14:tracePt t="220226" x="10167938" y="5067300"/>
          <p14:tracePt t="220242" x="10091738" y="5100638"/>
          <p14:tracePt t="220259" x="9967913" y="5176838"/>
          <p14:tracePt t="220275" x="9920288" y="5214938"/>
          <p14:tracePt t="220292" x="9872663" y="5272088"/>
          <p14:tracePt t="220309" x="9863138" y="5291138"/>
          <p14:tracePt t="220326" x="9853613" y="5319713"/>
          <p14:tracePt t="220342" x="9853613" y="5324475"/>
          <p14:tracePt t="220359" x="9853613" y="5338763"/>
          <p14:tracePt t="220392" x="9853613" y="5357813"/>
          <p14:tracePt t="220409" x="9848850" y="5367338"/>
          <p14:tracePt t="220426" x="9839325" y="5391150"/>
          <p14:tracePt t="220442" x="9829800" y="5395913"/>
          <p14:tracePt t="220459" x="9810750" y="5414963"/>
          <p14:tracePt t="220476" x="9801225" y="5424488"/>
          <p14:tracePt t="220492" x="9796463" y="5429250"/>
          <p14:tracePt t="220509" x="9772650" y="5438775"/>
          <p14:tracePt t="220526" x="9753600" y="5448300"/>
          <p14:tracePt t="220542" x="9739313" y="5448300"/>
          <p14:tracePt t="220559" x="9720263" y="5448300"/>
          <p14:tracePt t="220576" x="9663113" y="5419725"/>
          <p14:tracePt t="220592" x="9629775" y="5400675"/>
          <p14:tracePt t="220609" x="9544050" y="5324475"/>
          <p14:tracePt t="220626" x="9510713" y="5276850"/>
          <p14:tracePt t="220628" x="9477375" y="5224463"/>
          <p14:tracePt t="220642" x="9448800" y="5172075"/>
          <p14:tracePt t="220659" x="9429750" y="5119688"/>
          <p14:tracePt t="220676" x="9424988" y="5029200"/>
          <p14:tracePt t="220693" x="9434513" y="4976813"/>
          <p14:tracePt t="220709" x="9477375" y="4852988"/>
          <p14:tracePt t="220726" x="9505950" y="4781550"/>
          <p14:tracePt t="220743" x="9572625" y="4672013"/>
          <p14:tracePt t="220759" x="9610725" y="4633913"/>
          <p14:tracePt t="220776" x="9682163" y="4576763"/>
          <p14:tracePt t="220793" x="9715500" y="4557713"/>
          <p14:tracePt t="220809" x="9767888" y="4543425"/>
          <p14:tracePt t="220826" x="9791700" y="4538663"/>
          <p14:tracePt t="220843" x="9829800" y="4538663"/>
          <p14:tracePt t="220860" x="9858375" y="4548188"/>
          <p14:tracePt t="220876" x="9910763" y="4572000"/>
          <p14:tracePt t="220893" x="9934575" y="4586288"/>
          <p14:tracePt t="220909" x="9982200" y="4638675"/>
          <p14:tracePt t="220926" x="9996488" y="4672013"/>
          <p14:tracePt t="220943" x="10001250" y="4710113"/>
          <p14:tracePt t="220959" x="10006013" y="4805363"/>
          <p14:tracePt t="220976" x="10006013" y="4905375"/>
          <p14:tracePt t="220993" x="9996488" y="4967288"/>
          <p14:tracePt t="221009" x="9982200" y="5024438"/>
          <p14:tracePt t="221026" x="9948863" y="5138738"/>
          <p14:tracePt t="221043" x="9939338" y="5195888"/>
          <p14:tracePt t="221060" x="9925050" y="5281613"/>
          <p14:tracePt t="221076" x="9915525" y="5310188"/>
          <p14:tracePt t="221093" x="9901238" y="5338763"/>
          <p14:tracePt t="221110" x="9901238" y="5348288"/>
          <p14:tracePt t="221126" x="9891713" y="5353050"/>
          <p14:tracePt t="221169" x="9891713" y="5357813"/>
          <p14:tracePt t="221181" x="9886950" y="5357813"/>
          <p14:tracePt t="221192" x="9886950" y="5362575"/>
          <p14:tracePt t="221214" x="9886950" y="5367338"/>
          <p14:tracePt t="221226" x="9886950" y="5372100"/>
          <p14:tracePt t="221237" x="9886950" y="5376863"/>
          <p14:tracePt t="221383" x="9891713" y="5376863"/>
          <p14:tracePt t="221394" x="9896475" y="5376863"/>
          <p14:tracePt t="221439" x="9891713" y="5376863"/>
          <p14:tracePt t="221460" x="9886950" y="5376863"/>
          <p14:tracePt t="221540" x="9891713" y="5376863"/>
          <p14:tracePt t="221551" x="9896475" y="5376863"/>
          <p14:tracePt t="221585" x="9901238" y="5372100"/>
          <p14:tracePt t="221607" x="9906000" y="5367338"/>
          <p14:tracePt t="221619" x="9910763" y="5362575"/>
          <p14:tracePt t="221630" x="9910763" y="5357813"/>
          <p14:tracePt t="221642" x="9915525" y="5348288"/>
          <p14:tracePt t="221653" x="9920288" y="5329238"/>
          <p14:tracePt t="221665" x="9915525" y="5305425"/>
          <p14:tracePt t="221677" x="9896475" y="5267325"/>
          <p14:tracePt t="221693" x="9867900" y="5233988"/>
          <p14:tracePt t="221710" x="9834563" y="5176838"/>
          <p14:tracePt t="221727" x="9820275" y="5148263"/>
          <p14:tracePt t="221743" x="9801225" y="5110163"/>
          <p14:tracePt t="221760" x="9796463" y="5095875"/>
          <p14:tracePt t="221777" x="9801225" y="5081588"/>
          <p14:tracePt t="221794" x="9815513" y="5072063"/>
          <p14:tracePt t="221810" x="9829800" y="5057775"/>
          <p14:tracePt t="221827" x="9834563" y="5053013"/>
          <p14:tracePt t="221844" x="9839325" y="5048250"/>
          <p14:tracePt t="221957" x="9834563" y="5048250"/>
          <p14:tracePt t="221979" x="9829800" y="5048250"/>
          <p14:tracePt t="221991" x="9829800" y="5053013"/>
          <p14:tracePt t="222002" x="9829800" y="5057775"/>
          <p14:tracePt t="222014" x="9825038" y="5057775"/>
          <p14:tracePt t="222171" x="9829800" y="5057775"/>
          <p14:tracePt t="222182" x="9834563" y="5057775"/>
          <p14:tracePt t="222193" x="9844088" y="5057775"/>
          <p14:tracePt t="222204" x="9853613" y="5053013"/>
          <p14:tracePt t="222217" x="9867900" y="5048250"/>
          <p14:tracePt t="222227" x="9896475" y="5038725"/>
          <p14:tracePt t="222244" x="9934575" y="5019675"/>
          <p14:tracePt t="222261" x="10077450" y="4986338"/>
          <p14:tracePt t="222277" x="10139363" y="4976813"/>
          <p14:tracePt t="222294" x="10344150" y="4962525"/>
          <p14:tracePt t="222311" x="10463213" y="4957763"/>
          <p14:tracePt t="222327" x="10606088" y="4953000"/>
          <p14:tracePt t="222344" x="10658475" y="4948238"/>
          <p14:tracePt t="222361" x="10715625" y="4948238"/>
          <p14:tracePt t="222377" x="10734675" y="4953000"/>
          <p14:tracePt t="222394" x="10758488" y="4953000"/>
          <p14:tracePt t="222411" x="10796588" y="4962525"/>
          <p14:tracePt t="222428" x="10820400" y="4967288"/>
          <p14:tracePt t="222508" x="10825163" y="4962525"/>
          <p14:tracePt t="222519" x="10829925" y="4962525"/>
          <p14:tracePt t="222542" x="10834688" y="4962525"/>
          <p14:tracePt t="222993" x="10825163" y="4962525"/>
          <p14:tracePt t="223014" x="10820400" y="4962525"/>
          <p14:tracePt t="223048" x="10815638" y="4962525"/>
          <p14:tracePt t="223070" x="10810875" y="4962525"/>
          <p14:tracePt t="223082" x="10806113" y="4962525"/>
          <p14:tracePt t="223093" x="10796588" y="4967288"/>
          <p14:tracePt t="223104" x="10787063" y="4967288"/>
          <p14:tracePt t="223116" x="10777538" y="4972050"/>
          <p14:tracePt t="223128" x="10763250" y="4976813"/>
          <p14:tracePt t="223145" x="10734675" y="4986338"/>
          <p14:tracePt t="223161" x="10653713" y="4995863"/>
          <p14:tracePt t="223178" x="10601325" y="5005388"/>
          <p14:tracePt t="223195" x="10463213" y="5029200"/>
          <p14:tracePt t="223212" x="10367963" y="5038725"/>
          <p14:tracePt t="223228" x="10129838" y="5081588"/>
          <p14:tracePt t="223245" x="10001250" y="5114925"/>
          <p14:tracePt t="223261" x="9734550" y="5172075"/>
          <p14:tracePt t="223278" x="9563100" y="5191125"/>
          <p14:tracePt t="223295" x="9129713" y="5210175"/>
          <p14:tracePt t="223311" x="8896350" y="5205413"/>
          <p14:tracePt t="223328" x="8510588" y="5162550"/>
          <p14:tracePt t="223345" x="8377238" y="5148263"/>
          <p14:tracePt t="223362" x="8220075" y="5129213"/>
          <p14:tracePt t="223378" x="8158163" y="5119688"/>
          <p14:tracePt t="223395" x="8067675" y="5100638"/>
          <p14:tracePt t="223678" x="8072438" y="5105400"/>
          <p14:tracePt t="223689" x="8058150" y="5095875"/>
          <p14:tracePt t="223700" x="8034338" y="5081588"/>
          <p14:tracePt t="223712" x="7996238" y="5067300"/>
          <p14:tracePt t="223728" x="7958138" y="5057775"/>
          <p14:tracePt t="223745" x="7867650" y="5038725"/>
          <p14:tracePt t="223762" x="7829550" y="5029200"/>
          <p14:tracePt t="223778" x="7758113" y="5019675"/>
          <p14:tracePt t="223795" x="7729538" y="5014913"/>
          <p14:tracePt t="223812" x="7705725" y="5014913"/>
          <p14:tracePt t="223829" x="7696200" y="5014913"/>
          <p14:tracePt t="223845" x="7672388" y="5014913"/>
          <p14:tracePt t="223862" x="7653338" y="5010150"/>
          <p14:tracePt t="223879" x="7629525" y="5005388"/>
          <p14:tracePt t="223895" x="7572375" y="5000625"/>
          <p14:tracePt t="223912" x="7539038" y="4995863"/>
          <p14:tracePt t="223928" x="7481888" y="4986338"/>
          <p14:tracePt t="223945" x="7453313" y="4981575"/>
          <p14:tracePt t="223962" x="7381875" y="4972050"/>
          <p14:tracePt t="223979" x="7329488" y="4967288"/>
          <p14:tracePt t="223995" x="7162800" y="4957763"/>
          <p14:tracePt t="224012" x="6991350" y="4948238"/>
          <p14:tracePt t="224029" x="6548438" y="4976813"/>
          <p14:tracePt t="224045" x="6324600" y="4995863"/>
          <p14:tracePt t="224062" x="5886450" y="5043488"/>
          <p14:tracePt t="224079" x="5648325" y="5067300"/>
          <p14:tracePt t="224096" x="5248275" y="5119688"/>
          <p14:tracePt t="224112" x="5048250" y="5148263"/>
          <p14:tracePt t="224129" x="4733925" y="5172075"/>
          <p14:tracePt t="224145" x="4648200" y="5172075"/>
          <p14:tracePt t="224162" x="4462463" y="5129213"/>
          <p14:tracePt t="224179" x="4381500" y="5105400"/>
          <p14:tracePt t="224388" x="4381500" y="5100638"/>
          <p14:tracePt t="224398" x="4395788" y="5100638"/>
          <p14:tracePt t="224410" x="4367213" y="5086350"/>
          <p14:tracePt t="224421" x="4333875" y="5067300"/>
          <p14:tracePt t="224432" x="4295775" y="5053013"/>
          <p14:tracePt t="224446" x="4248150" y="5043488"/>
          <p14:tracePt t="224463" x="4195763" y="5029200"/>
          <p14:tracePt t="224479" x="4062413" y="5014913"/>
          <p14:tracePt t="224496" x="3986213" y="5014913"/>
          <p14:tracePt t="224512" x="3848100" y="5014913"/>
          <p14:tracePt t="224529" x="3776663" y="5010150"/>
          <p14:tracePt t="224546" x="3671888" y="5000625"/>
          <p14:tracePt t="224563" x="3609975" y="4991100"/>
          <p14:tracePt t="224579" x="3509963" y="4967288"/>
          <p14:tracePt t="224596" x="3471863" y="4957763"/>
          <p14:tracePt t="224613" x="3395663" y="4938713"/>
          <p14:tracePt t="224629" x="3362325" y="4929188"/>
          <p14:tracePt t="224646" x="3286125" y="4910138"/>
          <p14:tracePt t="224663" x="3243263" y="4900613"/>
          <p14:tracePt t="224679" x="3186113" y="4881563"/>
          <p14:tracePt t="224696" x="3157538" y="4876800"/>
          <p14:tracePt t="224713" x="3109913" y="4867275"/>
          <p14:tracePt t="224729" x="3100388" y="4862513"/>
          <p14:tracePt t="224746" x="3086100" y="4857750"/>
          <p14:tracePt t="224763" x="3076575" y="4852988"/>
          <p14:tracePt t="224779" x="3043238" y="4833938"/>
          <p14:tracePt t="224796" x="3014663" y="4814888"/>
          <p14:tracePt t="224813" x="2990850" y="4795838"/>
          <p14:tracePt t="224829" x="2933700" y="4757738"/>
          <p14:tracePt t="224846" x="2886075" y="4729163"/>
          <p14:tracePt t="224863" x="2876550" y="4719638"/>
          <p14:tracePt t="224879" x="2871788" y="4719638"/>
          <p14:tracePt t="224928" x="2867025" y="4714875"/>
          <p14:tracePt t="224938" x="2862263" y="4710113"/>
          <p14:tracePt t="224961" x="2857500" y="4705350"/>
          <p14:tracePt t="235637" x="2852738" y="4705350"/>
          <p14:tracePt t="235648" x="2843213" y="4705350"/>
          <p14:tracePt t="235672" x="2828925" y="4719638"/>
          <p14:tracePt t="235688" x="2814638" y="4738688"/>
          <p14:tracePt t="235705" x="2767013" y="4791075"/>
          <p14:tracePt t="235722" x="2752725" y="4810125"/>
          <p14:tracePt t="235738" x="2738438" y="4843463"/>
          <p14:tracePt t="235755" x="2733675" y="4857750"/>
          <p14:tracePt t="235772" x="2733675" y="4876800"/>
          <p14:tracePt t="235788" x="2733675" y="4886325"/>
          <p14:tracePt t="235805" x="2733675" y="4895850"/>
          <p14:tracePt t="235822" x="2738438" y="4895850"/>
          <p14:tracePt t="235838" x="2738438" y="4900613"/>
          <p14:tracePt t="235855" x="2747963" y="4914900"/>
          <p14:tracePt t="235872" x="2747963" y="4919663"/>
          <p14:tracePt t="235888" x="2747963" y="4924425"/>
          <p14:tracePt t="236234" x="2747963" y="4929188"/>
          <p14:tracePt t="240666" x="2743200" y="4929188"/>
          <p14:tracePt t="240677" x="2738438" y="4929188"/>
          <p14:tracePt t="240700" x="2733675" y="4929188"/>
          <p14:tracePt t="240722" x="2728913" y="4929188"/>
          <p14:tracePt t="240733" x="2724150" y="4929188"/>
          <p14:tracePt t="240778" x="2719388" y="4929188"/>
          <p14:tracePt t="240801" x="2714625" y="4929188"/>
          <p14:tracePt t="240823" x="2709863" y="4929188"/>
          <p14:tracePt t="240846" x="2705100" y="4929188"/>
          <p14:tracePt t="240858" x="2700338" y="4929188"/>
          <p14:tracePt t="240880" x="2695575" y="4929188"/>
          <p14:tracePt t="240902" x="2690813" y="4929188"/>
          <p14:tracePt t="240925" x="2686050" y="4929188"/>
          <p14:tracePt t="240936" x="2681288" y="4929188"/>
          <p14:tracePt t="240959" x="2676525" y="4929188"/>
          <p14:tracePt t="240981" x="2676525" y="4933950"/>
          <p14:tracePt t="245628" x="2671763" y="4929188"/>
          <p14:tracePt t="245638" x="2667000" y="4919663"/>
          <p14:tracePt t="245649" x="2657475" y="4910138"/>
          <p14:tracePt t="245909" x="2657475" y="4905375"/>
          <p14:tracePt t="245919" x="2671763" y="4905375"/>
          <p14:tracePt t="245930" x="2667000" y="4905375"/>
          <p14:tracePt t="245932" x="2643188" y="4914900"/>
          <p14:tracePt t="245947" x="2609850" y="4929188"/>
          <p14:tracePt t="245963" x="2519363" y="4981575"/>
          <p14:tracePt t="245980" x="2471738" y="5019675"/>
          <p14:tracePt t="245997" x="2357438" y="5124450"/>
          <p14:tracePt t="246013" x="2286000" y="5210175"/>
          <p14:tracePt t="246030" x="2195513" y="5329238"/>
          <p14:tracePt t="246047" x="2043113" y="5605463"/>
          <p14:tracePt t="246063" x="1981200" y="5729288"/>
          <p14:tracePt t="246080" x="1914525" y="5872163"/>
          <p14:tracePt t="246097" x="1900238" y="5910263"/>
          <p14:tracePt t="246113" x="1885950" y="5934075"/>
          <p14:tracePt t="246130" x="1885950" y="5938838"/>
          <p14:tracePt t="246147" x="1876425" y="5943600"/>
          <p14:tracePt t="246163" x="1871663" y="5948363"/>
          <p14:tracePt t="246180" x="1862138" y="5957888"/>
          <p14:tracePt t="246197" x="1847850" y="5972175"/>
          <p14:tracePt t="246213" x="1828800" y="5991225"/>
          <p14:tracePt t="246230" x="1814513" y="6010275"/>
          <p14:tracePt t="246247" x="1790700" y="6043613"/>
          <p14:tracePt t="246264" x="1776413" y="6057900"/>
          <p14:tracePt t="246280" x="1728788" y="6081713"/>
          <p14:tracePt t="246297" x="1690688" y="6086475"/>
          <p14:tracePt t="246551" x="1681163" y="6096000"/>
          <p14:tracePt t="246561" x="1666875" y="6096000"/>
          <p14:tracePt t="246572" x="1652588" y="6096000"/>
          <p14:tracePt t="246583" x="1633538" y="6100763"/>
          <p14:tracePt t="246597" x="1619250" y="6105525"/>
          <p14:tracePt t="246614" x="1604963" y="6110288"/>
          <p14:tracePt t="246631" x="1571625" y="6115050"/>
          <p14:tracePt t="246647" x="1552575" y="6119813"/>
          <p14:tracePt t="246664" x="1509713" y="6129338"/>
          <p14:tracePt t="246681" x="1490663" y="6134100"/>
          <p14:tracePt t="246697" x="1447800" y="6143625"/>
          <p14:tracePt t="246714" x="1433513" y="6143625"/>
          <p14:tracePt t="246731" x="1404938" y="6153150"/>
          <p14:tracePt t="246747" x="1395413" y="6157913"/>
          <p14:tracePt t="246764" x="1381125" y="6157913"/>
          <p14:tracePt t="246781" x="1371600" y="6157913"/>
          <p14:tracePt t="246797" x="1366838" y="6157913"/>
          <p14:tracePt t="246814" x="1362075" y="6157913"/>
          <p14:tracePt t="246831" x="1357313" y="6162675"/>
          <p14:tracePt t="246864" x="1347788" y="6162675"/>
          <p14:tracePt t="246881" x="1343025" y="6167438"/>
          <p14:tracePt t="246898" x="1333500" y="6167438"/>
          <p14:tracePt t="246914" x="1328738" y="6167438"/>
          <p14:tracePt t="246931" x="1319213" y="6172200"/>
          <p14:tracePt t="246948" x="1314450" y="6172200"/>
          <p14:tracePt t="246965" x="1309688" y="6172200"/>
          <p14:tracePt t="246981" x="1304925" y="6172200"/>
          <p14:tracePt t="247014" x="1295400" y="6172200"/>
          <p14:tracePt t="247031" x="1290638" y="6172200"/>
          <p14:tracePt t="247048" x="1285875" y="6172200"/>
          <p14:tracePt t="247081" x="1281113" y="6172200"/>
          <p14:tracePt t="247098" x="1271588" y="6172200"/>
          <p14:tracePt t="247114" x="1262063" y="6172200"/>
          <p14:tracePt t="247131" x="1252538" y="6167438"/>
          <p14:tracePt t="247148" x="1247775" y="6167438"/>
          <p14:tracePt t="247164" x="1247775" y="6162675"/>
          <p14:tracePt t="247181" x="1243013" y="6162675"/>
          <p14:tracePt t="247721" x="1247775" y="6162675"/>
          <p14:tracePt t="247731" x="1257300" y="6157913"/>
          <p14:tracePt t="247742" x="1262063" y="6157913"/>
          <p14:tracePt t="247754" x="1271588" y="6153150"/>
          <p14:tracePt t="247765" x="1276350" y="6153150"/>
          <p14:tracePt t="247782" x="1281113" y="6153150"/>
          <p14:tracePt t="247798" x="1295400" y="6153150"/>
          <p14:tracePt t="247815" x="1300163" y="6153150"/>
          <p14:tracePt t="247832" x="1319213" y="6157913"/>
          <p14:tracePt t="247848" x="1328738" y="6162675"/>
          <p14:tracePt t="247865" x="1347788" y="6172200"/>
          <p14:tracePt t="247882" x="1362075" y="6172200"/>
          <p14:tracePt t="247899" x="1381125" y="6181725"/>
          <p14:tracePt t="247915" x="1390650" y="6181725"/>
          <p14:tracePt t="247932" x="1400175" y="6186488"/>
          <p14:tracePt t="247948" x="1409700" y="6191250"/>
          <p14:tracePt t="247965" x="1414463" y="6191250"/>
          <p14:tracePt t="247982" x="1419225" y="6191250"/>
          <p14:tracePt t="248015" x="1428750" y="6191250"/>
          <p14:tracePt t="248032" x="1438275" y="6196013"/>
          <p14:tracePt t="248048" x="1452563" y="6205538"/>
          <p14:tracePt t="248065" x="1462088" y="6205538"/>
          <p14:tracePt t="248082" x="1490663" y="6205538"/>
          <p14:tracePt t="248098" x="1504950" y="6205538"/>
          <p14:tracePt t="248115" x="1528763" y="6210300"/>
          <p14:tracePt t="248132" x="1533525" y="6210300"/>
          <p14:tracePt t="248148" x="1547813" y="6210300"/>
          <p14:tracePt t="248165" x="1557338" y="6210300"/>
          <p14:tracePt t="248182" x="1576388" y="6205538"/>
          <p14:tracePt t="248199" x="1585913" y="6200775"/>
          <p14:tracePt t="248215" x="1604963" y="6196013"/>
          <p14:tracePt t="248249" x="1614488" y="6186488"/>
          <p14:tracePt t="248282" x="1619250" y="6186488"/>
          <p14:tracePt t="248299" x="1628775" y="6181725"/>
          <p14:tracePt t="248315" x="1638300" y="6181725"/>
          <p14:tracePt t="248332" x="1643063" y="6181725"/>
          <p14:tracePt t="248349" x="1652588" y="6176963"/>
          <p14:tracePt t="248418" x="1657350" y="6176963"/>
          <p14:tracePt t="248440" x="1662113" y="6172200"/>
          <p14:tracePt t="248462" x="1666875" y="6167438"/>
          <p14:tracePt t="248474" x="1671638" y="6167438"/>
          <p14:tracePt t="248530" x="1671638" y="6162675"/>
          <p14:tracePt t="248541" x="1676400" y="6162675"/>
          <p14:tracePt t="248563" x="1681163" y="6162675"/>
          <p14:tracePt t="248586" x="1685925" y="6162675"/>
          <p14:tracePt t="248597" x="1690688" y="6157913"/>
          <p14:tracePt t="249082" x="1695450" y="6153150"/>
          <p14:tracePt t="249093" x="1700213" y="6148388"/>
          <p14:tracePt t="249104" x="1704975" y="6143625"/>
          <p14:tracePt t="249116" x="1709738" y="6143625"/>
          <p14:tracePt t="249133" x="1709738" y="6138863"/>
          <p14:tracePt t="249150" x="1714500" y="6134100"/>
          <p14:tracePt t="249166" x="1719263" y="6134100"/>
          <p14:tracePt t="249183" x="1719263" y="6129338"/>
          <p14:tracePt t="249734" x="1719263" y="6124575"/>
          <p14:tracePt t="249768" x="1724025" y="6119813"/>
          <p14:tracePt t="249790" x="1728788" y="6115050"/>
          <p14:tracePt t="249813" x="1733550" y="6110288"/>
          <p14:tracePt t="249835" x="1733550" y="6105525"/>
          <p14:tracePt t="249846" x="1738313" y="6105525"/>
          <p14:tracePt t="249858" x="1738313" y="6096000"/>
          <p14:tracePt t="249869" x="1738313" y="6091238"/>
          <p14:tracePt t="249883" x="1743075" y="6086475"/>
          <p14:tracePt t="249900" x="1743075" y="6081713"/>
          <p14:tracePt t="249917" x="1747838" y="6072188"/>
          <p14:tracePt t="249933" x="1752600" y="6067425"/>
          <p14:tracePt t="249950" x="1757363" y="6053138"/>
          <p14:tracePt t="249967" x="1762125" y="6048375"/>
          <p14:tracePt t="249983" x="1766888" y="6034088"/>
          <p14:tracePt t="250000" x="1771650" y="6029325"/>
          <p14:tracePt t="250017" x="1776413" y="6015038"/>
          <p14:tracePt t="250033" x="1776413" y="6010275"/>
          <p14:tracePt t="250050" x="1776413" y="6000750"/>
          <p14:tracePt t="250083" x="1776413" y="5991225"/>
          <p14:tracePt t="250206" x="1771650" y="5991225"/>
          <p14:tracePt t="250217" x="1771650" y="5986463"/>
          <p14:tracePt t="250228" x="1766888" y="5986463"/>
          <p14:tracePt t="250240" x="1762125" y="5981700"/>
          <p14:tracePt t="250251" x="1757363" y="5981700"/>
          <p14:tracePt t="250267" x="1757363" y="5976938"/>
          <p14:tracePt t="250285" x="1747838" y="5972175"/>
          <p14:tracePt t="250300" x="1747838" y="5967413"/>
          <p14:tracePt t="250317" x="1743075" y="5967413"/>
          <p14:tracePt t="250334" x="1738313" y="5962650"/>
          <p14:tracePt t="250351" x="1733550" y="5957888"/>
          <p14:tracePt t="250367" x="1728788" y="5953125"/>
          <p14:tracePt t="250384" x="1724025" y="5953125"/>
          <p14:tracePt t="250400" x="1709738" y="5943600"/>
          <p14:tracePt t="250417" x="1704975" y="5943600"/>
          <p14:tracePt t="250434" x="1695450" y="5934075"/>
          <p14:tracePt t="250450" x="1690688" y="5934075"/>
          <p14:tracePt t="250467" x="1685925" y="5929313"/>
          <p14:tracePt t="250484" x="1681163" y="5929313"/>
          <p14:tracePt t="250501" x="1676400" y="5929313"/>
          <p14:tracePt t="250517" x="1671638" y="5929313"/>
          <p14:tracePt t="250600" x="1666875" y="5929313"/>
          <p14:tracePt t="250623" x="1662113" y="5929313"/>
          <p14:tracePt t="250645" x="1657350" y="5929313"/>
          <p14:tracePt t="250657" x="1657350" y="5934075"/>
          <p14:tracePt t="250668" x="1652588" y="5938838"/>
          <p14:tracePt t="250679" x="1647825" y="5938838"/>
          <p14:tracePt t="250690" x="1647825" y="5943600"/>
          <p14:tracePt t="250712" x="1643063" y="5948363"/>
          <p14:tracePt t="250735" x="1643063" y="5953125"/>
          <p14:tracePt t="250747" x="1643063" y="5957888"/>
          <p14:tracePt t="250769" x="1643063" y="5962650"/>
          <p14:tracePt t="250780" x="1643063" y="5967413"/>
          <p14:tracePt t="250792" x="1643063" y="5972175"/>
          <p14:tracePt t="250803" x="1643063" y="5976938"/>
          <p14:tracePt t="250817" x="1643063" y="5986463"/>
          <p14:tracePt t="250836" x="1638300" y="5991225"/>
          <p14:tracePt t="250859" x="1633538" y="5995988"/>
          <p14:tracePt t="250870" x="1633538" y="6000750"/>
          <p14:tracePt t="250884" x="1633538" y="6005513"/>
          <p14:tracePt t="250901" x="1628775" y="6010275"/>
          <p14:tracePt t="250917" x="1624013" y="6024563"/>
          <p14:tracePt t="250934" x="1624013" y="6029325"/>
          <p14:tracePt t="250951" x="1614488" y="6043613"/>
          <p14:tracePt t="250967" x="1614488" y="6048375"/>
          <p14:tracePt t="250984" x="1614488" y="6057900"/>
          <p14:tracePt t="251001" x="1614488" y="6062663"/>
          <p14:tracePt t="251017" x="1619250" y="6067425"/>
          <p14:tracePt t="251051" x="1619250" y="6076950"/>
          <p14:tracePt t="251084" x="1624013" y="6081713"/>
          <p14:tracePt t="251101" x="1624013" y="6086475"/>
          <p14:tracePt t="251118" x="1638300" y="6096000"/>
          <p14:tracePt t="251134" x="1643063" y="6100763"/>
          <p14:tracePt t="251151" x="1652588" y="6115050"/>
          <p14:tracePt t="251184" x="1657350" y="6124575"/>
          <p14:tracePt t="251218" x="1666875" y="6124575"/>
          <p14:tracePt t="251234" x="1671638" y="6124575"/>
          <p14:tracePt t="251251" x="1681163" y="6124575"/>
          <p14:tracePt t="251268" x="1690688" y="6129338"/>
          <p14:tracePt t="251285" x="1700213" y="6134100"/>
          <p14:tracePt t="251301" x="1704975" y="6134100"/>
          <p14:tracePt t="251318" x="1709738" y="6134100"/>
          <p14:tracePt t="251335" x="1714500" y="6138863"/>
          <p14:tracePt t="251351" x="1724025" y="6143625"/>
          <p14:tracePt t="251368" x="1728788" y="6143625"/>
          <p14:tracePt t="251401" x="1738313" y="6143625"/>
          <p14:tracePt t="251435" x="1743075" y="6138863"/>
          <p14:tracePt t="251451" x="1747838" y="6138863"/>
          <p14:tracePt t="251468" x="1752600" y="6134100"/>
          <p14:tracePt t="251485" x="1757363" y="6129338"/>
          <p14:tracePt t="251502" x="1762125" y="6124575"/>
          <p14:tracePt t="251518" x="1762125" y="6119813"/>
          <p14:tracePt t="251535" x="1771650" y="6105525"/>
          <p14:tracePt t="251551" x="1771650" y="6100763"/>
          <p14:tracePt t="251568" x="1781175" y="6086475"/>
          <p14:tracePt t="251585" x="1781175" y="6081713"/>
          <p14:tracePt t="251601" x="1790700" y="6067425"/>
          <p14:tracePt t="251618" x="1790700" y="6062663"/>
          <p14:tracePt t="251635" x="1790700" y="6048375"/>
          <p14:tracePt t="251651" x="1795463" y="6043613"/>
          <p14:tracePt t="251668" x="1795463" y="6024563"/>
          <p14:tracePt t="251685" x="1795463" y="6019800"/>
          <p14:tracePt t="251702" x="1790700" y="6005513"/>
          <p14:tracePt t="251718" x="1785938" y="6000750"/>
          <p14:tracePt t="251735" x="1785938" y="5995988"/>
          <p14:tracePt t="251752" x="1785938" y="5991225"/>
          <p14:tracePt t="251769" x="1785938" y="5986463"/>
          <p14:tracePt t="251785" x="1785938" y="5981700"/>
          <p14:tracePt t="251818" x="1781175" y="5976938"/>
          <p14:tracePt t="251835" x="1781175" y="5972175"/>
          <p14:tracePt t="251852" x="1776413" y="5967413"/>
          <p14:tracePt t="251868" x="1776413" y="5962650"/>
          <p14:tracePt t="251885" x="1776413" y="5957888"/>
          <p14:tracePt t="251906" x="1776413" y="5953125"/>
          <p14:tracePt t="251918" x="1776413" y="5948363"/>
          <p14:tracePt t="251935" x="1771650" y="5948363"/>
          <p14:tracePt t="251952" x="1766888" y="5943600"/>
          <p14:tracePt t="251995" x="1762125" y="5938838"/>
          <p14:tracePt t="252017" x="1752600" y="5934075"/>
          <p14:tracePt t="252039" x="1747838" y="5934075"/>
          <p14:tracePt t="252050" x="1747838" y="5929313"/>
          <p14:tracePt t="252061" x="1743075" y="5929313"/>
          <p14:tracePt t="252084" x="1738313" y="5929313"/>
          <p14:tracePt t="252096" x="1733550" y="5929313"/>
          <p14:tracePt t="252107" x="1724025" y="5924550"/>
          <p14:tracePt t="252130" x="1719263" y="5924550"/>
          <p14:tracePt t="252152" x="1714500" y="5924550"/>
          <p14:tracePt t="252174" x="1709738" y="5924550"/>
          <p14:tracePt t="252186" x="1704975" y="5924550"/>
          <p14:tracePt t="252209" x="1700213" y="5924550"/>
          <p14:tracePt t="252232" x="1695450" y="5924550"/>
          <p14:tracePt t="252254" x="1690688" y="5924550"/>
          <p14:tracePt t="252277" x="1685925" y="5929313"/>
          <p14:tracePt t="252288" x="1681163" y="5929313"/>
          <p14:tracePt t="252300" x="1681163" y="5934075"/>
          <p14:tracePt t="252310" x="1676400" y="5934075"/>
          <p14:tracePt t="252333" x="1671638" y="5938838"/>
          <p14:tracePt t="252344" x="1671638" y="5943600"/>
          <p14:tracePt t="252355" x="1666875" y="5943600"/>
          <p14:tracePt t="252369" x="1662113" y="5948363"/>
          <p14:tracePt t="252389" x="1657350" y="5957888"/>
          <p14:tracePt t="252412" x="1652588" y="5962650"/>
          <p14:tracePt t="252434" x="1647825" y="5967413"/>
          <p14:tracePt t="252457" x="1647825" y="5972175"/>
          <p14:tracePt t="252468" x="1647825" y="5976938"/>
          <p14:tracePt t="252490" x="1647825" y="5981700"/>
          <p14:tracePt t="252513" x="1647825" y="5986463"/>
          <p14:tracePt t="252524" x="1647825" y="5991225"/>
          <p14:tracePt t="252535" x="1643063" y="5995988"/>
          <p14:tracePt t="252548" x="1643063" y="6000750"/>
          <p14:tracePt t="252569" x="1643063" y="6005513"/>
          <p14:tracePt t="252580" x="1643063" y="6010275"/>
          <p14:tracePt t="252602" x="1643063" y="6015038"/>
          <p14:tracePt t="252625" x="1638300" y="6024563"/>
          <p14:tracePt t="252636" x="1638300" y="6029325"/>
          <p14:tracePt t="252648" x="1633538" y="6034088"/>
          <p14:tracePt t="252659" x="1633538" y="6043613"/>
          <p14:tracePt t="252669" x="1628775" y="6048375"/>
          <p14:tracePt t="252686" x="1628775" y="6053138"/>
          <p14:tracePt t="252702" x="1628775" y="6067425"/>
          <p14:tracePt t="252719" x="1633538" y="6072188"/>
          <p14:tracePt t="252736" x="1638300" y="6076950"/>
          <p14:tracePt t="252752" x="1643063" y="6081713"/>
          <p14:tracePt t="252769" x="1643063" y="6086475"/>
          <p14:tracePt t="252786" x="1647825" y="6096000"/>
          <p14:tracePt t="252802" x="1652588" y="6100763"/>
          <p14:tracePt t="252819" x="1657350" y="6115050"/>
          <p14:tracePt t="252836" x="1662113" y="6124575"/>
          <p14:tracePt t="252852" x="1666875" y="6129338"/>
          <p14:tracePt t="255798" x="1671638" y="6129338"/>
          <p14:tracePt t="255910" x="1676400" y="6129338"/>
          <p14:tracePt t="256450" x="1681163" y="6134100"/>
          <p14:tracePt t="256461" x="1681163" y="6138863"/>
          <p14:tracePt t="256472" x="1681163" y="6143625"/>
          <p14:tracePt t="256489" x="1685925" y="6143625"/>
          <p14:tracePt t="256507" x="1695450" y="6148388"/>
          <p14:tracePt t="256522" x="1700213" y="6148388"/>
          <p14:tracePt t="256539" x="1704975" y="6148388"/>
          <p14:tracePt t="256563" x="1709738" y="6148388"/>
          <p14:tracePt t="257013" x="1709738" y="6153150"/>
          <p14:tracePt t="257328" x="1714500" y="6153150"/>
          <p14:tracePt t="262133" x="1724025" y="6153150"/>
          <p14:tracePt t="262661" x="1728788" y="6148388"/>
          <p14:tracePt t="262672" x="1738313" y="6143625"/>
          <p14:tracePt t="262683" x="1738313" y="6138863"/>
          <p14:tracePt t="262694" x="1743075" y="6134100"/>
          <p14:tracePt t="262711" x="1747838" y="6134100"/>
          <p14:tracePt t="262727" x="1757363" y="6129338"/>
          <p14:tracePt t="262744" x="1771650" y="6124575"/>
          <p14:tracePt t="262761" x="1795463" y="6115050"/>
          <p14:tracePt t="262777" x="1814513" y="6115050"/>
          <p14:tracePt t="262794" x="1876425" y="6119813"/>
          <p14:tracePt t="262811" x="1900238" y="6124575"/>
          <p14:tracePt t="262828" x="1943100" y="6129338"/>
          <p14:tracePt t="262844" x="1952625" y="6129338"/>
          <p14:tracePt t="262861" x="1962150" y="6129338"/>
          <p14:tracePt t="262877" x="1971675" y="6129338"/>
          <p14:tracePt t="262894" x="1981200" y="6129338"/>
          <p14:tracePt t="262911" x="1990725" y="6129338"/>
          <p14:tracePt t="262928" x="2000250" y="6129338"/>
          <p14:tracePt t="262944" x="2005013" y="6129338"/>
          <p14:tracePt t="262961" x="2009775" y="6129338"/>
          <p14:tracePt t="262977" x="2014538" y="6129338"/>
          <p14:tracePt t="262994" x="2019300" y="6129338"/>
          <p14:tracePt t="263011" x="2024063" y="6129338"/>
          <p14:tracePt t="263032" x="2028825" y="6129338"/>
          <p14:tracePt t="263044" x="2033588" y="6129338"/>
          <p14:tracePt t="263077" x="2038350" y="6129338"/>
          <p14:tracePt t="277062" x="2014538" y="6138863"/>
          <p14:tracePt t="277073" x="1924050" y="6153150"/>
          <p14:tracePt t="277084" x="1890713" y="6157913"/>
          <p14:tracePt t="277095" x="1862138" y="6162675"/>
          <p14:tracePt t="277106" x="1833563" y="6172200"/>
          <p14:tracePt t="277122" x="1809750" y="6181725"/>
          <p14:tracePt t="277139" x="1757363" y="6200775"/>
          <p14:tracePt t="277156" x="1733550" y="6215063"/>
          <p14:tracePt t="277173" x="1676400" y="6243638"/>
          <p14:tracePt t="277189" x="1652588" y="6262688"/>
          <p14:tracePt t="277206" x="1614488" y="6291263"/>
          <p14:tracePt t="277223" x="1600200" y="6300788"/>
          <p14:tracePt t="277239" x="1595438" y="6310313"/>
          <p14:tracePt t="277256" x="1571625" y="6334125"/>
          <p14:tracePt t="277273" x="1562100" y="6348413"/>
          <p14:tracePt t="277289" x="1547813" y="6362700"/>
          <p14:tracePt t="277306" x="1543050" y="6362700"/>
          <p14:tracePt t="277323" x="1538288" y="6367463"/>
          <p14:tracePt t="277339" x="1524000" y="6376988"/>
          <p14:tracePt t="277356" x="1471613" y="6400800"/>
          <p14:tracePt t="277373" x="1428750" y="6419850"/>
          <p14:tracePt t="277389" x="1371600" y="6434138"/>
          <p14:tracePt t="277406" x="1343025" y="6443663"/>
          <p14:tracePt t="277423" x="1300163" y="6453188"/>
          <p14:tracePt t="277439" x="1295400" y="6457950"/>
          <p14:tracePt t="277456" x="1290638" y="6457950"/>
          <p14:tracePt t="277522" x="1285875" y="6457950"/>
          <p14:tracePt t="277533" x="1281113" y="6457950"/>
          <p14:tracePt t="277545" x="1271588" y="6453188"/>
          <p14:tracePt t="277556" x="1257300" y="6448425"/>
          <p14:tracePt t="277573" x="1243013" y="6438900"/>
          <p14:tracePt t="277590" x="1204913" y="6424613"/>
          <p14:tracePt t="277606" x="1195388" y="6419850"/>
          <p14:tracePt t="277623" x="1195388" y="6415088"/>
          <p14:tracePt t="277713" x="1200150" y="6415088"/>
          <p14:tracePt t="277747" x="1204913" y="6415088"/>
          <p14:tracePt t="277759" x="1209675" y="6415088"/>
          <p14:tracePt t="277781" x="1214438" y="6415088"/>
          <p14:tracePt t="277803" x="1219200" y="6415088"/>
          <p14:tracePt t="277826" x="1223963" y="6415088"/>
          <p14:tracePt t="277838" x="1228725" y="6415088"/>
          <p14:tracePt t="277849" x="1228725" y="6410325"/>
          <p14:tracePt t="277860" x="1233488" y="6410325"/>
          <p14:tracePt t="277893" x="1238250" y="6410325"/>
          <p14:tracePt t="277916" x="1243013" y="6410325"/>
          <p14:tracePt t="277928" x="1247775" y="6410325"/>
          <p14:tracePt t="277949" x="1252538" y="6410325"/>
          <p14:tracePt t="277972" x="1262063" y="6405563"/>
          <p14:tracePt t="277983" x="1271588" y="6405563"/>
          <p14:tracePt t="277994" x="1285875" y="6405563"/>
          <p14:tracePt t="278006" x="1295400" y="6405563"/>
          <p14:tracePt t="278023" x="1304925" y="6405563"/>
          <p14:tracePt t="278040" x="1323975" y="6400800"/>
          <p14:tracePt t="278057" x="1338263" y="6400800"/>
          <p14:tracePt t="278073" x="1366838" y="6400800"/>
          <p14:tracePt t="278090" x="1376363" y="6400800"/>
          <p14:tracePt t="278107" x="1390650" y="6400800"/>
          <p14:tracePt t="282090" x="1400175" y="6391275"/>
          <p14:tracePt t="282101" x="1414463" y="6386513"/>
          <p14:tracePt t="282112" x="1423988" y="6376988"/>
          <p14:tracePt t="282126" x="1443038" y="6372225"/>
          <p14:tracePt t="282143" x="1466850" y="6357938"/>
          <p14:tracePt t="282160" x="1604963" y="6305550"/>
          <p14:tracePt t="282177" x="1738313" y="6267450"/>
          <p14:tracePt t="282193" x="2047875" y="6186488"/>
          <p14:tracePt t="282210" x="2224088" y="6143625"/>
          <p14:tracePt t="282227" x="2605088" y="6067425"/>
          <p14:tracePt t="282243" x="2805113" y="6048375"/>
          <p14:tracePt t="282260" x="3248025" y="6010275"/>
          <p14:tracePt t="282277" x="3471863" y="6005513"/>
          <p14:tracePt t="282293" x="4005263" y="5976938"/>
          <p14:tracePt t="282310" x="4352925" y="5976938"/>
          <p14:tracePt t="282327" x="4948238" y="5991225"/>
          <p14:tracePt t="282343" x="5243513" y="6000750"/>
          <p14:tracePt t="282360" x="5657850" y="6053138"/>
          <p14:tracePt t="282377" x="5734050" y="6067425"/>
          <p14:tracePt t="282394" x="5824538" y="6076950"/>
          <p14:tracePt t="282620" x="5829300" y="6076950"/>
          <p14:tracePt t="282629" x="5838825" y="6086475"/>
          <p14:tracePt t="282641" x="5838825" y="6096000"/>
          <p14:tracePt t="282663" x="5838825" y="6100763"/>
          <p14:tracePt t="282674" x="5843588" y="6100763"/>
          <p14:tracePt t="282685" x="5843588" y="6105525"/>
          <p14:tracePt t="282697" x="5848350" y="6105525"/>
          <p14:tracePt t="282710" x="5848350" y="6115050"/>
          <p14:tracePt t="282727" x="5848350" y="6119813"/>
          <p14:tracePt t="282744" x="5834063" y="6138863"/>
          <p14:tracePt t="282760" x="5829300" y="6153150"/>
          <p14:tracePt t="282777" x="5819775" y="6181725"/>
          <p14:tracePt t="282794" x="5815013" y="6196013"/>
          <p14:tracePt t="282810" x="5810250" y="6224588"/>
          <p14:tracePt t="282827" x="5800725" y="6238875"/>
          <p14:tracePt t="282844" x="5786438" y="6267450"/>
          <p14:tracePt t="282860" x="5781675" y="6276975"/>
          <p14:tracePt t="282877" x="5767388" y="6291263"/>
          <p14:tracePt t="282910" x="5762625" y="6315075"/>
          <p14:tracePt t="282927" x="5762625" y="6324600"/>
          <p14:tracePt t="282944" x="5757863" y="6343650"/>
          <p14:tracePt t="282960" x="5757863" y="6353175"/>
          <p14:tracePt t="282977" x="5757863" y="6367463"/>
          <p14:tracePt t="282994" x="5757863" y="6372225"/>
          <p14:tracePt t="283027" x="5762625" y="6386513"/>
          <p14:tracePt t="283044" x="5762625" y="6396038"/>
          <p14:tracePt t="283079" x="5762625" y="6400800"/>
          <p14:tracePt t="283182" x="5757863" y="6400800"/>
          <p14:tracePt t="283812" x="5753100" y="6400800"/>
          <p14:tracePt t="283822" x="5748338" y="6400800"/>
          <p14:tracePt t="283834" x="5748338" y="6396038"/>
          <p14:tracePt t="283845" x="5743575" y="6391275"/>
          <p14:tracePt t="283879" x="5738813" y="6386513"/>
          <p14:tracePt t="283891" x="5734050" y="6381750"/>
          <p14:tracePt t="283901" x="5729288" y="6376988"/>
          <p14:tracePt t="283924" x="5729288" y="6372225"/>
          <p14:tracePt t="284430" x="5734050" y="6372225"/>
          <p14:tracePt t="284475" x="5738813" y="6372225"/>
          <p14:tracePt t="284520" x="5743575" y="6372225"/>
          <p14:tracePt t="284677" x="5748338" y="6372225"/>
          <p14:tracePt t="284699" x="5753100" y="6372225"/>
          <p14:tracePt t="284710" x="5753100" y="6367463"/>
          <p14:tracePt t="284722" x="5757863" y="6367463"/>
          <p14:tracePt t="284733" x="5762625" y="6367463"/>
          <p14:tracePt t="284745" x="5767388" y="6362700"/>
          <p14:tracePt t="284762" x="5772150" y="6357938"/>
          <p14:tracePt t="284779" x="5786438" y="6357938"/>
          <p14:tracePt t="284795" x="5791200" y="6353175"/>
          <p14:tracePt t="284812" x="5829300" y="6343650"/>
          <p14:tracePt t="284829" x="5867400" y="6343650"/>
          <p14:tracePt t="284846" x="5953125" y="6343650"/>
          <p14:tracePt t="284862" x="6000750" y="6343650"/>
          <p14:tracePt t="284879" x="6057900" y="6348413"/>
          <p14:tracePt t="284896" x="6086475" y="6348413"/>
          <p14:tracePt t="284912" x="6105525" y="6348413"/>
          <p14:tracePt t="284929" x="6138863" y="6348413"/>
          <p14:tracePt t="284946" x="6176963" y="6348413"/>
          <p14:tracePt t="284962" x="6196013" y="6348413"/>
          <p14:tracePt t="284979" x="6219825" y="6348413"/>
          <p14:tracePt t="284995" x="6272213" y="6338888"/>
          <p14:tracePt t="285012" x="6296025" y="6334125"/>
          <p14:tracePt t="285029" x="6362700" y="6324600"/>
          <p14:tracePt t="285045" x="6396038" y="6319838"/>
          <p14:tracePt t="285062" x="6467475" y="6310313"/>
          <p14:tracePt t="285079" x="6515100" y="6305550"/>
          <p14:tracePt t="285096" x="6600825" y="6296025"/>
          <p14:tracePt t="285112" x="6648450" y="6291263"/>
          <p14:tracePt t="285129" x="6719888" y="6286500"/>
          <p14:tracePt t="285146" x="6743700" y="6286500"/>
          <p14:tracePt t="285162" x="6772275" y="6286500"/>
          <p14:tracePt t="285179" x="6786563" y="6286500"/>
          <p14:tracePt t="285196" x="6805613" y="6286500"/>
          <p14:tracePt t="285212" x="6819900" y="6286500"/>
          <p14:tracePt t="285229" x="6848475" y="6286500"/>
          <p14:tracePt t="285246" x="6862763" y="6291263"/>
          <p14:tracePt t="285263" x="6881813" y="6296025"/>
          <p14:tracePt t="285279" x="6891338" y="6300788"/>
          <p14:tracePt t="285296" x="6900863" y="6305550"/>
          <p14:tracePt t="285330" x="6905625" y="6305550"/>
          <p14:tracePt t="285454" x="6915150" y="6310313"/>
          <p14:tracePt t="285465" x="6924675" y="6315075"/>
          <p14:tracePt t="285476" x="6943725" y="6324600"/>
          <p14:tracePt t="285488" x="6962775" y="6334125"/>
          <p14:tracePt t="285498" x="6972300" y="6338888"/>
          <p14:tracePt t="285513" x="6977063" y="6343650"/>
          <p14:tracePt t="285530" x="6977063" y="6348413"/>
          <p14:tracePt t="285656" x="6977063" y="6353175"/>
          <p14:tracePt t="287874" x="6967538" y="6353175"/>
          <p14:tracePt t="287884" x="6924675" y="6362700"/>
          <p14:tracePt t="287898" x="6862763" y="6367463"/>
          <p14:tracePt t="287915" x="6767513" y="6372225"/>
          <p14:tracePt t="287931" x="6496050" y="6405563"/>
          <p14:tracePt t="287948" x="6310313" y="6429375"/>
          <p14:tracePt t="287965" x="5948363" y="6472238"/>
          <p14:tracePt t="287981" x="5700713" y="6491288"/>
          <p14:tracePt t="287998" x="5114925" y="6519863"/>
          <p14:tracePt t="288015" x="4767263" y="6519863"/>
          <p14:tracePt t="288031" x="4081463" y="6524625"/>
          <p14:tracePt t="288048" x="3695700" y="6505575"/>
          <p14:tracePt t="288065" x="3457575" y="6486525"/>
          <p14:tracePt t="288255" x="3457575" y="6472238"/>
          <p14:tracePt t="288266" x="3457575" y="6467475"/>
          <p14:tracePt t="288277" x="3433763" y="6453188"/>
          <p14:tracePt t="288288" x="3371850" y="6434138"/>
          <p14:tracePt t="288300" x="3309938" y="6419850"/>
          <p14:tracePt t="288315" x="3248025" y="6415088"/>
          <p14:tracePt t="288332" x="2995613" y="6410325"/>
          <p14:tracePt t="288348" x="2852738" y="6410325"/>
          <p14:tracePt t="288365" x="2747963" y="6410325"/>
          <p14:tracePt t="288382" x="2533650" y="6419850"/>
          <p14:tracePt t="288398" x="2466975" y="6419850"/>
          <p14:tracePt t="288415" x="2352675" y="6419850"/>
          <p14:tracePt t="288432" x="2290763" y="6419850"/>
          <p14:tracePt t="288448" x="2185988" y="6410325"/>
          <p14:tracePt t="288465" x="2124075" y="6405563"/>
          <p14:tracePt t="288482" x="2005013" y="6386513"/>
          <p14:tracePt t="288499" x="1957388" y="6381750"/>
          <p14:tracePt t="288515" x="1843088" y="6362700"/>
          <p14:tracePt t="288532" x="1790700" y="6353175"/>
          <p14:tracePt t="288549" x="1695450" y="6338888"/>
          <p14:tracePt t="288565" x="1638300" y="6334125"/>
          <p14:tracePt t="288582" x="1533525" y="6324600"/>
          <p14:tracePt t="288599" x="1485900" y="6319838"/>
          <p14:tracePt t="288615" x="1419225" y="6315075"/>
          <p14:tracePt t="288632" x="1404938" y="6315075"/>
          <p14:tracePt t="288649" x="1385888" y="6319838"/>
          <p14:tracePt t="288665" x="1371600" y="6319838"/>
          <p14:tracePt t="288682" x="1338263" y="6319838"/>
          <p14:tracePt t="288699" x="1319213" y="6319838"/>
          <p14:tracePt t="288715" x="1300163" y="6315075"/>
          <p14:tracePt t="288732" x="1290638" y="6310313"/>
          <p14:tracePt t="288749" x="1262063" y="6305550"/>
          <p14:tracePt t="288765" x="1252538" y="6305550"/>
          <p14:tracePt t="288782" x="1243013" y="6305550"/>
          <p14:tracePt t="288873" x="1247775" y="6305550"/>
          <p14:tracePt t="288884" x="1252538" y="6305550"/>
          <p14:tracePt t="288895" x="1252538" y="6300788"/>
          <p14:tracePt t="288907" x="1257300" y="6300788"/>
          <p14:tracePt t="288918" x="1262063" y="6300788"/>
          <p14:tracePt t="288932" x="1266825" y="6300788"/>
          <p14:tracePt t="288949" x="1276350" y="6296025"/>
          <p14:tracePt t="288966" x="1290638" y="6291263"/>
          <p14:tracePt t="288982" x="1309688" y="6291263"/>
          <p14:tracePt t="288999" x="1371600" y="6300788"/>
          <p14:tracePt t="289016" x="1414463" y="6310313"/>
          <p14:tracePt t="289032" x="1562100" y="6334125"/>
          <p14:tracePt t="289049" x="1681163" y="6348413"/>
          <p14:tracePt t="289066" x="1976438" y="6372225"/>
          <p14:tracePt t="289082" x="2143125" y="6372225"/>
          <p14:tracePt t="289099" x="2424113" y="6353175"/>
          <p14:tracePt t="289116" x="2576513" y="6329363"/>
          <p14:tracePt t="289132" x="2905125" y="6262688"/>
          <p14:tracePt t="289149" x="3081338" y="6229350"/>
          <p14:tracePt t="289166" x="3505200" y="6186488"/>
          <p14:tracePt t="289182" x="3786188" y="6176963"/>
          <p14:tracePt t="289199" x="4252913" y="6167438"/>
          <p14:tracePt t="289216" x="4524375" y="6157913"/>
          <p14:tracePt t="289232" x="5067300" y="6148388"/>
          <p14:tracePt t="289249" x="5267325" y="6153150"/>
          <p14:tracePt t="289266" x="5510213" y="6162675"/>
          <p14:tracePt t="289283" x="5967413" y="6186488"/>
          <p14:tracePt t="289299" x="6124575" y="6196013"/>
          <p14:tracePt t="289316" x="6596063" y="6215063"/>
          <p14:tracePt t="289333" x="6824663" y="6215063"/>
          <p14:tracePt t="289349" x="7215188" y="6210300"/>
          <p14:tracePt t="289366" x="7415213" y="6200775"/>
          <p14:tracePt t="289416" x="7843838" y="6186488"/>
          <p14:tracePt t="289432" x="7877175" y="6181725"/>
          <p14:tracePt t="289449" x="7915275" y="6176963"/>
          <p14:tracePt t="289466" x="7920038" y="6172200"/>
          <p14:tracePt t="289499" x="7910513" y="6172200"/>
          <p14:tracePt t="289719" x="7910513" y="6176963"/>
          <p14:tracePt t="289730" x="7934325" y="6176963"/>
          <p14:tracePt t="289740" x="7943850" y="6176963"/>
          <p14:tracePt t="289752" x="7948613" y="6176963"/>
          <p14:tracePt t="289766" x="7953375" y="6176963"/>
          <p14:tracePt t="290079" x="7953375" y="6186488"/>
          <p14:tracePt t="290089" x="7953375" y="6200775"/>
          <p14:tracePt t="290100" x="7958138" y="6210300"/>
          <p14:tracePt t="290112" x="7962900" y="6224588"/>
          <p14:tracePt t="290122" x="7977188" y="6238875"/>
          <p14:tracePt t="290134" x="7991475" y="6257925"/>
          <p14:tracePt t="290150" x="8015288" y="6276975"/>
          <p14:tracePt t="290167" x="8067675" y="6310313"/>
          <p14:tracePt t="290183" x="8081963" y="6319838"/>
          <p14:tracePt t="290200" x="8110538" y="6338888"/>
          <p14:tracePt t="290217" x="8120063" y="6343650"/>
          <p14:tracePt t="290233" x="8129588" y="6353175"/>
          <p14:tracePt t="290250" x="8139113" y="6357938"/>
          <p14:tracePt t="290381" x="8134350" y="6357938"/>
          <p14:tracePt t="292139" x="8139113" y="6357938"/>
          <p14:tracePt t="292150" x="8153400" y="6353175"/>
          <p14:tracePt t="292161" x="8158163" y="6353175"/>
          <p14:tracePt t="292170" x="8162925" y="6348413"/>
          <p14:tracePt t="292185" x="8172450" y="6343650"/>
          <p14:tracePt t="292201" x="8186738" y="6343650"/>
          <p14:tracePt t="292218" x="8253413" y="6338888"/>
          <p14:tracePt t="292235" x="8334375" y="6338888"/>
          <p14:tracePt t="292252" x="8539163" y="6338888"/>
          <p14:tracePt t="292268" x="8634413" y="6338888"/>
          <p14:tracePt t="292285" x="8748713" y="6348413"/>
          <p14:tracePt t="292302" x="8796338" y="6353175"/>
          <p14:tracePt t="292318" x="8820150" y="6353175"/>
          <p14:tracePt t="292362" x="8824913" y="6353175"/>
          <p14:tracePt t="292395" x="8829675" y="6353175"/>
          <p14:tracePt t="292587" x="8824913" y="6353175"/>
          <p14:tracePt t="292598" x="8820150" y="6353175"/>
          <p14:tracePt t="292609" x="8815388" y="6353175"/>
          <p14:tracePt t="292891" x="8820150" y="6353175"/>
          <p14:tracePt t="292902" x="8824913" y="6353175"/>
          <p14:tracePt t="292924" x="8829675" y="6353175"/>
          <p14:tracePt t="292946" x="8834438" y="6353175"/>
          <p14:tracePt t="294971" x="8829675" y="6353175"/>
          <p14:tracePt t="297391" x="8834438" y="6353175"/>
          <p14:tracePt t="297401" x="8848725" y="6348413"/>
          <p14:tracePt t="297422" x="8882063" y="6343650"/>
          <p14:tracePt t="297439" x="8920163" y="6338888"/>
          <p14:tracePt t="297456" x="9029700" y="6338888"/>
          <p14:tracePt t="297473" x="9077325" y="6343650"/>
          <p14:tracePt t="297489" x="9101138" y="6343650"/>
          <p14:tracePt t="297506" x="9120188" y="6343650"/>
          <p14:tracePt t="298201" x="9115425" y="6343650"/>
          <p14:tracePt t="298212" x="9110663" y="6348413"/>
          <p14:tracePt t="298234" x="9105900" y="6348413"/>
          <p14:tracePt t="298257" x="9101138" y="6348413"/>
          <p14:tracePt t="298279" x="9096375" y="6353175"/>
          <p14:tracePt t="298290" x="9091613" y="6357938"/>
          <p14:tracePt t="298505" x="9101138" y="6353175"/>
          <p14:tracePt t="298517" x="9115425" y="6348413"/>
          <p14:tracePt t="298527" x="9129713" y="6343650"/>
          <p14:tracePt t="298540" x="9139238" y="6343650"/>
          <p14:tracePt t="298557" x="9148763" y="6338888"/>
          <p14:tracePt t="298573" x="9210675" y="6338888"/>
          <p14:tracePt t="298590" x="9258300" y="6338888"/>
          <p14:tracePt t="298607" x="9339263" y="6348413"/>
          <p14:tracePt t="298624" x="9367838" y="6353175"/>
          <p14:tracePt t="298627" x="9382125" y="6357938"/>
          <p14:tracePt t="298640" x="9386888" y="6357938"/>
          <p14:tracePt t="299607" x="9391650" y="6357938"/>
          <p14:tracePt t="299617" x="9401175" y="6357938"/>
          <p14:tracePt t="299624" x="9410700" y="6353175"/>
          <p14:tracePt t="299641" x="9439275" y="6348413"/>
          <p14:tracePt t="299658" x="9482138" y="6348413"/>
          <p14:tracePt t="299674" x="9615488" y="6353175"/>
          <p14:tracePt t="299691" x="9686925" y="6353175"/>
          <p14:tracePt t="299708" x="9796463" y="6353175"/>
          <p14:tracePt t="299724" x="9839325" y="6353175"/>
          <p14:tracePt t="299741" x="9882188" y="6343650"/>
          <p14:tracePt t="299758" x="9886950" y="6343650"/>
          <p14:tracePt t="299774" x="9901238" y="6334125"/>
          <p14:tracePt t="299791" x="9910763" y="6334125"/>
          <p14:tracePt t="299808" x="9939338" y="6329363"/>
          <p14:tracePt t="299825" x="9953625" y="6324600"/>
          <p14:tracePt t="299841" x="9963150" y="6319838"/>
          <p14:tracePt t="299858" x="9982200" y="6319838"/>
          <p14:tracePt t="300484" x="9986963" y="6319838"/>
          <p14:tracePt t="300495" x="9991725" y="6319838"/>
          <p14:tracePt t="300517" x="9996488" y="6319838"/>
          <p14:tracePt t="300528" x="10001250" y="6319838"/>
          <p14:tracePt t="300540" x="10001250" y="6315075"/>
          <p14:tracePt t="300551" x="10006013" y="6315075"/>
          <p14:tracePt t="300573" x="10010775" y="6310313"/>
          <p14:tracePt t="300585" x="10015538" y="6305550"/>
          <p14:tracePt t="300596" x="10020300" y="6305550"/>
          <p14:tracePt t="300608" x="10034588" y="6305550"/>
          <p14:tracePt t="300625" x="10048875" y="6305550"/>
          <p14:tracePt t="300642" x="10077450" y="6305550"/>
          <p14:tracePt t="300659" x="10086975" y="6305550"/>
          <p14:tracePt t="300675" x="10101263" y="6310313"/>
          <p14:tracePt t="300709" x="10106025" y="6310313"/>
          <p14:tracePt t="300725" x="10110788" y="6310313"/>
          <p14:tracePt t="300754" x="10115550" y="6310313"/>
          <p14:tracePt t="300777" x="10120313" y="6310313"/>
          <p14:tracePt t="300800" x="10125075" y="6310313"/>
          <p14:tracePt t="301756" x="10120313" y="6310313"/>
          <p14:tracePt t="301766" x="10115550" y="6310313"/>
          <p14:tracePt t="301867" x="10110788" y="6310313"/>
          <p14:tracePt t="301924" x="10106025" y="6310313"/>
          <p14:tracePt t="301947" x="10101263" y="6310313"/>
          <p14:tracePt t="301958" x="10096500" y="6310313"/>
          <p14:tracePt t="301980" x="10091738" y="6310313"/>
          <p14:tracePt t="302002" x="10086975" y="6310313"/>
          <p14:tracePt t="302013" x="10072688" y="6310313"/>
          <p14:tracePt t="302025" x="10063163" y="6310313"/>
          <p14:tracePt t="302037" x="10039350" y="6315075"/>
          <p14:tracePt t="302048" x="9986963" y="6319838"/>
          <p14:tracePt t="302060" x="9920288" y="6324600"/>
          <p14:tracePt t="302076" x="9801225" y="6329363"/>
          <p14:tracePt t="302093" x="9424988" y="6338888"/>
          <p14:tracePt t="302110" x="9201150" y="6357938"/>
          <p14:tracePt t="302126" x="8705850" y="6396038"/>
          <p14:tracePt t="302143" x="8405813" y="6415088"/>
          <p14:tracePt t="302160" x="7805738" y="6472238"/>
          <p14:tracePt t="302176" x="7386638" y="6515100"/>
          <p14:tracePt t="302193" x="6605588" y="6596063"/>
          <p14:tracePt t="302210" x="6167438" y="6615113"/>
          <p14:tracePt t="302226" x="5391150" y="6591300"/>
          <p14:tracePt t="302243" x="5133975" y="6572250"/>
          <p14:tracePt t="302260" x="4829175" y="6543675"/>
          <p14:tracePt t="302277" x="4343400" y="6477000"/>
          <p14:tracePt t="302293" x="4205288" y="6457950"/>
          <p14:tracePt t="302310" x="3933825" y="6381750"/>
          <p14:tracePt t="302327" x="3910013" y="6376988"/>
          <p14:tracePt t="302555" x="3914775" y="6372225"/>
          <p14:tracePt t="302565" x="3905250" y="6367463"/>
          <p14:tracePt t="302576" x="3881438" y="6367463"/>
          <p14:tracePt t="302588" x="3852863" y="6367463"/>
          <p14:tracePt t="302599" x="3829050" y="6367463"/>
          <p14:tracePt t="302611" x="3810000" y="6367463"/>
          <p14:tracePt t="302627" x="3781425" y="6372225"/>
          <p14:tracePt t="302644" x="3714750" y="6391275"/>
          <p14:tracePt t="302660" x="3667125" y="6405563"/>
          <p14:tracePt t="302677" x="3548063" y="6429375"/>
          <p14:tracePt t="302694" x="3505200" y="6438900"/>
          <p14:tracePt t="302710" x="3390900" y="6453188"/>
          <p14:tracePt t="302727" x="3328988" y="6462713"/>
          <p14:tracePt t="302744" x="3228975" y="6477000"/>
          <p14:tracePt t="302760" x="3167063" y="6481763"/>
          <p14:tracePt t="302777" x="3100388" y="6491288"/>
          <p14:tracePt t="302794" x="3000375" y="6510338"/>
          <p14:tracePt t="302810" x="2957513" y="6519863"/>
          <p14:tracePt t="302827" x="2938463" y="6534150"/>
          <p14:tracePt t="302844" x="2928938" y="6543675"/>
          <p14:tracePt t="302860" x="2914650" y="6557963"/>
          <p14:tracePt t="302877" x="2909888" y="6557963"/>
          <p14:tracePt t="302894" x="2886075" y="6567488"/>
          <p14:tracePt t="302910" x="2876550" y="6567488"/>
          <p14:tracePt t="302927" x="2857500" y="6577013"/>
          <p14:tracePt t="302944" x="2852738" y="6581775"/>
          <p14:tracePt t="302960" x="2833688" y="6586538"/>
          <p14:tracePt t="302977" x="2824163" y="6586538"/>
          <p14:tracePt t="302994" x="2800350" y="6586538"/>
          <p14:tracePt t="303010" x="2776538" y="6596063"/>
          <p14:tracePt t="303242" x="2776538" y="6600825"/>
          <p14:tracePt t="303252" x="2786063" y="6605588"/>
          <p14:tracePt t="303263" x="2800350" y="6610350"/>
          <p14:tracePt t="303277" x="2805113" y="6610350"/>
          <p14:tracePt t="303294" x="2805113" y="6615113"/>
          <p14:tracePt t="303646" x="2800350" y="6615113"/>
          <p14:tracePt t="303656" x="2786063" y="6610350"/>
          <p14:tracePt t="303668" x="2767013" y="6610350"/>
          <p14:tracePt t="303679" x="2738438" y="6600825"/>
          <p14:tracePt t="303694" x="2705100" y="6591300"/>
          <p14:tracePt t="303711" x="2667000" y="6581775"/>
          <p14:tracePt t="303728" x="2590800" y="6548438"/>
          <p14:tracePt t="303744" x="2552700" y="6534150"/>
          <p14:tracePt t="303761" x="2471738" y="6491288"/>
          <p14:tracePt t="303778" x="2433638" y="6457950"/>
          <p14:tracePt t="303794" x="2386013" y="6396038"/>
          <p14:tracePt t="303811" x="2376488" y="6362700"/>
          <p14:tracePt t="303828" x="2371725" y="6276975"/>
          <p14:tracePt t="303844" x="2371725" y="6234113"/>
          <p14:tracePt t="303861" x="2357438" y="6143625"/>
          <p14:tracePt t="303878" x="2338388" y="6096000"/>
          <p14:tracePt t="303894" x="2300288" y="6024563"/>
          <p14:tracePt t="303911" x="2281238" y="6000750"/>
          <p14:tracePt t="303928" x="2247900" y="5943600"/>
          <p14:tracePt t="303945" x="2238375" y="5919788"/>
          <p14:tracePt t="303961" x="2233613" y="5891213"/>
          <p14:tracePt t="303978" x="2224088" y="5881688"/>
          <p14:tracePt t="303995" x="2209800" y="5857875"/>
          <p14:tracePt t="304011" x="2205038" y="5848350"/>
          <p14:tracePt t="304028" x="2200275" y="5838825"/>
          <p14:tracePt t="304045" x="2195513" y="5838825"/>
          <p14:tracePt t="304061" x="2195513" y="5834063"/>
          <p14:tracePt t="304119" x="2190750" y="5834063"/>
          <p14:tracePt t="304141" x="2185988" y="5834063"/>
          <p14:tracePt t="304152" x="2176463" y="5834063"/>
          <p14:tracePt t="304163" x="2166938" y="5838825"/>
          <p14:tracePt t="304174" x="2157413" y="5843588"/>
          <p14:tracePt t="304186" x="2143125" y="5848350"/>
          <p14:tracePt t="304197" x="2119313" y="5853113"/>
          <p14:tracePt t="304211" x="2100263" y="5862638"/>
          <p14:tracePt t="304228" x="2071688" y="5876925"/>
          <p14:tracePt t="304245" x="2000250" y="5915025"/>
          <p14:tracePt t="304262" x="1966913" y="5943600"/>
          <p14:tracePt t="304278" x="1905000" y="5986463"/>
          <p14:tracePt t="304295" x="1876425" y="6005513"/>
          <p14:tracePt t="304312" x="1819275" y="6034088"/>
          <p14:tracePt t="304328" x="1785938" y="6043613"/>
          <p14:tracePt t="304345" x="1728788" y="6062663"/>
          <p14:tracePt t="304362" x="1714500" y="6062663"/>
          <p14:tracePt t="304378" x="1700213" y="6072188"/>
          <p14:tracePt t="304395" x="1690688" y="6072188"/>
          <p14:tracePt t="304412" x="1676400" y="6076950"/>
          <p14:tracePt t="304428" x="1666875" y="6076950"/>
          <p14:tracePt t="304445" x="1647825" y="6081713"/>
          <p14:tracePt t="304462" x="1638300" y="6086475"/>
          <p14:tracePt t="304478" x="1604963" y="6091238"/>
          <p14:tracePt t="304495" x="1576388" y="6096000"/>
          <p14:tracePt t="304512" x="1528763" y="6105525"/>
          <p14:tracePt t="304528" x="1500188" y="6110288"/>
          <p14:tracePt t="304545" x="1466850" y="6119813"/>
          <p14:tracePt t="304562" x="1452563" y="6124575"/>
          <p14:tracePt t="304612" x="1438275" y="6129338"/>
          <p14:tracePt t="315775" x="1438275" y="6134100"/>
          <p14:tracePt t="315784" x="1443038" y="6143625"/>
          <p14:tracePt t="315796" x="1457325" y="6157913"/>
          <p14:tracePt t="315807" x="1485900" y="6196013"/>
          <p14:tracePt t="315821" x="1585913" y="6267450"/>
          <p14:tracePt t="315838" x="1781175" y="6386513"/>
          <p14:tracePt t="315855" x="2185988" y="6629400"/>
          <p14:tracePt t="315871" x="2495550" y="6800850"/>
          <p14:tracePt t="315888" x="2886075" y="6853238"/>
          <p14:tracePt t="315905" x="3076575" y="6853238"/>
          <p14:tracePt t="315921" x="3414713" y="6853238"/>
          <p14:tracePt t="315938" x="3571875" y="6853238"/>
          <p14:tracePt t="315954" x="3790950" y="6853238"/>
          <p14:tracePt t="315988" x="3948113" y="6853238"/>
          <p14:tracePt t="316004" x="3952875" y="6853238"/>
          <p14:tracePt t="316021" x="3948113" y="6853238"/>
          <p14:tracePt t="316235" x="3962400" y="6843713"/>
          <p14:tracePt t="316246" x="3962400" y="6834188"/>
          <p14:tracePt t="316257" x="3948113" y="6815138"/>
          <p14:tracePt t="316271" x="3924300" y="6791325"/>
          <p14:tracePt t="316288" x="3895725" y="6767513"/>
          <p14:tracePt t="316305" x="3814763" y="6705600"/>
          <p14:tracePt t="316322" x="3762375" y="6677025"/>
          <p14:tracePt t="316338" x="3657600" y="6629400"/>
          <p14:tracePt t="316355" x="3609975" y="6610350"/>
          <p14:tracePt t="316372" x="3529013" y="6591300"/>
          <p14:tracePt t="316388" x="3500438" y="6586538"/>
          <p14:tracePt t="316405" x="3443288" y="6581775"/>
          <p14:tracePt t="316422" x="3424238" y="6581775"/>
          <p14:tracePt t="316438" x="3376613" y="6586538"/>
          <p14:tracePt t="316455" x="3362325" y="6591300"/>
          <p14:tracePt t="316472" x="3348038" y="6600825"/>
          <p14:tracePt t="316488" x="3343275" y="6600825"/>
          <p14:tracePt t="316584" x="3338513" y="6600825"/>
          <p14:tracePt t="316595" x="3338513" y="6605588"/>
          <p14:tracePt t="317248" x="3333750" y="6605588"/>
          <p14:tracePt t="321861" x="3333750" y="6600825"/>
          <p14:tracePt t="321871" x="3333750" y="6596063"/>
          <p14:tracePt t="322186" x="3333750" y="6591300"/>
          <p14:tracePt t="322197" x="3338513" y="6581775"/>
          <p14:tracePt t="322208" x="3343275" y="6577013"/>
          <p14:tracePt t="322219" x="3343275" y="6567488"/>
          <p14:tracePt t="322231" x="3348038" y="6562725"/>
          <p14:tracePt t="322243" x="3352800" y="6553200"/>
          <p14:tracePt t="322260" x="3362325" y="6538913"/>
          <p14:tracePt t="322276" x="3376613" y="6472238"/>
          <p14:tracePt t="322293" x="3381375" y="6429375"/>
          <p14:tracePt t="322310" x="3381375" y="6362700"/>
          <p14:tracePt t="322326" x="3376613" y="6329363"/>
          <p14:tracePt t="322343" x="3367088" y="6286500"/>
          <p14:tracePt t="322360" x="3367088" y="6281738"/>
          <p14:tracePt t="322625" x="3386138" y="6276975"/>
          <p14:tracePt t="322637" x="3381375" y="6224588"/>
          <p14:tracePt t="322649" x="3376613" y="6181725"/>
          <p14:tracePt t="322660" x="3343275" y="6076950"/>
          <p14:tracePt t="322677" x="3314700" y="6029325"/>
          <p14:tracePt t="322693" x="3238500" y="5919788"/>
          <p14:tracePt t="322710" x="3186113" y="5862638"/>
          <p14:tracePt t="322727" x="3067050" y="5738813"/>
          <p14:tracePt t="322743" x="3005138" y="5681663"/>
          <p14:tracePt t="322760" x="2838450" y="5543550"/>
          <p14:tracePt t="322777" x="2747963" y="5476875"/>
          <p14:tracePt t="322793" x="2590800" y="5367338"/>
          <p14:tracePt t="322810" x="2533650" y="5319713"/>
          <p14:tracePt t="322827" x="2443163" y="5253038"/>
          <p14:tracePt t="322844" x="2390775" y="5219700"/>
          <p14:tracePt t="322860" x="2290763" y="5176838"/>
          <p14:tracePt t="322877" x="2257425" y="5153025"/>
          <p14:tracePt t="322894" x="2228850" y="5138738"/>
          <p14:tracePt t="322910" x="2171700" y="5105400"/>
          <p14:tracePt t="322927" x="2109788" y="5062538"/>
          <p14:tracePt t="322944" x="2071688" y="5033963"/>
          <p14:tracePt t="322960" x="2038350" y="5000625"/>
          <p14:tracePt t="322977" x="1976438" y="4948238"/>
          <p14:tracePt t="322994" x="1957388" y="4929188"/>
          <p14:tracePt t="323010" x="1938338" y="4905375"/>
          <p14:tracePt t="323027" x="1933575" y="4891088"/>
          <p14:tracePt t="323044" x="1933575" y="4872038"/>
          <p14:tracePt t="323060" x="1938338" y="4857750"/>
          <p14:tracePt t="323077" x="1947863" y="4829175"/>
          <p14:tracePt t="323094" x="1952625" y="4814888"/>
          <p14:tracePt t="323110" x="1957388" y="4805363"/>
          <p14:tracePt t="323144" x="1962150" y="4805363"/>
          <p14:tracePt t="323671" x="1966913" y="4805363"/>
          <p14:tracePt t="323682" x="1971675" y="4810125"/>
          <p14:tracePt t="323693" x="1981200" y="4814888"/>
          <p14:tracePt t="323705" x="1990725" y="4819650"/>
          <p14:tracePt t="323716" x="2000250" y="4824413"/>
          <p14:tracePt t="323727" x="2009775" y="4829175"/>
          <p14:tracePt t="323744" x="2024063" y="4833938"/>
          <p14:tracePt t="323761" x="2043113" y="4838700"/>
          <p14:tracePt t="323777" x="2062163" y="4843463"/>
          <p14:tracePt t="323794" x="2090738" y="4848225"/>
          <p14:tracePt t="323811" x="2105025" y="4852988"/>
          <p14:tracePt t="323828" x="2114550" y="4862513"/>
          <p14:tracePt t="323844" x="2124075" y="4862513"/>
          <p14:tracePt t="323861" x="2147888" y="4872038"/>
          <p14:tracePt t="323878" x="2166938" y="4876800"/>
          <p14:tracePt t="323895" x="2219325" y="4881563"/>
          <p14:tracePt t="323911" x="2243138" y="4886325"/>
          <p14:tracePt t="323928" x="2257425" y="4891088"/>
          <p14:tracePt t="323944" x="2276475" y="4895850"/>
          <p14:tracePt t="323961" x="2286000" y="4900613"/>
          <p14:tracePt t="323978" x="2314575" y="4900613"/>
          <p14:tracePt t="323994" x="2328863" y="4900613"/>
          <p14:tracePt t="324011" x="2371725" y="4900613"/>
          <p14:tracePt t="324028" x="2400300" y="4900613"/>
          <p14:tracePt t="324045" x="2443163" y="4900613"/>
          <p14:tracePt t="324061" x="2462213" y="4900613"/>
          <p14:tracePt t="324078" x="2505075" y="4900613"/>
          <p14:tracePt t="324094" x="2524125" y="4895850"/>
          <p14:tracePt t="324111" x="2576513" y="4886325"/>
          <p14:tracePt t="324128" x="2609850" y="4881563"/>
          <p14:tracePt t="324131" x="2638425" y="4876800"/>
          <p14:tracePt t="324145" x="2671763" y="4872038"/>
          <p14:tracePt t="324161" x="2695575" y="4872038"/>
          <p14:tracePt t="324178" x="2728913" y="4867275"/>
          <p14:tracePt t="324195" x="2733675" y="4867275"/>
          <p14:tracePt t="324211" x="2738438" y="4862513"/>
          <p14:tracePt t="324908" x="2743200" y="4862513"/>
          <p14:tracePt t="327925" x="2752725" y="4862513"/>
          <p14:tracePt t="327935" x="2795588" y="4876800"/>
          <p14:tracePt t="327946" x="2852738" y="4895850"/>
          <p14:tracePt t="327958" x="2938463" y="4919663"/>
          <p14:tracePt t="327969" x="3043238" y="4957763"/>
          <p14:tracePt t="327981" x="3162300" y="4991100"/>
          <p14:tracePt t="327998" x="3238500" y="5014913"/>
          <p14:tracePt t="328014" x="3424238" y="5076825"/>
          <p14:tracePt t="328031" x="3471863" y="5095875"/>
          <p14:tracePt t="328048" x="3490913" y="5105400"/>
          <p14:tracePt t="328093" x="3495675" y="5105400"/>
          <p14:tracePt t="328104" x="3500438" y="5110163"/>
          <p14:tracePt t="328115" x="3505200" y="5110163"/>
          <p14:tracePt t="328205" x="3509963" y="5110163"/>
          <p14:tracePt t="328228" x="3514725" y="5110163"/>
          <p14:tracePt t="328239" x="3519488" y="5114925"/>
          <p14:tracePt t="328250" x="3519488" y="5119688"/>
          <p14:tracePt t="328261" x="3524250" y="5119688"/>
          <p14:tracePt t="328284" x="3533775" y="5119688"/>
          <p14:tracePt t="328295" x="3538538" y="5124450"/>
          <p14:tracePt t="328306" x="3548063" y="5129213"/>
          <p14:tracePt t="328318" x="3557588" y="5133975"/>
          <p14:tracePt t="328331" x="3557588" y="5138738"/>
          <p14:tracePt t="328348" x="3543300" y="5143500"/>
          <p14:tracePt t="328544" x="3548063" y="5172075"/>
          <p14:tracePt t="328567" x="3562350" y="5181600"/>
          <p14:tracePt t="328577" x="3595688" y="5195888"/>
          <p14:tracePt t="328588" x="3595688" y="5200650"/>
          <p14:tracePt t="328610" x="3590925" y="5195888"/>
          <p14:tracePt t="328621" x="3586163" y="5195888"/>
          <p14:tracePt t="331761" x="3590925" y="5191125"/>
          <p14:tracePt t="331771" x="3605213" y="5176838"/>
          <p14:tracePt t="331782" x="3624263" y="5172075"/>
          <p14:tracePt t="331794" x="3638550" y="5162550"/>
          <p14:tracePt t="331806" x="3643313" y="5157788"/>
          <p14:tracePt t="332043" x="3652838" y="5157788"/>
          <p14:tracePt t="332053" x="3667125" y="5157788"/>
          <p14:tracePt t="332064" x="3676650" y="5162550"/>
          <p14:tracePt t="332086" x="3676650" y="5157788"/>
          <p14:tracePt t="332109" x="3676650" y="5153025"/>
          <p14:tracePt t="332132" x="3676650" y="5148263"/>
          <p14:tracePt t="332154" x="3681413" y="5138738"/>
          <p14:tracePt t="332165" x="3695700" y="5124450"/>
          <p14:tracePt t="332177" x="3719513" y="5105400"/>
          <p14:tracePt t="332188" x="3748088" y="5081588"/>
          <p14:tracePt t="332201" x="3771900" y="5057775"/>
          <p14:tracePt t="332218" x="3795713" y="5033963"/>
          <p14:tracePt t="332235" x="3848100" y="4986338"/>
          <p14:tracePt t="332251" x="3876675" y="4967288"/>
          <p14:tracePt t="332268" x="3948113" y="4933950"/>
          <p14:tracePt t="332285" x="3995738" y="4924425"/>
          <p14:tracePt t="332301" x="4081463" y="4900613"/>
          <p14:tracePt t="332318" x="4114800" y="4891088"/>
          <p14:tracePt t="332335" x="4167188" y="4886325"/>
          <p14:tracePt t="332351" x="4181475" y="4881563"/>
          <p14:tracePt t="332368" x="4205288" y="4872038"/>
          <p14:tracePt t="332385" x="4214813" y="4872038"/>
          <p14:tracePt t="336632" x="4219575" y="4872038"/>
          <p14:tracePt t="339782" x="4214813" y="4872038"/>
          <p14:tracePt t="339793" x="4210050" y="4867275"/>
          <p14:tracePt t="339827" x="4205288" y="4867275"/>
          <p14:tracePt t="339984" x="4200525" y="4867275"/>
          <p14:tracePt t="340029" x="4195763" y="4867275"/>
          <p14:tracePt t="340040" x="4191000" y="4867275"/>
          <p14:tracePt t="340368" x="4186238" y="4867275"/>
          <p14:tracePt t="340513" x="4181475" y="4867275"/>
          <p14:tracePt t="340536" x="4176713" y="4867275"/>
          <p14:tracePt t="340547" x="4171950" y="4867275"/>
          <p14:tracePt t="340558" x="4167188" y="4867275"/>
          <p14:tracePt t="340570" x="4162425" y="4867275"/>
          <p14:tracePt t="340581" x="4157663" y="4867275"/>
          <p14:tracePt t="340592" x="4143375" y="4867275"/>
          <p14:tracePt t="340608" x="4133850" y="4872038"/>
          <p14:tracePt t="340625" x="4090988" y="4881563"/>
          <p14:tracePt t="340641" x="4052888" y="4895850"/>
          <p14:tracePt t="340658" x="3971925" y="4924425"/>
          <p14:tracePt t="340675" x="3938588" y="4938713"/>
          <p14:tracePt t="340691" x="3871913" y="4967288"/>
          <p14:tracePt t="340708" x="3838575" y="4976813"/>
          <p14:tracePt t="340725" x="3800475" y="4986338"/>
          <p14:tracePt t="340741" x="3729038" y="4995863"/>
          <p14:tracePt t="340758" x="3695700" y="5000625"/>
          <p14:tracePt t="340775" x="3638550" y="5010150"/>
          <p14:tracePt t="340792" x="3614738" y="5019675"/>
          <p14:tracePt t="340808" x="3552825" y="5038725"/>
          <p14:tracePt t="340825" x="3514725" y="5048250"/>
          <p14:tracePt t="340842" x="3433763" y="5057775"/>
          <p14:tracePt t="340858" x="3400425" y="5062538"/>
          <p14:tracePt t="340875" x="3348038" y="5072063"/>
          <p14:tracePt t="340892" x="3319463" y="5081588"/>
          <p14:tracePt t="340908" x="3262313" y="5095875"/>
          <p14:tracePt t="340925" x="3228975" y="5105400"/>
          <p14:tracePt t="340942" x="3162300" y="5124450"/>
          <p14:tracePt t="340958" x="3128963" y="5133975"/>
          <p14:tracePt t="340975" x="3076575" y="5153025"/>
          <p14:tracePt t="340992" x="3057525" y="5162550"/>
          <p14:tracePt t="341008" x="3014663" y="5181600"/>
          <p14:tracePt t="341025" x="2986088" y="5186363"/>
          <p14:tracePt t="341042" x="2938463" y="5191125"/>
          <p14:tracePt t="341357" x="2943225" y="5191125"/>
          <p14:tracePt t="341368" x="2957513" y="5195888"/>
          <p14:tracePt t="341379" x="2967038" y="5200650"/>
          <p14:tracePt t="341413" x="2962275" y="5200650"/>
          <p14:tracePt t="341469" x="2957513" y="5200650"/>
          <p14:tracePt t="341481" x="2952750" y="5200650"/>
          <p14:tracePt t="341503" x="2947988" y="5200650"/>
          <p14:tracePt t="341638" x="2943225" y="5200650"/>
          <p14:tracePt t="341661" x="2938463" y="5200650"/>
          <p14:tracePt t="341672" x="2933700" y="5200650"/>
          <p14:tracePt t="341694" x="2928938" y="5200650"/>
          <p14:tracePt t="341705" x="2914650" y="5195888"/>
          <p14:tracePt t="341717" x="2890838" y="5191125"/>
          <p14:tracePt t="341728" x="2852738" y="5181600"/>
          <p14:tracePt t="341742" x="2786063" y="5167313"/>
          <p14:tracePt t="341759" x="2705100" y="5143500"/>
          <p14:tracePt t="341776" x="2519363" y="5086350"/>
          <p14:tracePt t="341792" x="2452688" y="5062538"/>
          <p14:tracePt t="341809" x="2366963" y="5024438"/>
          <p14:tracePt t="341826" x="2343150" y="5019675"/>
          <p14:tracePt t="341843" x="2333625" y="5014913"/>
          <p14:tracePt t="341953" x="2338388" y="5014913"/>
          <p14:tracePt t="341964" x="2343150" y="5010150"/>
          <p14:tracePt t="341976" x="2352675" y="5000625"/>
          <p14:tracePt t="341987" x="2362200" y="4995863"/>
          <p14:tracePt t="341998" x="2376488" y="4986338"/>
          <p14:tracePt t="342009" x="2386013" y="4976813"/>
          <p14:tracePt t="342026" x="2395538" y="4972050"/>
          <p14:tracePt t="342043" x="2443163" y="4953000"/>
          <p14:tracePt t="342059" x="2466975" y="4943475"/>
          <p14:tracePt t="342076" x="2543175" y="4924425"/>
          <p14:tracePt t="342093" x="2590800" y="4914900"/>
          <p14:tracePt t="342109" x="2681288" y="4914900"/>
          <p14:tracePt t="342126" x="2714625" y="4919663"/>
          <p14:tracePt t="342143" x="2728913" y="4924425"/>
          <p14:tracePt t="342159" x="2743200" y="4924425"/>
          <p14:tracePt t="342176" x="2752725" y="4929188"/>
          <p14:tracePt t="342193" x="2757488" y="4929188"/>
          <p14:tracePt t="342270" x="2757488" y="4933950"/>
          <p14:tracePt t="342292" x="2752725" y="4938713"/>
          <p14:tracePt t="342313" x="2747963" y="4948238"/>
          <p14:tracePt t="342326" x="2743200" y="4953000"/>
          <p14:tracePt t="342335" x="2733675" y="4962525"/>
          <p14:tracePt t="342347" x="2719388" y="4981575"/>
          <p14:tracePt t="342360" x="2705100" y="4995863"/>
          <p14:tracePt t="342376" x="2690813" y="5014913"/>
          <p14:tracePt t="342393" x="2652713" y="5062538"/>
          <p14:tracePt t="342410" x="2633663" y="5081588"/>
          <p14:tracePt t="342426" x="2619375" y="5114925"/>
          <p14:tracePt t="342443" x="2614613" y="5124450"/>
          <p14:tracePt t="342460" x="2609850" y="5148263"/>
          <p14:tracePt t="342476" x="2609850" y="5153025"/>
          <p14:tracePt t="342493" x="2600325" y="5172075"/>
          <p14:tracePt t="342510" x="2595563" y="5181600"/>
          <p14:tracePt t="342526" x="2586038" y="5195888"/>
          <p14:tracePt t="342543" x="2581275" y="5200650"/>
          <p14:tracePt t="342560" x="2576513" y="5210175"/>
          <p14:tracePt t="342576" x="2571750" y="5214938"/>
          <p14:tracePt t="342593" x="2566988" y="5214938"/>
          <p14:tracePt t="342610" x="2562225" y="5214938"/>
          <p14:tracePt t="342626" x="2557463" y="5219700"/>
          <p14:tracePt t="342629" x="2552700" y="5224463"/>
          <p14:tracePt t="342643" x="2543175" y="5224463"/>
          <p14:tracePt t="342660" x="2533650" y="5229225"/>
          <p14:tracePt t="342676" x="2524125" y="5233988"/>
          <p14:tracePt t="342710" x="2519363" y="5233988"/>
          <p14:tracePt t="343269" x="2524125" y="5229225"/>
          <p14:tracePt t="343292" x="2528888" y="5229225"/>
          <p14:tracePt t="343303" x="2533650" y="5224463"/>
          <p14:tracePt t="343314" x="2543175" y="5224463"/>
          <p14:tracePt t="343327" x="2547938" y="5219700"/>
          <p14:tracePt t="343344" x="2552700" y="5214938"/>
          <p14:tracePt t="343360" x="2571750" y="5210175"/>
          <p14:tracePt t="343377" x="2586038" y="5205413"/>
          <p14:tracePt t="343394" x="2647950" y="5210175"/>
          <p14:tracePt t="343410" x="2686050" y="5214938"/>
          <p14:tracePt t="343427" x="2757488" y="5229225"/>
          <p14:tracePt t="343444" x="2781300" y="5233988"/>
          <p14:tracePt t="343461" x="2833688" y="5233988"/>
          <p14:tracePt t="343477" x="2862263" y="5229225"/>
          <p14:tracePt t="343494" x="2914650" y="5219700"/>
          <p14:tracePt t="343511" x="2943225" y="5214938"/>
          <p14:tracePt t="343527" x="2995613" y="5210175"/>
          <p14:tracePt t="343544" x="3024188" y="5210175"/>
          <p14:tracePt t="343560" x="3124200" y="5233988"/>
          <p14:tracePt t="343577" x="3190875" y="5243513"/>
          <p14:tracePt t="343594" x="3281363" y="5257800"/>
          <p14:tracePt t="343610" x="3300413" y="5257800"/>
          <p14:tracePt t="343627" x="3305175" y="5257800"/>
          <p14:tracePt t="343630" x="3309938" y="5257800"/>
          <p14:tracePt t="343644" x="3309938" y="5248275"/>
          <p14:tracePt t="343661" x="3314700" y="5243513"/>
          <p14:tracePt t="343677" x="3319463" y="5233988"/>
          <p14:tracePt t="343694" x="3324225" y="5233988"/>
          <p14:tracePt t="343711" x="3324225" y="5224463"/>
          <p14:tracePt t="343843" x="3328988" y="5224463"/>
          <p14:tracePt t="343854" x="3333750" y="5219700"/>
          <p14:tracePt t="343876" x="3338513" y="5219700"/>
          <p14:tracePt t="343887" x="3338513" y="5214938"/>
          <p14:tracePt t="343898" x="3348038" y="5214938"/>
          <p14:tracePt t="343911" x="3352800" y="5210175"/>
          <p14:tracePt t="343927" x="3357563" y="5205413"/>
          <p14:tracePt t="343944" x="3371850" y="5205413"/>
          <p14:tracePt t="343961" x="3376613" y="5205413"/>
          <p14:tracePt t="343977" x="3386138" y="5205413"/>
          <p14:tracePt t="343994" x="3386138" y="5200650"/>
          <p14:tracePt t="344011" x="3395663" y="5200650"/>
          <p14:tracePt t="344225" x="3400425" y="5195888"/>
          <p14:tracePt t="344236" x="3409950" y="5195888"/>
          <p14:tracePt t="344248" x="3429000" y="5195888"/>
          <p14:tracePt t="344260" x="3457575" y="5195888"/>
          <p14:tracePt t="344271" x="3486150" y="5195888"/>
          <p14:tracePt t="344282" x="3533775" y="5200650"/>
          <p14:tracePt t="344294" x="3586163" y="5205413"/>
          <p14:tracePt t="344311" x="3643313" y="5210175"/>
          <p14:tracePt t="344328" x="3781425" y="5219700"/>
          <p14:tracePt t="344345" x="3852863" y="5224463"/>
          <p14:tracePt t="344361" x="3990975" y="5233988"/>
          <p14:tracePt t="344378" x="4062413" y="5238750"/>
          <p14:tracePt t="344395" x="4171950" y="5253038"/>
          <p14:tracePt t="344411" x="4219575" y="5257800"/>
          <p14:tracePt t="344428" x="4291013" y="5257800"/>
          <p14:tracePt t="344445" x="4319588" y="5257800"/>
          <p14:tracePt t="344461" x="4352925" y="5248275"/>
          <p14:tracePt t="344478" x="4362450" y="5248275"/>
          <p14:tracePt t="344495" x="4376738" y="5243513"/>
          <p14:tracePt t="344511" x="4381500" y="5243513"/>
          <p14:tracePt t="344528" x="4395788" y="5233988"/>
          <p14:tracePt t="344545" x="4400550" y="5233988"/>
          <p14:tracePt t="344562" x="4410075" y="5233988"/>
          <p14:tracePt t="344595" x="4414838" y="5233988"/>
          <p14:tracePt t="346780" x="4414838" y="5229225"/>
          <p14:tracePt t="346791" x="4419600" y="5229225"/>
          <p14:tracePt t="346802" x="4419600" y="5224463"/>
          <p14:tracePt t="347545" x="4419600" y="5233988"/>
          <p14:tracePt t="347556" x="4400550" y="5233988"/>
          <p14:tracePt t="347568" x="4376738" y="5238750"/>
          <p14:tracePt t="347581" x="4371975" y="5243513"/>
          <p14:tracePt t="347905" x="4371975" y="5248275"/>
          <p14:tracePt t="347916" x="4376738" y="5253038"/>
          <p14:tracePt t="347927" x="4381500" y="5253038"/>
          <p14:tracePt t="347938" x="4386263" y="5253038"/>
          <p14:tracePt t="348005" x="4386263" y="5248275"/>
          <p14:tracePt t="349042" x="4395788" y="5248275"/>
          <p14:tracePt t="349053" x="4438650" y="5243513"/>
          <p14:tracePt t="349063" x="4457700" y="5238750"/>
          <p14:tracePt t="349075" x="4491038" y="5233988"/>
          <p14:tracePt t="349086" x="4524375" y="5229225"/>
          <p14:tracePt t="349099" x="4562475" y="5224463"/>
          <p14:tracePt t="349115" x="4595813" y="5219700"/>
          <p14:tracePt t="349132" x="4691063" y="5210175"/>
          <p14:tracePt t="349149" x="4743450" y="5205413"/>
          <p14:tracePt t="349165" x="4843463" y="5200650"/>
          <p14:tracePt t="349182" x="4886325" y="5195888"/>
          <p14:tracePt t="349199" x="4910138" y="5191125"/>
          <p14:tracePt t="352293" x="4910138" y="5186363"/>
          <p14:tracePt t="352302" x="4910138" y="5181600"/>
          <p14:tracePt t="357750" x="4910138" y="5186363"/>
          <p14:tracePt t="357761" x="4905375" y="5191125"/>
          <p14:tracePt t="357783" x="4900613" y="5195888"/>
          <p14:tracePt t="357805" x="4895850" y="5200650"/>
          <p14:tracePt t="357816" x="4891088" y="5205413"/>
          <p14:tracePt t="357827" x="4891088" y="5214938"/>
          <p14:tracePt t="357839" x="4881563" y="5224463"/>
          <p14:tracePt t="357856" x="4881563" y="5238750"/>
          <p14:tracePt t="357872" x="4895850" y="5295900"/>
          <p14:tracePt t="357889" x="4914900" y="5329238"/>
          <p14:tracePt t="357906" x="4948238" y="5395913"/>
          <p14:tracePt t="357922" x="4957763" y="5410200"/>
          <p14:tracePt t="357939" x="4962525" y="5419725"/>
          <p14:tracePt t="362021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제</a:t>
            </a:r>
            <a:r>
              <a:rPr lang="en-US" altLang="ko-KR" dirty="0"/>
              <a:t>1</a:t>
            </a:r>
            <a:r>
              <a:rPr lang="ko-KR" altLang="en-US" dirty="0"/>
              <a:t>장 경제학과 심리학의 만남 </a:t>
            </a:r>
            <a:r>
              <a:rPr lang="en-US" altLang="ko-KR" dirty="0"/>
              <a:t>(1-48)</a:t>
            </a:r>
            <a:br>
              <a:rPr lang="en-US" altLang="ko-KR" dirty="0"/>
            </a:br>
            <a:r>
              <a:rPr lang="ko-KR" altLang="en-US" sz="2000" dirty="0"/>
              <a:t>행동경제학의 탄생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81193" y="2180496"/>
            <a:ext cx="8501848" cy="4196241"/>
          </a:xfrm>
        </p:spPr>
        <p:txBody>
          <a:bodyPr>
            <a:normAutofit/>
          </a:bodyPr>
          <a:lstStyle/>
          <a:p>
            <a:r>
              <a:rPr lang="ko-KR" altLang="en-US" dirty="0"/>
              <a:t>주류 경제학에서 지배적인 경제적 인간 가설에 대한 </a:t>
            </a:r>
            <a:r>
              <a:rPr lang="en-US" altLang="ko-KR" dirty="0"/>
              <a:t>4</a:t>
            </a:r>
            <a:r>
              <a:rPr lang="ko-KR" altLang="en-US" dirty="0"/>
              <a:t>가지 옹호론 </a:t>
            </a:r>
            <a:r>
              <a:rPr lang="en-US" altLang="ko-KR" dirty="0"/>
              <a:t>(</a:t>
            </a:r>
            <a:r>
              <a:rPr lang="ko-KR" altLang="en-US" dirty="0"/>
              <a:t>계속</a:t>
            </a:r>
            <a:r>
              <a:rPr lang="en-US" altLang="ko-KR" dirty="0"/>
              <a:t>)</a:t>
            </a:r>
          </a:p>
          <a:p>
            <a:r>
              <a:rPr lang="ko-KR" altLang="en-US" dirty="0"/>
              <a:t>합리성 가정 문제 있지만 대체할 이론이 부재</a:t>
            </a:r>
            <a:r>
              <a:rPr lang="en-US" altLang="ko-KR" dirty="0"/>
              <a:t>. </a:t>
            </a:r>
            <a:br>
              <a:rPr lang="en-US" altLang="ko-KR" dirty="0"/>
            </a:br>
            <a:r>
              <a:rPr lang="en-US" altLang="ko-KR" dirty="0"/>
              <a:t>- </a:t>
            </a:r>
            <a:r>
              <a:rPr lang="ko-KR" altLang="en-US" dirty="0"/>
              <a:t>행동경제학은 아직까지 경제학을 대체할 만한 이론적 체계를 갖추지 못하였음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경제이론은 규범</a:t>
            </a:r>
            <a:r>
              <a:rPr lang="en-US" altLang="ko-KR" dirty="0"/>
              <a:t>(Normative, (</a:t>
            </a:r>
            <a:r>
              <a:rPr lang="ko-KR" altLang="en-US" dirty="0"/>
              <a:t>합리적이라면</a:t>
            </a:r>
            <a:r>
              <a:rPr lang="en-US" altLang="ko-KR" dirty="0"/>
              <a:t>) ~</a:t>
            </a:r>
            <a:r>
              <a:rPr lang="ko-KR" altLang="en-US" dirty="0"/>
              <a:t>이렇게 행동해야</a:t>
            </a:r>
            <a:r>
              <a:rPr lang="en-US" altLang="ko-KR" dirty="0"/>
              <a:t> </a:t>
            </a:r>
            <a:r>
              <a:rPr lang="ko-KR" altLang="en-US" dirty="0"/>
              <a:t>한다</a:t>
            </a:r>
            <a:r>
              <a:rPr lang="en-US" altLang="ko-KR" dirty="0"/>
              <a:t>…)</a:t>
            </a:r>
            <a:r>
              <a:rPr lang="ko-KR" altLang="en-US" dirty="0"/>
              <a:t>이론</a:t>
            </a:r>
            <a:r>
              <a:rPr lang="en-US" altLang="ko-KR" dirty="0"/>
              <a:t>, </a:t>
            </a:r>
            <a:br>
              <a:rPr lang="en-US" altLang="ko-KR" dirty="0"/>
            </a:br>
            <a:r>
              <a:rPr lang="ko-KR" altLang="en-US" dirty="0"/>
              <a:t>기술</a:t>
            </a:r>
            <a:r>
              <a:rPr lang="en-US" altLang="ko-KR" dirty="0"/>
              <a:t>(Descriptive, ~</a:t>
            </a:r>
            <a:r>
              <a:rPr lang="ko-KR" altLang="en-US" dirty="0"/>
              <a:t>이렇다</a:t>
            </a:r>
            <a:r>
              <a:rPr lang="en-US" altLang="ko-KR" dirty="0"/>
              <a:t>…)</a:t>
            </a:r>
            <a:r>
              <a:rPr lang="ko-KR" altLang="en-US" dirty="0"/>
              <a:t>이론이 아니다</a:t>
            </a:r>
            <a:r>
              <a:rPr lang="en-US" altLang="ko-KR" dirty="0"/>
              <a:t>…?</a:t>
            </a:r>
            <a:br>
              <a:rPr lang="en-US" altLang="ko-KR" dirty="0"/>
            </a:br>
            <a:r>
              <a:rPr lang="ko-KR" altLang="en-US" dirty="0"/>
              <a:t>반론</a:t>
            </a:r>
            <a:r>
              <a:rPr lang="en-US" altLang="ko-KR" dirty="0"/>
              <a:t>) </a:t>
            </a:r>
            <a:r>
              <a:rPr lang="ko-KR" altLang="en-US" dirty="0" err="1"/>
              <a:t>트버스키</a:t>
            </a:r>
            <a:r>
              <a:rPr lang="ko-KR" altLang="en-US" dirty="0" err="1">
                <a:sym typeface="Wingdings" panose="05000000000000000000" pitchFamily="2" charset="2"/>
              </a:rPr>
              <a:t>카너먼은</a:t>
            </a:r>
            <a:r>
              <a:rPr lang="ko-KR" altLang="en-US" dirty="0">
                <a:sym typeface="Wingdings" panose="05000000000000000000" pitchFamily="2" charset="2"/>
              </a:rPr>
              <a:t> 규범적 접근은 실패했다고 주장</a:t>
            </a:r>
            <a:r>
              <a:rPr lang="en-US" altLang="ko-KR" dirty="0">
                <a:sym typeface="Wingdings" panose="05000000000000000000" pitchFamily="2" charset="2"/>
              </a:rPr>
              <a:t>. </a:t>
            </a:r>
            <a:br>
              <a:rPr lang="en-US" altLang="ko-KR" dirty="0">
                <a:sym typeface="Wingdings" panose="05000000000000000000" pitchFamily="2" charset="2"/>
              </a:rPr>
            </a:br>
            <a:r>
              <a:rPr lang="ko-KR" altLang="en-US" dirty="0">
                <a:sym typeface="Wingdings" panose="05000000000000000000" pitchFamily="2" charset="2"/>
              </a:rPr>
              <a:t>규범적 예측과 다른 선택들을 하는 경우가 다수 발생</a:t>
            </a:r>
            <a:br>
              <a:rPr lang="en-US" altLang="ko-KR" dirty="0">
                <a:sym typeface="Wingdings" panose="05000000000000000000" pitchFamily="2" charset="2"/>
              </a:rPr>
            </a:br>
            <a:r>
              <a:rPr lang="en-US" altLang="ko-KR" dirty="0">
                <a:sym typeface="Wingdings" panose="05000000000000000000" pitchFamily="2" charset="2"/>
              </a:rPr>
              <a:t>*</a:t>
            </a:r>
            <a:r>
              <a:rPr lang="ko-KR" altLang="en-US" dirty="0">
                <a:sym typeface="Wingdings" panose="05000000000000000000" pitchFamily="2" charset="2"/>
              </a:rPr>
              <a:t>규범</a:t>
            </a:r>
            <a:r>
              <a:rPr lang="en-US" altLang="ko-KR" dirty="0">
                <a:sym typeface="Wingdings" panose="05000000000000000000" pitchFamily="2" charset="2"/>
              </a:rPr>
              <a:t>(Normative) </a:t>
            </a:r>
            <a:r>
              <a:rPr lang="ko-KR" altLang="en-US" dirty="0">
                <a:sym typeface="Wingdings" panose="05000000000000000000" pitchFamily="2" charset="2"/>
              </a:rPr>
              <a:t>경제학 </a:t>
            </a:r>
            <a:r>
              <a:rPr lang="en-US" altLang="ko-KR" dirty="0">
                <a:sym typeface="Wingdings" panose="05000000000000000000" pitchFamily="2" charset="2"/>
              </a:rPr>
              <a:t>vs. </a:t>
            </a:r>
            <a:r>
              <a:rPr lang="ko-KR" altLang="en-US" dirty="0">
                <a:sym typeface="Wingdings" panose="05000000000000000000" pitchFamily="2" charset="2"/>
              </a:rPr>
              <a:t>실증</a:t>
            </a:r>
            <a:r>
              <a:rPr lang="en-US" altLang="ko-KR" dirty="0">
                <a:sym typeface="Wingdings" panose="05000000000000000000" pitchFamily="2" charset="2"/>
              </a:rPr>
              <a:t>(Positive) </a:t>
            </a:r>
            <a:r>
              <a:rPr lang="ko-KR" altLang="en-US" dirty="0">
                <a:sym typeface="Wingdings" panose="05000000000000000000" pitchFamily="2" charset="2"/>
              </a:rPr>
              <a:t>경제학</a:t>
            </a:r>
            <a:endParaRPr lang="en-US" altLang="ko-KR" dirty="0">
              <a:sym typeface="Wingdings" panose="05000000000000000000" pitchFamily="2" charset="2"/>
            </a:endParaRPr>
          </a:p>
          <a:p>
            <a:r>
              <a:rPr lang="ko-KR" altLang="en-US" dirty="0">
                <a:sym typeface="Wingdings" panose="05000000000000000000" pitchFamily="2" charset="2"/>
              </a:rPr>
              <a:t>경제학의 표준이론을 옹호하는 견해는 붕괴되었다고 저자</a:t>
            </a:r>
            <a:r>
              <a:rPr lang="en-US" altLang="ko-KR" dirty="0">
                <a:sym typeface="Wingdings" panose="05000000000000000000" pitchFamily="2" charset="2"/>
              </a:rPr>
              <a:t>(</a:t>
            </a:r>
            <a:r>
              <a:rPr lang="ko-KR" altLang="en-US" dirty="0" err="1">
                <a:sym typeface="Wingdings" panose="05000000000000000000" pitchFamily="2" charset="2"/>
              </a:rPr>
              <a:t>도모노</a:t>
            </a:r>
            <a:r>
              <a:rPr lang="ko-KR" altLang="en-US" dirty="0">
                <a:sym typeface="Wingdings" panose="05000000000000000000" pitchFamily="2" charset="2"/>
              </a:rPr>
              <a:t> 노리오</a:t>
            </a:r>
            <a:r>
              <a:rPr lang="en-US" altLang="ko-KR" dirty="0">
                <a:sym typeface="Wingdings" panose="05000000000000000000" pitchFamily="2" charset="2"/>
              </a:rPr>
              <a:t>)</a:t>
            </a:r>
            <a:r>
              <a:rPr lang="ko-KR" altLang="en-US" dirty="0">
                <a:sym typeface="Wingdings" panose="05000000000000000000" pitchFamily="2" charset="2"/>
              </a:rPr>
              <a:t>는 판단하고 있음</a:t>
            </a:r>
            <a:br>
              <a:rPr lang="en-US" altLang="ko-KR" dirty="0">
                <a:sym typeface="Wingdings" panose="05000000000000000000" pitchFamily="2" charset="2"/>
              </a:rPr>
            </a:br>
            <a:br>
              <a:rPr lang="en-US" altLang="ko-KR" dirty="0">
                <a:sym typeface="Wingdings" panose="05000000000000000000" pitchFamily="2" charset="2"/>
              </a:rPr>
            </a:br>
            <a:r>
              <a:rPr lang="en-US" altLang="ko-KR" dirty="0">
                <a:sym typeface="Wingdings" panose="05000000000000000000" pitchFamily="2" charset="2"/>
              </a:rPr>
              <a:t>*What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u="sng" dirty="0">
                <a:sym typeface="Wingdings" panose="05000000000000000000" pitchFamily="2" charset="2"/>
              </a:rPr>
              <a:t>can</a:t>
            </a:r>
            <a:r>
              <a:rPr lang="en-US" altLang="ko-KR" dirty="0">
                <a:sym typeface="Wingdings" panose="05000000000000000000" pitchFamily="2" charset="2"/>
              </a:rPr>
              <a:t> happen will happen (Murphy’s Law)</a:t>
            </a:r>
            <a:br>
              <a:rPr lang="en-US" altLang="ko-KR" dirty="0">
                <a:sym typeface="Wingdings" panose="05000000000000000000" pitchFamily="2" charset="2"/>
              </a:rPr>
            </a:br>
            <a:r>
              <a:rPr lang="en-US" altLang="ko-KR" dirty="0">
                <a:sym typeface="Wingdings" panose="05000000000000000000" pitchFamily="2" charset="2"/>
              </a:rPr>
              <a:t>*What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u="sng" dirty="0">
                <a:sym typeface="Wingdings" panose="05000000000000000000" pitchFamily="2" charset="2"/>
              </a:rPr>
              <a:t>should</a:t>
            </a:r>
            <a:r>
              <a:rPr lang="en-US" altLang="ko-KR" dirty="0">
                <a:sym typeface="Wingdings" panose="05000000000000000000" pitchFamily="2" charset="2"/>
              </a:rPr>
              <a:t> happen will happen (A. Sen)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109" y="2688060"/>
            <a:ext cx="2803121" cy="2717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72011" y="231872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가치판단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78353" y="231872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사실판단</a:t>
            </a:r>
            <a:endParaRPr lang="ko-KR" altLang="en-US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pic>
        <p:nvPicPr>
          <p:cNvPr id="7" name="오디오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3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719"/>
    </mc:Choice>
    <mc:Fallback xmlns="">
      <p:transition spd="slow" advTm="267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72" x="1643063" y="2805113"/>
          <p14:tracePt t="11549" x="1652588" y="2805113"/>
          <p14:tracePt t="11559" x="1690688" y="2805113"/>
          <p14:tracePt t="11573" x="1709738" y="2805113"/>
          <p14:tracePt t="11590" x="1728788" y="2805113"/>
          <p14:tracePt t="11606" x="1757363" y="2805113"/>
          <p14:tracePt t="11623" x="1766888" y="2805113"/>
          <p14:tracePt t="11640" x="1790700" y="2814638"/>
          <p14:tracePt t="11656" x="1804988" y="2814638"/>
          <p14:tracePt t="11673" x="1824038" y="2809875"/>
          <p14:tracePt t="11690" x="1828800" y="2809875"/>
          <p14:tracePt t="11706" x="1843088" y="2809875"/>
          <p14:tracePt t="11723" x="1847850" y="2809875"/>
          <p14:tracePt t="11740" x="1852613" y="2809875"/>
          <p14:tracePt t="11756" x="1852613" y="2805113"/>
          <p14:tracePt t="11773" x="1857375" y="2805113"/>
          <p14:tracePt t="11790" x="1866900" y="2805113"/>
          <p14:tracePt t="11807" x="1890713" y="2805113"/>
          <p14:tracePt t="11823" x="1905000" y="2809875"/>
          <p14:tracePt t="11840" x="1919288" y="2814638"/>
          <p14:tracePt t="11857" x="1928813" y="2814638"/>
          <p14:tracePt t="11873" x="1933575" y="2814638"/>
          <p14:tracePt t="11907" x="1938338" y="2814638"/>
          <p14:tracePt t="11930" x="1943100" y="2814638"/>
          <p14:tracePt t="11966" x="1947863" y="2814638"/>
          <p14:tracePt t="12009" x="1952625" y="2814638"/>
          <p14:tracePt t="12032" x="1957388" y="2814638"/>
          <p14:tracePt t="12042" x="1962150" y="2809875"/>
          <p14:tracePt t="12054" x="1971675" y="2805113"/>
          <p14:tracePt t="12065" x="2005013" y="2805113"/>
          <p14:tracePt t="12076" x="2047875" y="2809875"/>
          <p14:tracePt t="12090" x="2095500" y="2814638"/>
          <p14:tracePt t="12107" x="2143125" y="2819400"/>
          <p14:tracePt t="12123" x="2247900" y="2833688"/>
          <p14:tracePt t="12140" x="2290763" y="2838450"/>
          <p14:tracePt t="12157" x="2362200" y="2843213"/>
          <p14:tracePt t="12174" x="2390775" y="2847975"/>
          <p14:tracePt t="12190" x="2443163" y="2847975"/>
          <p14:tracePt t="12207" x="2466975" y="2852738"/>
          <p14:tracePt t="12224" x="2533650" y="2857500"/>
          <p14:tracePt t="12240" x="2562225" y="2862263"/>
          <p14:tracePt t="12257" x="2609850" y="2871788"/>
          <p14:tracePt t="12274" x="2619375" y="2876550"/>
          <p14:tracePt t="12290" x="2638425" y="2881313"/>
          <p14:tracePt t="12307" x="2647950" y="2881313"/>
          <p14:tracePt t="12324" x="2671763" y="2886075"/>
          <p14:tracePt t="12341" x="2686050" y="2886075"/>
          <p14:tracePt t="12357" x="2695575" y="2886075"/>
          <p14:tracePt t="12374" x="2700338" y="2886075"/>
          <p14:tracePt t="12391" x="2705100" y="2881313"/>
          <p14:tracePt t="12424" x="2709863" y="2881313"/>
          <p14:tracePt t="12490" x="2719388" y="2876550"/>
          <p14:tracePt t="12507" x="2728913" y="2876550"/>
          <p14:tracePt t="12541" x="2733675" y="2867025"/>
          <p14:tracePt t="12557" x="2738438" y="2867025"/>
          <p14:tracePt t="12574" x="2747963" y="2862263"/>
          <p14:tracePt t="12591" x="2757488" y="2857500"/>
          <p14:tracePt t="12607" x="2795588" y="2847975"/>
          <p14:tracePt t="12624" x="2814638" y="2847975"/>
          <p14:tracePt t="12641" x="2852738" y="2843213"/>
          <p14:tracePt t="12657" x="2867025" y="2843213"/>
          <p14:tracePt t="12674" x="2895600" y="2843213"/>
          <p14:tracePt t="12691" x="2905125" y="2838450"/>
          <p14:tracePt t="12707" x="2924175" y="2838450"/>
          <p14:tracePt t="12724" x="2943225" y="2838450"/>
          <p14:tracePt t="12741" x="2995613" y="2843213"/>
          <p14:tracePt t="12757" x="3024188" y="2847975"/>
          <p14:tracePt t="12774" x="3057525" y="2852738"/>
          <p14:tracePt t="12791" x="3067050" y="2852738"/>
          <p14:tracePt t="15498" x="3071813" y="2852738"/>
          <p14:tracePt t="15509" x="3157538" y="2857500"/>
          <p14:tracePt t="15520" x="3409950" y="2886075"/>
          <p14:tracePt t="15531" x="3571875" y="2909888"/>
          <p14:tracePt t="15543" x="3719513" y="2924175"/>
          <p14:tracePt t="15560" x="3790950" y="2928938"/>
          <p14:tracePt t="15576" x="3886200" y="2928938"/>
          <p14:tracePt t="15593" x="3890963" y="2928938"/>
          <p14:tracePt t="16139" x="3895725" y="2928938"/>
          <p14:tracePt t="16149" x="3900488" y="2928938"/>
          <p14:tracePt t="16161" x="3910013" y="2924175"/>
          <p14:tracePt t="16172" x="3914775" y="2919413"/>
          <p14:tracePt t="16183" x="3929063" y="2919413"/>
          <p14:tracePt t="16194" x="3952875" y="2909888"/>
          <p14:tracePt t="16210" x="3976688" y="2900363"/>
          <p14:tracePt t="16227" x="4062413" y="2886075"/>
          <p14:tracePt t="16244" x="4114800" y="2881313"/>
          <p14:tracePt t="16260" x="4224338" y="2876550"/>
          <p14:tracePt t="16277" x="4286250" y="2871788"/>
          <p14:tracePt t="16294" x="4343400" y="2862263"/>
          <p14:tracePt t="16310" x="4438650" y="2862263"/>
          <p14:tracePt t="16327" x="4471988" y="2862263"/>
          <p14:tracePt t="16344" x="4505325" y="2857500"/>
          <p14:tracePt t="16360" x="4514850" y="2857500"/>
          <p14:tracePt t="16377" x="4519613" y="2857500"/>
          <p14:tracePt t="16410" x="4519613" y="2852738"/>
          <p14:tracePt t="16427" x="4529138" y="2852738"/>
          <p14:tracePt t="16444" x="4557713" y="2852738"/>
          <p14:tracePt t="16461" x="4581525" y="2857500"/>
          <p14:tracePt t="16477" x="4638675" y="2867025"/>
          <p14:tracePt t="16494" x="4667250" y="2867025"/>
          <p14:tracePt t="16511" x="4714875" y="2871788"/>
          <p14:tracePt t="16527" x="4724400" y="2871788"/>
          <p14:tracePt t="16544" x="4729163" y="2871788"/>
          <p14:tracePt t="16560" x="4743450" y="2871788"/>
          <p14:tracePt t="16577" x="4819650" y="2881313"/>
          <p14:tracePt t="16594" x="4886325" y="2886075"/>
          <p14:tracePt t="16611" x="5091113" y="2900363"/>
          <p14:tracePt t="16627" x="5186363" y="2909888"/>
          <p14:tracePt t="16644" x="5300663" y="2924175"/>
          <p14:tracePt t="16661" x="5314950" y="2924175"/>
          <p14:tracePt t="25590" x="5310188" y="2933700"/>
          <p14:tracePt t="25599" x="5286375" y="2962275"/>
          <p14:tracePt t="25611" x="5253038" y="2976563"/>
          <p14:tracePt t="25983" x="5267325" y="2990850"/>
          <p14:tracePt t="25993" x="5291138" y="2995613"/>
          <p14:tracePt t="26027" x="5295900" y="2995613"/>
          <p14:tracePt t="26072" x="5295900" y="2990850"/>
          <p14:tracePt t="26095" x="5295900" y="2986088"/>
          <p14:tracePt t="26117" x="5295900" y="2981325"/>
          <p14:tracePt t="26129" x="5295900" y="2976563"/>
          <p14:tracePt t="26568" x="5295900" y="2971800"/>
          <p14:tracePt t="26758" x="5295900" y="2967038"/>
          <p14:tracePt t="26859" x="5300663" y="2967038"/>
          <p14:tracePt t="27457" x="5300663" y="2962275"/>
          <p14:tracePt t="27928" x="5305425" y="2957513"/>
          <p14:tracePt t="27939" x="5310188" y="2957513"/>
          <p14:tracePt t="33238" x="5324475" y="2947988"/>
          <p14:tracePt t="33258" x="5353050" y="2933700"/>
          <p14:tracePt t="33274" x="5400675" y="2909888"/>
          <p14:tracePt t="33291" x="5443538" y="2895600"/>
          <p14:tracePt t="33308" x="5514975" y="2876550"/>
          <p14:tracePt t="33324" x="5553075" y="2867025"/>
          <p14:tracePt t="33341" x="5638800" y="2857500"/>
          <p14:tracePt t="33358" x="5662613" y="2857500"/>
          <p14:tracePt t="33375" x="5705475" y="2857500"/>
          <p14:tracePt t="33391" x="5710238" y="2852738"/>
          <p14:tracePt t="38212" x="5681663" y="2867025"/>
          <p14:tracePt t="38223" x="5510213" y="2947988"/>
          <p14:tracePt t="38245" x="5214938" y="3033713"/>
          <p14:tracePt t="38262" x="5124450" y="3052763"/>
          <p14:tracePt t="38278" x="4900613" y="3090863"/>
          <p14:tracePt t="38295" x="4833938" y="3090863"/>
          <p14:tracePt t="38312" x="4714875" y="3090863"/>
          <p14:tracePt t="38329" x="4643438" y="3090863"/>
          <p14:tracePt t="38345" x="4462463" y="3100388"/>
          <p14:tracePt t="38362" x="4338638" y="3124200"/>
          <p14:tracePt t="38379" x="4105275" y="3152775"/>
          <p14:tracePt t="38395" x="4048125" y="3162300"/>
          <p14:tracePt t="38412" x="3990975" y="3171825"/>
          <p14:tracePt t="38429" x="3962400" y="3181350"/>
          <p14:tracePt t="38539" x="3967163" y="3181350"/>
          <p14:tracePt t="39348" x="3971925" y="3181350"/>
          <p14:tracePt t="39360" x="3976688" y="3181350"/>
          <p14:tracePt t="39370" x="3995738" y="3171825"/>
          <p14:tracePt t="39396" x="4024313" y="3167063"/>
          <p14:tracePt t="39413" x="4086225" y="3157538"/>
          <p14:tracePt t="39429" x="4143375" y="3152775"/>
          <p14:tracePt t="39446" x="4210050" y="3152775"/>
          <p14:tracePt t="39463" x="4395788" y="3157538"/>
          <p14:tracePt t="39480" x="4486275" y="3162300"/>
          <p14:tracePt t="39496" x="4629150" y="3171825"/>
          <p14:tracePt t="39513" x="4672013" y="3167063"/>
          <p14:tracePt t="39530" x="4705350" y="3157538"/>
          <p14:tracePt t="39546" x="4705350" y="3152775"/>
          <p14:tracePt t="39563" x="4710113" y="3152775"/>
          <p14:tracePt t="39580" x="4719638" y="3148013"/>
          <p14:tracePt t="39582" x="4729163" y="3148013"/>
          <p14:tracePt t="39596" x="4738688" y="3148013"/>
          <p14:tracePt t="39613" x="4752975" y="3148013"/>
          <p14:tracePt t="39629" x="4781550" y="3152775"/>
          <p14:tracePt t="39646" x="4786313" y="3152775"/>
          <p14:tracePt t="39663" x="4791075" y="3157538"/>
          <p14:tracePt t="106907" x="4829175" y="3152775"/>
          <p14:tracePt t="106918" x="5000625" y="3109913"/>
          <p14:tracePt t="106930" x="5086350" y="3090863"/>
          <p14:tracePt t="106940" x="5238750" y="3067050"/>
          <p14:tracePt t="106952" x="5400675" y="3033713"/>
          <p14:tracePt t="106968" x="5576888" y="3009900"/>
          <p14:tracePt t="106985" x="5881688" y="2943225"/>
          <p14:tracePt t="107002" x="6072188" y="2909888"/>
          <p14:tracePt t="107019" x="6438900" y="2833688"/>
          <p14:tracePt t="107035" x="6553200" y="2805113"/>
          <p14:tracePt t="107052" x="6834188" y="2743200"/>
          <p14:tracePt t="107069" x="6934200" y="2719388"/>
          <p14:tracePt t="107085" x="7067550" y="2695575"/>
          <p14:tracePt t="107102" x="7129463" y="2676525"/>
          <p14:tracePt t="107119" x="7262813" y="2647950"/>
          <p14:tracePt t="107135" x="7343775" y="2638425"/>
          <p14:tracePt t="107152" x="7477125" y="2614613"/>
          <p14:tracePt t="107169" x="7529513" y="2605088"/>
          <p14:tracePt t="107185" x="7558088" y="2600325"/>
          <p14:tracePt t="107202" x="7572375" y="2600325"/>
          <p14:tracePt t="107219" x="7577138" y="2600325"/>
          <p14:tracePt t="107235" x="7605713" y="2609850"/>
          <p14:tracePt t="107252" x="7634288" y="2624138"/>
          <p14:tracePt t="107269" x="7696200" y="2652713"/>
          <p14:tracePt t="107285" x="7734300" y="2667000"/>
          <p14:tracePt t="107302" x="7858125" y="2695575"/>
          <p14:tracePt t="107319" x="7924800" y="2705100"/>
          <p14:tracePt t="107335" x="8172450" y="2757488"/>
          <p14:tracePt t="107352" x="8315325" y="2786063"/>
          <p14:tracePt t="107369" x="8562975" y="2862263"/>
          <p14:tracePt t="107386" x="8643938" y="2895600"/>
          <p14:tracePt t="107402" x="8720138" y="2938463"/>
          <p14:tracePt t="107419" x="8734425" y="2952750"/>
          <p14:tracePt t="107436" x="8758238" y="2967038"/>
          <p14:tracePt t="107452" x="8767763" y="2971800"/>
          <p14:tracePt t="107469" x="8791575" y="2986088"/>
          <p14:tracePt t="107486" x="8801100" y="2995613"/>
          <p14:tracePt t="107772" x="8801100" y="2990850"/>
          <p14:tracePt t="107783" x="8815388" y="2995613"/>
          <p14:tracePt t="107802" x="8848725" y="2981325"/>
          <p14:tracePt t="107819" x="8863013" y="2971800"/>
          <p14:tracePt t="107836" x="8867775" y="2971800"/>
          <p14:tracePt t="107873" x="8872538" y="2971800"/>
          <p14:tracePt t="107886" x="8882063" y="2971800"/>
          <p14:tracePt t="107902" x="8901113" y="2976563"/>
          <p14:tracePt t="107919" x="8963025" y="2986088"/>
          <p14:tracePt t="107936" x="9005888" y="2995613"/>
          <p14:tracePt t="107952" x="9096375" y="3009900"/>
          <p14:tracePt t="107969" x="9148763" y="3014663"/>
          <p14:tracePt t="107986" x="9229725" y="3024188"/>
          <p14:tracePt t="108003" x="9253538" y="3028950"/>
          <p14:tracePt t="108019" x="9282113" y="3033713"/>
          <p14:tracePt t="108036" x="9291638" y="3033713"/>
          <p14:tracePt t="108053" x="9296400" y="3033713"/>
          <p14:tracePt t="108086" x="9310688" y="3038475"/>
          <p14:tracePt t="108103" x="9315450" y="3043238"/>
          <p14:tracePt t="108119" x="9324975" y="3048000"/>
          <p14:tracePt t="108136" x="9334500" y="3048000"/>
          <p14:tracePt t="108153" x="9363075" y="3048000"/>
          <p14:tracePt t="108169" x="9372600" y="3048000"/>
          <p14:tracePt t="108186" x="9382125" y="3048000"/>
          <p14:tracePt t="108203" x="9391650" y="3048000"/>
          <p14:tracePt t="108436" x="9386888" y="3048000"/>
          <p14:tracePt t="108448" x="9382125" y="3048000"/>
          <p14:tracePt t="111836" x="9386888" y="3043238"/>
          <p14:tracePt t="111845" x="9396413" y="3043238"/>
          <p14:tracePt t="111857" x="9396413" y="3038475"/>
          <p14:tracePt t="111873" x="9405938" y="3038475"/>
          <p14:tracePt t="111891" x="9410700" y="3033713"/>
          <p14:tracePt t="111914" x="9415463" y="3033713"/>
          <p14:tracePt t="111923" x="9420225" y="3028950"/>
          <p14:tracePt t="111939" x="9429750" y="3028950"/>
          <p14:tracePt t="111956" x="9448800" y="3019425"/>
          <p14:tracePt t="111973" x="9458325" y="3019425"/>
          <p14:tracePt t="111989" x="9472613" y="3019425"/>
          <p14:tracePt t="112006" x="9477375" y="3014663"/>
          <p14:tracePt t="112023" x="9486900" y="3014663"/>
          <p14:tracePt t="112039" x="9515475" y="3009900"/>
          <p14:tracePt t="112056" x="9529763" y="3005138"/>
          <p14:tracePt t="112073" x="9586913" y="2995613"/>
          <p14:tracePt t="112089" x="9625013" y="2990850"/>
          <p14:tracePt t="112106" x="9686925" y="2990850"/>
          <p14:tracePt t="112123" x="9720263" y="2995613"/>
          <p14:tracePt t="112139" x="9772650" y="3005138"/>
          <p14:tracePt t="112156" x="9801225" y="3009900"/>
          <p14:tracePt t="112173" x="9853613" y="3009900"/>
          <p14:tracePt t="112190" x="9872663" y="3009900"/>
          <p14:tracePt t="112206" x="9925050" y="3009900"/>
          <p14:tracePt t="112223" x="9948863" y="3009900"/>
          <p14:tracePt t="112240" x="10001250" y="3019425"/>
          <p14:tracePt t="112256" x="10029825" y="3024188"/>
          <p14:tracePt t="112273" x="10106025" y="3033713"/>
          <p14:tracePt t="112290" x="10158413" y="3043238"/>
          <p14:tracePt t="112306" x="10258425" y="3062288"/>
          <p14:tracePt t="112323" x="10296525" y="3071813"/>
          <p14:tracePt t="112340" x="10348913" y="3076575"/>
          <p14:tracePt t="112356" x="10353675" y="3076575"/>
          <p14:tracePt t="113870" x="10348913" y="3076575"/>
          <p14:tracePt t="113881" x="10344150" y="3076575"/>
          <p14:tracePt t="113892" x="10334625" y="3076575"/>
          <p14:tracePt t="113903" x="10329863" y="3071813"/>
          <p14:tracePt t="113913" x="10325100" y="3067050"/>
          <p14:tracePt t="113925" x="10315575" y="3062288"/>
          <p14:tracePt t="113941" x="10310813" y="3052763"/>
          <p14:tracePt t="113957" x="10301288" y="3048000"/>
          <p14:tracePt t="113974" x="10287000" y="3038475"/>
          <p14:tracePt t="113991" x="10287000" y="3033713"/>
          <p14:tracePt t="114007" x="10282238" y="3028950"/>
          <p14:tracePt t="114024" x="10277475" y="3024188"/>
          <p14:tracePt t="114041" x="10272713" y="3019425"/>
          <p14:tracePt t="114083" x="10267950" y="3019425"/>
          <p14:tracePt t="114116" x="10263188" y="3019425"/>
          <p14:tracePt t="114128" x="10258425" y="3014663"/>
          <p14:tracePt t="114139" x="10248900" y="3009900"/>
          <p14:tracePt t="114151" x="10239375" y="3000375"/>
          <p14:tracePt t="114161" x="10220325" y="2990850"/>
          <p14:tracePt t="114174" x="10206038" y="2986088"/>
          <p14:tracePt t="114191" x="10196513" y="2976563"/>
          <p14:tracePt t="114208" x="10172700" y="2962275"/>
          <p14:tracePt t="114224" x="10163175" y="2957513"/>
          <p14:tracePt t="114241" x="10144125" y="2943225"/>
          <p14:tracePt t="114258" x="10129838" y="2933700"/>
          <p14:tracePt t="114274" x="10091738" y="2909888"/>
          <p14:tracePt t="114291" x="10072688" y="2895600"/>
          <p14:tracePt t="114308" x="10015538" y="2862263"/>
          <p14:tracePt t="114324" x="9991725" y="2847975"/>
          <p14:tracePt t="114341" x="9958388" y="2824163"/>
          <p14:tracePt t="114358" x="9944100" y="2819400"/>
          <p14:tracePt t="114374" x="9925050" y="2805113"/>
          <p14:tracePt t="114391" x="9915525" y="2795588"/>
          <p14:tracePt t="114408" x="9896475" y="2781300"/>
          <p14:tracePt t="114424" x="9882188" y="2776538"/>
          <p14:tracePt t="114441" x="9872663" y="2767013"/>
          <p14:tracePt t="114458" x="9834563" y="2747963"/>
          <p14:tracePt t="114475" x="9820275" y="2733675"/>
          <p14:tracePt t="114491" x="9786938" y="2719388"/>
          <p14:tracePt t="114508" x="9777413" y="2714625"/>
          <p14:tracePt t="114525" x="9763125" y="2705100"/>
          <p14:tracePt t="114541" x="9753600" y="2700338"/>
          <p14:tracePt t="114558" x="9744075" y="2695575"/>
          <p14:tracePt t="114575" x="9739313" y="2695575"/>
          <p14:tracePt t="114591" x="9734550" y="2690813"/>
          <p14:tracePt t="114679" x="9734550" y="2686050"/>
          <p14:tracePt t="114803" x="9734550" y="2681288"/>
          <p14:tracePt t="114837" x="9729788" y="2676525"/>
          <p14:tracePt t="114860" x="9725025" y="2671763"/>
          <p14:tracePt t="114871" x="9725025" y="2667000"/>
          <p14:tracePt t="114995" x="9725025" y="2662238"/>
          <p14:tracePt t="115006" x="9729788" y="2662238"/>
          <p14:tracePt t="115017" x="9734550" y="2657475"/>
          <p14:tracePt t="115030" x="9748838" y="2652713"/>
          <p14:tracePt t="115042" x="9763125" y="2652713"/>
          <p14:tracePt t="115059" x="9782175" y="2647950"/>
          <p14:tracePt t="115075" x="9834563" y="2638425"/>
          <p14:tracePt t="115092" x="9863138" y="2633663"/>
          <p14:tracePt t="115108" x="9915525" y="2628900"/>
          <p14:tracePt t="115125" x="9925050" y="2624138"/>
          <p14:tracePt t="115142" x="9929813" y="2624138"/>
          <p14:tracePt t="115321" x="9934575" y="2624138"/>
          <p14:tracePt t="117809" x="9925050" y="2633663"/>
          <p14:tracePt t="117818" x="9901238" y="2662238"/>
          <p14:tracePt t="117830" x="9882188" y="2686050"/>
          <p14:tracePt t="117844" x="9863138" y="2714625"/>
          <p14:tracePt t="117861" x="9839325" y="2743200"/>
          <p14:tracePt t="117877" x="9805988" y="2795588"/>
          <p14:tracePt t="117894" x="9786938" y="2824163"/>
          <p14:tracePt t="117911" x="9748838" y="2881313"/>
          <p14:tracePt t="117927" x="9729788" y="2900363"/>
          <p14:tracePt t="117944" x="9691688" y="2947988"/>
          <p14:tracePt t="117961" x="9672638" y="2967038"/>
          <p14:tracePt t="117978" x="9644063" y="2986088"/>
          <p14:tracePt t="117994" x="9629775" y="2995613"/>
          <p14:tracePt t="118011" x="9591675" y="3028950"/>
          <p14:tracePt t="118028" x="9577388" y="3043238"/>
          <p14:tracePt t="118044" x="9558338" y="3067050"/>
          <p14:tracePt t="118061" x="9553575" y="3076575"/>
          <p14:tracePt t="118078" x="9529763" y="3109913"/>
          <p14:tracePt t="118094" x="9515475" y="3124200"/>
          <p14:tracePt t="118111" x="9491663" y="3157538"/>
          <p14:tracePt t="118128" x="9482138" y="3167063"/>
          <p14:tracePt t="118144" x="9477375" y="3181350"/>
          <p14:tracePt t="118190" x="9477375" y="3186113"/>
          <p14:tracePt t="118235" x="9472613" y="3200400"/>
          <p14:tracePt t="118246" x="9467850" y="3219450"/>
          <p14:tracePt t="118260" x="9463088" y="3243263"/>
          <p14:tracePt t="118269" x="9463088" y="3257550"/>
          <p14:tracePt t="118281" x="9463088" y="3267075"/>
          <p14:tracePt t="118294" x="9463088" y="3271838"/>
          <p14:tracePt t="118311" x="9463088" y="3276600"/>
          <p14:tracePt t="118369" x="9463088" y="3271838"/>
          <p14:tracePt t="118381" x="9467850" y="3267075"/>
          <p14:tracePt t="119687" x="9472613" y="3267075"/>
          <p14:tracePt t="119697" x="9477375" y="3267075"/>
          <p14:tracePt t="119720" x="9482138" y="3262313"/>
          <p14:tracePt t="119742" x="9486900" y="3257550"/>
          <p14:tracePt t="119754" x="9491663" y="3257550"/>
          <p14:tracePt t="119765" x="9501188" y="3252788"/>
          <p14:tracePt t="119776" x="9525000" y="3248025"/>
          <p14:tracePt t="119787" x="9553575" y="3248025"/>
          <p14:tracePt t="119799" x="9586913" y="3248025"/>
          <p14:tracePt t="119812" x="9615488" y="3243263"/>
          <p14:tracePt t="119829" x="9639300" y="3238500"/>
          <p14:tracePt t="119846" x="9672638" y="3233738"/>
          <p14:tracePt t="119879" x="9672638" y="3228975"/>
          <p14:tracePt t="119900" x="9672638" y="3224213"/>
          <p14:tracePt t="119934" x="9677400" y="3224213"/>
          <p14:tracePt t="119979" x="9682163" y="3224213"/>
          <p14:tracePt t="119990" x="9686925" y="3224213"/>
          <p14:tracePt t="120012" x="9691688" y="3224213"/>
          <p14:tracePt t="120024" x="9701213" y="3219450"/>
          <p14:tracePt t="120035" x="9705975" y="3219450"/>
          <p14:tracePt t="120046" x="9710738" y="3219450"/>
          <p14:tracePt t="120091" x="9715500" y="3219450"/>
          <p14:tracePt t="120520" x="9720263" y="3219450"/>
          <p14:tracePt t="120541" x="9725025" y="3219450"/>
          <p14:tracePt t="120552" x="9729788" y="3219450"/>
          <p14:tracePt t="120564" x="9734550" y="3219450"/>
          <p14:tracePt t="120574" x="9744075" y="3214688"/>
          <p14:tracePt t="120586" x="9753600" y="3209925"/>
          <p14:tracePt t="120599" x="9777413" y="3209925"/>
          <p14:tracePt t="120613" x="9810750" y="3219450"/>
          <p14:tracePt t="120630" x="9839325" y="3224213"/>
          <p14:tracePt t="120646" x="9882188" y="3233738"/>
          <p14:tracePt t="120663" x="9886950" y="3233738"/>
          <p14:tracePt t="120680" x="9891713" y="3233738"/>
          <p14:tracePt t="120721" x="9896475" y="3233738"/>
          <p14:tracePt t="120732" x="9896475" y="3228975"/>
          <p14:tracePt t="120746" x="9901238" y="3228975"/>
          <p14:tracePt t="120766" x="9906000" y="3228975"/>
          <p14:tracePt t="120780" x="9910763" y="3228975"/>
          <p14:tracePt t="120799" x="9915525" y="3228975"/>
          <p14:tracePt t="120822" x="9920288" y="3228975"/>
          <p14:tracePt t="120844" x="9929813" y="3228975"/>
          <p14:tracePt t="120867" x="9934575" y="3228975"/>
          <p14:tracePt t="120890" x="9939338" y="3228975"/>
          <p14:tracePt t="120901" x="9944100" y="3228975"/>
          <p14:tracePt t="120912" x="9948863" y="3228975"/>
          <p14:tracePt t="120934" x="9953625" y="3228975"/>
          <p14:tracePt t="120968" x="9958388" y="3228975"/>
          <p14:tracePt t="120991" x="9963150" y="3228975"/>
          <p14:tracePt t="121002" x="9967913" y="3228975"/>
          <p14:tracePt t="121025" x="9972675" y="3228975"/>
          <p14:tracePt t="121047" x="9977438" y="3228975"/>
          <p14:tracePt t="121069" x="9982200" y="3228975"/>
          <p14:tracePt t="121081" x="9986963" y="3228975"/>
          <p14:tracePt t="121103" x="9991725" y="3228975"/>
          <p14:tracePt t="121115" x="10006013" y="3228975"/>
          <p14:tracePt t="121126" x="10029825" y="3228975"/>
          <p14:tracePt t="121137" x="10058400" y="3228975"/>
          <p14:tracePt t="121148" x="10082213" y="3228975"/>
          <p14:tracePt t="121163" x="10110788" y="3228975"/>
          <p14:tracePt t="121180" x="10125075" y="3228975"/>
          <p14:tracePt t="121197" x="10144125" y="3219450"/>
          <p14:tracePt t="121213" x="10148888" y="3219450"/>
          <p14:tracePt t="121230" x="10153650" y="3219450"/>
          <p14:tracePt t="121263" x="10182225" y="3219450"/>
          <p14:tracePt t="121280" x="10210800" y="3224213"/>
          <p14:tracePt t="121297" x="10244138" y="3233738"/>
          <p14:tracePt t="122320" x="10239375" y="3233738"/>
          <p14:tracePt t="122341" x="10234613" y="3238500"/>
          <p14:tracePt t="122364" x="10229850" y="3238500"/>
          <p14:tracePt t="122375" x="10225088" y="3243263"/>
          <p14:tracePt t="122386" x="10220325" y="3248025"/>
          <p14:tracePt t="122398" x="10206038" y="3252788"/>
          <p14:tracePt t="122414" x="10191750" y="3267075"/>
          <p14:tracePt t="122431" x="10163175" y="3286125"/>
          <p14:tracePt t="122448" x="10153650" y="3300413"/>
          <p14:tracePt t="122465" x="10134600" y="3348038"/>
          <p14:tracePt t="122481" x="10120313" y="3376613"/>
          <p14:tracePt t="122498" x="10082213" y="3433763"/>
          <p14:tracePt t="122515" x="10058400" y="3467100"/>
          <p14:tracePt t="122531" x="9996488" y="3567113"/>
          <p14:tracePt t="122548" x="9967913" y="3624263"/>
          <p14:tracePt t="122565" x="9953625" y="3662363"/>
          <p14:tracePt t="122582" x="9944100" y="3738563"/>
          <p14:tracePt t="122598" x="9948863" y="3762375"/>
          <p14:tracePt t="122615" x="9948863" y="3786188"/>
          <p14:tracePt t="122631" x="9939338" y="3790950"/>
          <p14:tracePt t="122648" x="9891713" y="3790950"/>
          <p14:tracePt t="122665" x="9882188" y="3790950"/>
          <p14:tracePt t="122882" x="9882188" y="3800475"/>
          <p14:tracePt t="122893" x="9915525" y="3805238"/>
          <p14:tracePt t="123185" x="9915525" y="3810000"/>
          <p14:tracePt t="123196" x="9910763" y="3814763"/>
          <p14:tracePt t="123207" x="9906000" y="3824288"/>
          <p14:tracePt t="123218" x="9896475" y="3848100"/>
          <p14:tracePt t="123232" x="9886950" y="3876675"/>
          <p14:tracePt t="123248" x="9882188" y="3914775"/>
          <p14:tracePt t="123265" x="9882188" y="3995738"/>
          <p14:tracePt t="123282" x="9886950" y="4024313"/>
          <p14:tracePt t="123299" x="9896475" y="4057650"/>
          <p14:tracePt t="123315" x="9901238" y="4057650"/>
          <p14:tracePt t="123332" x="9896475" y="4062413"/>
          <p14:tracePt t="123349" x="9891713" y="4057650"/>
          <p14:tracePt t="123365" x="9882188" y="4052888"/>
          <p14:tracePt t="123382" x="9872663" y="4043363"/>
          <p14:tracePt t="123399" x="9863138" y="4038600"/>
          <p14:tracePt t="123658" x="9872663" y="4043363"/>
          <p14:tracePt t="123669" x="9882188" y="4048125"/>
          <p14:tracePt t="123681" x="9886950" y="4048125"/>
          <p14:tracePt t="123692" x="9891713" y="4048125"/>
          <p14:tracePt t="123703" x="9896475" y="4052888"/>
          <p14:tracePt t="123716" x="9901238" y="4052888"/>
          <p14:tracePt t="124345" x="9896475" y="4052888"/>
          <p14:tracePt t="124357" x="9891713" y="4048125"/>
          <p14:tracePt t="124378" x="9886950" y="4048125"/>
          <p14:tracePt t="125819" x="9877425" y="4043363"/>
          <p14:tracePt t="127719" x="9872663" y="4043363"/>
          <p14:tracePt t="127730" x="9867900" y="4043363"/>
          <p14:tracePt t="127741" x="9863138" y="4043363"/>
          <p14:tracePt t="127752" x="9858375" y="4038600"/>
          <p14:tracePt t="127769" x="9853613" y="4038600"/>
          <p14:tracePt t="127785" x="9825038" y="4024313"/>
          <p14:tracePt t="127802" x="9810750" y="4014788"/>
          <p14:tracePt t="127819" x="9786938" y="4010025"/>
          <p14:tracePt t="127835" x="9772650" y="4005263"/>
          <p14:tracePt t="127852" x="9753600" y="4000500"/>
          <p14:tracePt t="127869" x="9729788" y="3990975"/>
          <p14:tracePt t="127886" x="9715500" y="3990975"/>
          <p14:tracePt t="127902" x="9682163" y="3981450"/>
          <p14:tracePt t="127919" x="9667875" y="3981450"/>
          <p14:tracePt t="127936" x="9648825" y="3981450"/>
          <p14:tracePt t="127952" x="9639300" y="3981450"/>
          <p14:tracePt t="127969" x="9625013" y="3981450"/>
          <p14:tracePt t="127986" x="9620250" y="3981450"/>
          <p14:tracePt t="128002" x="9605963" y="3990975"/>
          <p14:tracePt t="128019" x="9596438" y="3995738"/>
          <p14:tracePt t="128036" x="9577388" y="4005263"/>
          <p14:tracePt t="128052" x="9553575" y="4010025"/>
          <p14:tracePt t="128069" x="9510713" y="4038600"/>
          <p14:tracePt t="128086" x="9496425" y="4052888"/>
          <p14:tracePt t="128102" x="9467850" y="4086225"/>
          <p14:tracePt t="128119" x="9463088" y="4100513"/>
          <p14:tracePt t="128136" x="9448800" y="4138613"/>
          <p14:tracePt t="128152" x="9448800" y="4162425"/>
          <p14:tracePt t="128169" x="9448800" y="4214813"/>
          <p14:tracePt t="128186" x="9448800" y="4238625"/>
          <p14:tracePt t="128203" x="9444038" y="4286250"/>
          <p14:tracePt t="128219" x="9444038" y="4314825"/>
          <p14:tracePt t="128236" x="9439275" y="4371975"/>
          <p14:tracePt t="128253" x="9444038" y="4405313"/>
          <p14:tracePt t="128269" x="9463088" y="4467225"/>
          <p14:tracePt t="128286" x="9477375" y="4495800"/>
          <p14:tracePt t="128303" x="9510713" y="4552950"/>
          <p14:tracePt t="128319" x="9529763" y="4576763"/>
          <p14:tracePt t="128336" x="9548813" y="4591050"/>
          <p14:tracePt t="128353" x="9582150" y="4629150"/>
          <p14:tracePt t="128369" x="9605963" y="4657725"/>
          <p14:tracePt t="128386" x="9677400" y="4757738"/>
          <p14:tracePt t="128403" x="9720263" y="4810125"/>
          <p14:tracePt t="128419" x="9810750" y="4910138"/>
          <p14:tracePt t="128436" x="9844088" y="4957763"/>
          <p14:tracePt t="128453" x="9915525" y="5024438"/>
          <p14:tracePt t="128469" x="9944100" y="5043488"/>
          <p14:tracePt t="128486" x="10001250" y="5053013"/>
          <p14:tracePt t="128503" x="10039350" y="5048250"/>
          <p14:tracePt t="128519" x="10120313" y="5024438"/>
          <p14:tracePt t="128536" x="10153650" y="5010150"/>
          <p14:tracePt t="128553" x="10220325" y="4972050"/>
          <p14:tracePt t="128569" x="10258425" y="4943475"/>
          <p14:tracePt t="128586" x="10306050" y="4900613"/>
          <p14:tracePt t="128603" x="10320338" y="4886325"/>
          <p14:tracePt t="128620" x="10334625" y="4852988"/>
          <p14:tracePt t="128636" x="10344150" y="4838700"/>
          <p14:tracePt t="128653" x="10367963" y="4791075"/>
          <p14:tracePt t="128670" x="10382250" y="4757738"/>
          <p14:tracePt t="128686" x="10415588" y="4686300"/>
          <p14:tracePt t="128703" x="10429875" y="4657725"/>
          <p14:tracePt t="128720" x="10453688" y="4614863"/>
          <p14:tracePt t="128736" x="10453688" y="4595813"/>
          <p14:tracePt t="128753" x="10458450" y="4567238"/>
          <p14:tracePt t="128770" x="10444163" y="4491038"/>
          <p14:tracePt t="128786" x="10387013" y="4405313"/>
          <p14:tracePt t="128836" x="10301288" y="4295775"/>
          <p14:tracePt t="128853" x="10296525" y="4286250"/>
          <p14:tracePt t="128870" x="10287000" y="4267200"/>
          <p14:tracePt t="128886" x="10282238" y="4252913"/>
          <p14:tracePt t="128903" x="10267950" y="4214813"/>
          <p14:tracePt t="128920" x="10263188" y="4200525"/>
          <p14:tracePt t="128936" x="10225088" y="4152900"/>
          <p14:tracePt t="128953" x="10201275" y="4133850"/>
          <p14:tracePt t="128970" x="10139363" y="4086225"/>
          <p14:tracePt t="128986" x="10096500" y="4067175"/>
          <p14:tracePt t="129003" x="10006013" y="4024313"/>
          <p14:tracePt t="129020" x="9958388" y="4010025"/>
          <p14:tracePt t="129037" x="9891713" y="3986213"/>
          <p14:tracePt t="129053" x="9863138" y="3976688"/>
          <p14:tracePt t="129070" x="9810750" y="3967163"/>
          <p14:tracePt t="129087" x="9782175" y="3967163"/>
          <p14:tracePt t="129103" x="9729788" y="3967163"/>
          <p14:tracePt t="129120" x="9705975" y="3967163"/>
          <p14:tracePt t="129137" x="9648825" y="3967163"/>
          <p14:tracePt t="129153" x="9620250" y="3971925"/>
          <p14:tracePt t="129170" x="9586913" y="3976688"/>
          <p14:tracePt t="129187" x="9563100" y="3981450"/>
          <p14:tracePt t="129203" x="9553575" y="3990975"/>
          <p14:tracePt t="129220" x="9544050" y="3990975"/>
          <p14:tracePt t="129237" x="9529763" y="4000500"/>
          <p14:tracePt t="129253" x="9510713" y="4010025"/>
          <p14:tracePt t="129270" x="9448800" y="4038600"/>
          <p14:tracePt t="129287" x="9415463" y="4052888"/>
          <p14:tracePt t="129303" x="9382125" y="4067175"/>
          <p14:tracePt t="129320" x="9334500" y="4095750"/>
          <p14:tracePt t="129337" x="9320213" y="4105275"/>
          <p14:tracePt t="129353" x="9310688" y="4133850"/>
          <p14:tracePt t="129370" x="9305925" y="4148138"/>
          <p14:tracePt t="129387" x="9305925" y="4186238"/>
          <p14:tracePt t="129404" x="9310688" y="4214813"/>
          <p14:tracePt t="129420" x="9320213" y="4267200"/>
          <p14:tracePt t="129437" x="9329738" y="4295775"/>
          <p14:tracePt t="129454" x="9344025" y="4338638"/>
          <p14:tracePt t="129470" x="9358313" y="4357688"/>
          <p14:tracePt t="129487" x="9386888" y="4405313"/>
          <p14:tracePt t="129504" x="9401175" y="4419600"/>
          <p14:tracePt t="129520" x="9458325" y="4467225"/>
          <p14:tracePt t="129537" x="9486900" y="4495800"/>
          <p14:tracePt t="129554" x="9539288" y="4533900"/>
          <p14:tracePt t="129570" x="9548813" y="4543425"/>
          <p14:tracePt t="129587" x="9563100" y="4552950"/>
          <p14:tracePt t="129604" x="9572625" y="4557713"/>
          <p14:tracePt t="129620" x="9591675" y="4562475"/>
          <p14:tracePt t="129637" x="9605963" y="4562475"/>
          <p14:tracePt t="129670" x="9663113" y="4576763"/>
          <p14:tracePt t="129687" x="9701213" y="4581525"/>
          <p14:tracePt t="129704" x="9725025" y="4581525"/>
          <p14:tracePt t="129720" x="9767888" y="4581525"/>
          <p14:tracePt t="129737" x="9791700" y="4581525"/>
          <p14:tracePt t="129754" x="9844088" y="4581525"/>
          <p14:tracePt t="129771" x="9872663" y="4581525"/>
          <p14:tracePt t="129787" x="9896475" y="4581525"/>
          <p14:tracePt t="129804" x="9953625" y="4572000"/>
          <p14:tracePt t="129821" x="9977438" y="4562475"/>
          <p14:tracePt t="129837" x="10020300" y="4543425"/>
          <p14:tracePt t="129854" x="10039350" y="4538663"/>
          <p14:tracePt t="129871" x="10091738" y="4510088"/>
          <p14:tracePt t="129887" x="10115550" y="4495800"/>
          <p14:tracePt t="129904" x="10153650" y="4471988"/>
          <p14:tracePt t="129921" x="10172700" y="4457700"/>
          <p14:tracePt t="129937" x="10201275" y="4419600"/>
          <p14:tracePt t="129954" x="10210800" y="4391025"/>
          <p14:tracePt t="129971" x="10225088" y="4338638"/>
          <p14:tracePt t="129987" x="10229850" y="4314825"/>
          <p14:tracePt t="130004" x="10239375" y="4276725"/>
          <p14:tracePt t="130021" x="10239375" y="4252913"/>
          <p14:tracePt t="130037" x="10239375" y="4219575"/>
          <p14:tracePt t="130054" x="10234613" y="4210050"/>
          <p14:tracePt t="130071" x="10220325" y="4186238"/>
          <p14:tracePt t="130088" x="10215563" y="4171950"/>
          <p14:tracePt t="130104" x="10201275" y="4152900"/>
          <p14:tracePt t="130121" x="10196513" y="4143375"/>
          <p14:tracePt t="130138" x="10177463" y="4119563"/>
          <p14:tracePt t="130154" x="10167938" y="4110038"/>
          <p14:tracePt t="130171" x="10139363" y="4090988"/>
          <p14:tracePt t="130188" x="10125075" y="4081463"/>
          <p14:tracePt t="130204" x="10091738" y="4067175"/>
          <p14:tracePt t="130221" x="10077450" y="4057650"/>
          <p14:tracePt t="130238" x="10020300" y="4038600"/>
          <p14:tracePt t="130254" x="9986963" y="4029075"/>
          <p14:tracePt t="130271" x="9953625" y="4024313"/>
          <p14:tracePt t="130288" x="9910763" y="4019550"/>
          <p14:tracePt t="130304" x="9882188" y="4019550"/>
          <p14:tracePt t="130321" x="9829800" y="4024313"/>
          <p14:tracePt t="130338" x="9801225" y="4033838"/>
          <p14:tracePt t="130354" x="9734550" y="4052888"/>
          <p14:tracePt t="130371" x="9701213" y="4062413"/>
          <p14:tracePt t="130388" x="9634538" y="4081463"/>
          <p14:tracePt t="130404" x="9601200" y="4090988"/>
          <p14:tracePt t="130421" x="9563100" y="4110038"/>
          <p14:tracePt t="130438" x="9553575" y="4114800"/>
          <p14:tracePt t="130454" x="9534525" y="4133850"/>
          <p14:tracePt t="130471" x="9529763" y="4148138"/>
          <p14:tracePt t="130488" x="9520238" y="4186238"/>
          <p14:tracePt t="130505" x="9520238" y="4210050"/>
          <p14:tracePt t="130521" x="9525000" y="4262438"/>
          <p14:tracePt t="130538" x="9529763" y="4276725"/>
          <p14:tracePt t="130555" x="9529763" y="4295775"/>
          <p14:tracePt t="130588" x="9529763" y="4300538"/>
          <p14:tracePt t="130836" x="9539288" y="4300538"/>
          <p14:tracePt t="130847" x="9544050" y="4295775"/>
          <p14:tracePt t="130926" x="9548813" y="4291013"/>
          <p14:tracePt t="130936" x="9548813" y="4286250"/>
          <p14:tracePt t="130948" x="9553575" y="4286250"/>
          <p14:tracePt t="131061" x="9558338" y="4286250"/>
          <p14:tracePt t="131083" x="9563100" y="4286250"/>
          <p14:tracePt t="131094" x="9563100" y="4281488"/>
          <p14:tracePt t="131105" x="9567863" y="4281488"/>
          <p14:tracePt t="131128" x="9572625" y="4281488"/>
          <p14:tracePt t="131150" x="9563100" y="4281488"/>
          <p14:tracePt t="131161" x="9553575" y="4281488"/>
          <p14:tracePt t="131172" x="9544050" y="4286250"/>
          <p14:tracePt t="131184" x="9520238" y="4291013"/>
          <p14:tracePt t="131330" x="9525000" y="4291013"/>
          <p14:tracePt t="131342" x="9529763" y="4291013"/>
          <p14:tracePt t="131353" x="9534525" y="4291013"/>
          <p14:tracePt t="131398" x="9529763" y="4291013"/>
          <p14:tracePt t="131602" x="9529763" y="4286250"/>
          <p14:tracePt t="133007" x="9525000" y="4286250"/>
          <p14:tracePt t="133289" x="9520238" y="4281488"/>
          <p14:tracePt t="133299" x="9520238" y="4276725"/>
          <p14:tracePt t="136720" x="9510713" y="4271963"/>
          <p14:tracePt t="136731" x="9505950" y="4267200"/>
          <p14:tracePt t="136832" x="9505950" y="4262438"/>
          <p14:tracePt t="136855" x="9501188" y="4257675"/>
          <p14:tracePt t="136867" x="9501188" y="4252913"/>
          <p14:tracePt t="136877" x="9496425" y="4252913"/>
          <p14:tracePt t="136888" x="9496425" y="4248150"/>
          <p14:tracePt t="137384" x="9496425" y="4243388"/>
          <p14:tracePt t="137394" x="9496425" y="4238625"/>
          <p14:tracePt t="137406" x="9501188" y="4233863"/>
          <p14:tracePt t="137428" x="9505950" y="4229100"/>
          <p14:tracePt t="137451" x="9510713" y="4224338"/>
          <p14:tracePt t="137462" x="9510713" y="4219575"/>
          <p14:tracePt t="137473" x="9520238" y="4219575"/>
          <p14:tracePt t="137484" x="9520238" y="4214813"/>
          <p14:tracePt t="137496" x="9525000" y="4214813"/>
          <p14:tracePt t="137518" x="9520238" y="4214813"/>
          <p14:tracePt t="137529" x="9505950" y="4214813"/>
          <p14:tracePt t="137544" x="9491663" y="4214813"/>
          <p14:tracePt t="137560" x="9472613" y="4219575"/>
          <p14:tracePt t="137755" x="9477375" y="4224338"/>
          <p14:tracePt t="137766" x="9491663" y="4229100"/>
          <p14:tracePt t="137777" x="9505950" y="4229100"/>
          <p14:tracePt t="137833" x="9505950" y="4224338"/>
          <p14:tracePt t="137935" x="9501188" y="4224338"/>
          <p14:tracePt t="138238" x="9501188" y="4219575"/>
          <p14:tracePt t="138442" x="9501188" y="4214813"/>
          <p14:tracePt t="138463" x="9501188" y="4210050"/>
          <p14:tracePt t="138620" x="9501188" y="4205288"/>
          <p14:tracePt t="138733" x="9501188" y="4200525"/>
          <p14:tracePt t="138756" x="9501188" y="4195763"/>
          <p14:tracePt t="138767" x="9505950" y="4191000"/>
          <p14:tracePt t="138779" x="9515475" y="4186238"/>
          <p14:tracePt t="138790" x="9515475" y="4181475"/>
          <p14:tracePt t="138802" x="9520238" y="4181475"/>
          <p14:tracePt t="138812" x="9525000" y="4176713"/>
          <p14:tracePt t="138828" x="9529763" y="4176713"/>
          <p14:tracePt t="138845" x="9548813" y="4167188"/>
          <p14:tracePt t="138862" x="9563100" y="4167188"/>
          <p14:tracePt t="138878" x="9620250" y="4148138"/>
          <p14:tracePt t="138895" x="9644063" y="4138613"/>
          <p14:tracePt t="138961" x="9701213" y="4119563"/>
          <p14:tracePt t="139015" x="9696450" y="4114800"/>
          <p14:tracePt t="139026" x="9686925" y="4110038"/>
          <p14:tracePt t="139037" x="9663113" y="4110038"/>
          <p14:tracePt t="139218" x="9672638" y="4110038"/>
          <p14:tracePt t="139240" x="9705975" y="4114800"/>
          <p14:tracePt t="139251" x="9710738" y="4114800"/>
          <p14:tracePt t="139543" x="9715500" y="4114800"/>
          <p14:tracePt t="139588" x="9720263" y="4114800"/>
          <p14:tracePt t="139599" x="9720263" y="4110038"/>
          <p14:tracePt t="140253" x="9725025" y="4105275"/>
          <p14:tracePt t="140523" x="9725025" y="4100513"/>
          <p14:tracePt t="140725" x="9734550" y="4095750"/>
          <p14:tracePt t="140747" x="9739313" y="4090988"/>
          <p14:tracePt t="140758" x="9744075" y="4090988"/>
          <p14:tracePt t="140769" x="9748838" y="4086225"/>
          <p14:tracePt t="140781" x="9758363" y="4081463"/>
          <p14:tracePt t="140796" x="9763125" y="4081463"/>
          <p14:tracePt t="140813" x="9786938" y="4071938"/>
          <p14:tracePt t="140830" x="9801225" y="4067175"/>
          <p14:tracePt t="140847" x="9848850" y="4062413"/>
          <p14:tracePt t="140863" x="9877425" y="4057650"/>
          <p14:tracePt t="140880" x="9896475" y="4052888"/>
          <p14:tracePt t="140896" x="9977438" y="4033838"/>
          <p14:tracePt t="140913" x="10020300" y="4024313"/>
          <p14:tracePt t="140930" x="10125075" y="3995738"/>
          <p14:tracePt t="140946" x="10172700" y="3986213"/>
          <p14:tracePt t="140963" x="10244138" y="3967163"/>
          <p14:tracePt t="140980" x="10277475" y="3957638"/>
          <p14:tracePt t="140997" x="10363200" y="3933825"/>
          <p14:tracePt t="141013" x="10410825" y="3914775"/>
          <p14:tracePt t="141030" x="10463213" y="3900488"/>
          <p14:tracePt t="141047" x="10472738" y="3900488"/>
          <p14:tracePt t="141063" x="10472738" y="3895725"/>
          <p14:tracePt t="141288" x="10472738" y="3910013"/>
          <p14:tracePt t="141298" x="10477500" y="3924300"/>
          <p14:tracePt t="141321" x="10491788" y="3919538"/>
          <p14:tracePt t="141332" x="10525125" y="3895725"/>
          <p14:tracePt t="141347" x="10577513" y="3862388"/>
          <p14:tracePt t="141363" x="10629900" y="3824288"/>
          <p14:tracePt t="141380" x="10772775" y="3729038"/>
          <p14:tracePt t="141397" x="10825163" y="3686175"/>
          <p14:tracePt t="141414" x="10891838" y="3624263"/>
          <p14:tracePt t="141430" x="10906125" y="3595688"/>
          <p14:tracePt t="141447" x="10915650" y="3543300"/>
          <p14:tracePt t="141480" x="10910888" y="3538538"/>
          <p14:tracePt t="141681" x="10915650" y="3538538"/>
          <p14:tracePt t="141692" x="10934700" y="3538538"/>
          <p14:tracePt t="141703" x="10939463" y="3533775"/>
          <p14:tracePt t="141714" x="10958513" y="3519488"/>
          <p14:tracePt t="141730" x="10982325" y="3505200"/>
          <p14:tracePt t="141747" x="11044238" y="3443288"/>
          <p14:tracePt t="141764" x="11082338" y="3405188"/>
          <p14:tracePt t="141780" x="11153775" y="3328988"/>
          <p14:tracePt t="141797" x="11187113" y="3295650"/>
          <p14:tracePt t="141814" x="11249025" y="3224213"/>
          <p14:tracePt t="141830" x="11277600" y="3195638"/>
          <p14:tracePt t="141847" x="11301413" y="3171825"/>
          <p14:tracePt t="141864" x="11353800" y="3128963"/>
          <p14:tracePt t="141880" x="11363325" y="3119438"/>
          <p14:tracePt t="141897" x="11372850" y="3105150"/>
          <p14:tracePt t="141914" x="11372850" y="3095625"/>
          <p14:tracePt t="142076" x="11377613" y="3105150"/>
          <p14:tracePt t="142086" x="11401425" y="3114675"/>
          <p14:tracePt t="142097" x="11410950" y="3119438"/>
          <p14:tracePt t="142142" x="11406188" y="3119438"/>
          <p14:tracePt t="142243" x="11406188" y="3114675"/>
          <p14:tracePt t="142266" x="11401425" y="3109913"/>
          <p14:tracePt t="142288" x="11401425" y="3105150"/>
          <p14:tracePt t="142299" x="11396663" y="3105150"/>
          <p14:tracePt t="142311" x="11396663" y="3100388"/>
          <p14:tracePt t="142412" x="11391900" y="3100388"/>
          <p14:tracePt t="142423" x="11391900" y="3095625"/>
          <p14:tracePt t="142435" x="11387138" y="3095625"/>
          <p14:tracePt t="142448" x="11387138" y="3090863"/>
          <p14:tracePt t="142464" x="11382375" y="3090863"/>
          <p14:tracePt t="142481" x="11377613" y="3086100"/>
          <p14:tracePt t="142536" x="11377613" y="3081338"/>
          <p14:tracePt t="142547" x="11377613" y="3076575"/>
          <p14:tracePt t="142558" x="11377613" y="3071813"/>
          <p14:tracePt t="142569" x="11377613" y="3062288"/>
          <p14:tracePt t="142581" x="11377613" y="3052763"/>
          <p14:tracePt t="142598" x="11377613" y="3043238"/>
          <p14:tracePt t="142614" x="11382375" y="3038475"/>
          <p14:tracePt t="142631" x="11382375" y="3033713"/>
          <p14:tracePt t="142648" x="11382375" y="3028950"/>
          <p14:tracePt t="143292" x="11372850" y="3028950"/>
          <p14:tracePt t="143301" x="11353800" y="3028950"/>
          <p14:tracePt t="143313" x="11339513" y="3028950"/>
          <p14:tracePt t="143324" x="11325225" y="3028950"/>
          <p14:tracePt t="143334" x="11306175" y="3028950"/>
          <p14:tracePt t="143348" x="11272838" y="3028950"/>
          <p14:tracePt t="143365" x="11229975" y="3028950"/>
          <p14:tracePt t="143382" x="11158538" y="3024188"/>
          <p14:tracePt t="143398" x="11129963" y="3019425"/>
          <p14:tracePt t="143415" x="11087100" y="3014663"/>
          <p14:tracePt t="143432" x="11072813" y="3014663"/>
          <p14:tracePt t="143448" x="11058525" y="3014663"/>
          <p14:tracePt t="143465" x="11053763" y="3019425"/>
          <p14:tracePt t="143482" x="11049000" y="3024188"/>
          <p14:tracePt t="143515" x="11044238" y="3033713"/>
          <p14:tracePt t="143532" x="11039475" y="3033713"/>
          <p14:tracePt t="143549" x="11034713" y="3033713"/>
          <p14:tracePt t="143584" x="11029950" y="3033713"/>
          <p14:tracePt t="143606" x="11025188" y="3033713"/>
          <p14:tracePt t="143615" x="11015663" y="3033713"/>
          <p14:tracePt t="143632" x="11006138" y="3033713"/>
          <p14:tracePt t="143649" x="10987088" y="3033713"/>
          <p14:tracePt t="143665" x="10977563" y="3033713"/>
          <p14:tracePt t="143682" x="10953750" y="3038475"/>
          <p14:tracePt t="143699" x="10944225" y="3043238"/>
          <p14:tracePt t="143715" x="10934700" y="3043238"/>
          <p14:tracePt t="143732" x="10925175" y="3043238"/>
          <p14:tracePt t="143864" x="10929938" y="3043238"/>
          <p14:tracePt t="143875" x="10939463" y="3043238"/>
          <p14:tracePt t="143886" x="10948988" y="3043238"/>
          <p14:tracePt t="143899" x="10963275" y="3043238"/>
          <p14:tracePt t="143916" x="10982325" y="3043238"/>
          <p14:tracePt t="143932" x="11044238" y="3048000"/>
          <p14:tracePt t="143949" x="11082338" y="3052763"/>
          <p14:tracePt t="143966" x="11172825" y="3057525"/>
          <p14:tracePt t="144016" x="11301413" y="3057525"/>
          <p14:tracePt t="144032" x="11334750" y="3052763"/>
          <p14:tracePt t="144066" x="11401425" y="3052763"/>
          <p14:tracePt t="144082" x="11430000" y="3052763"/>
          <p14:tracePt t="144099" x="11487150" y="3052763"/>
          <p14:tracePt t="144116" x="11515725" y="3052763"/>
          <p14:tracePt t="144132" x="11587163" y="3052763"/>
          <p14:tracePt t="144149" x="11625263" y="3052763"/>
          <p14:tracePt t="144166" x="11677650" y="3048000"/>
          <p14:tracePt t="144182" x="11706225" y="3043238"/>
          <p14:tracePt t="144199" x="11730038" y="3043238"/>
          <p14:tracePt t="144216" x="11782425" y="3043238"/>
          <p14:tracePt t="144233" x="11815763" y="3033713"/>
          <p14:tracePt t="144249" x="11820525" y="3028950"/>
          <p14:tracePt t="144266" x="11825288" y="3028950"/>
          <p14:tracePt t="144282" x="11825288" y="3024188"/>
          <p14:tracePt t="144302" x="11830050" y="3024188"/>
          <p14:tracePt t="144324" x="11839575" y="3024188"/>
          <p14:tracePt t="144335" x="11844338" y="3024188"/>
          <p14:tracePt t="144349" x="11853863" y="3024188"/>
          <p14:tracePt t="144366" x="11863388" y="3024188"/>
          <p14:tracePt t="144382" x="11868150" y="3024188"/>
          <p14:tracePt t="144515" x="11868150" y="3019425"/>
          <p14:tracePt t="144527" x="11868150" y="3014663"/>
          <p14:tracePt t="144538" x="11868150" y="3005138"/>
          <p14:tracePt t="144549" x="11863388" y="3000375"/>
          <p14:tracePt t="144566" x="11863388" y="2990850"/>
          <p14:tracePt t="144583" x="11863388" y="2967038"/>
          <p14:tracePt t="144599" x="11863388" y="2943225"/>
          <p14:tracePt t="144616" x="11863388" y="2890838"/>
          <p14:tracePt t="144633" x="11863388" y="2867025"/>
          <p14:tracePt t="144649" x="11853863" y="2819400"/>
          <p14:tracePt t="144666" x="11849100" y="2800350"/>
          <p14:tracePt t="144683" x="11844338" y="2786063"/>
          <p14:tracePt t="144699" x="11844338" y="2776538"/>
          <p14:tracePt t="144785" x="11839575" y="2776538"/>
          <p14:tracePt t="144796" x="11834813" y="2776538"/>
          <p14:tracePt t="144808" x="11825288" y="2781300"/>
          <p14:tracePt t="144819" x="11820525" y="2786063"/>
          <p14:tracePt t="144833" x="11811000" y="2786063"/>
          <p14:tracePt t="144850" x="11806238" y="2790825"/>
          <p14:tracePt t="144866" x="11782425" y="2795588"/>
          <p14:tracePt t="144883" x="11749088" y="2800350"/>
          <p14:tracePt t="144900" x="11649075" y="2809875"/>
          <p14:tracePt t="144916" x="11596688" y="2814638"/>
          <p14:tracePt t="144933" x="11463338" y="2819400"/>
          <p14:tracePt t="144950" x="11410950" y="2819400"/>
          <p14:tracePt t="144966" x="11315700" y="2819400"/>
          <p14:tracePt t="144983" x="11277600" y="2814638"/>
          <p14:tracePt t="145000" x="11206163" y="2814638"/>
          <p14:tracePt t="145016" x="11168063" y="2809875"/>
          <p14:tracePt t="145033" x="11072813" y="2809875"/>
          <p14:tracePt t="145050" x="11015663" y="2800350"/>
          <p14:tracePt t="145066" x="10915650" y="2786063"/>
          <p14:tracePt t="145083" x="10868025" y="2776538"/>
          <p14:tracePt t="145100" x="10801350" y="2767013"/>
          <p14:tracePt t="145116" x="10787063" y="2767013"/>
          <p14:tracePt t="145133" x="10763250" y="2767013"/>
          <p14:tracePt t="145150" x="10753725" y="2771775"/>
          <p14:tracePt t="145166" x="10744200" y="2771775"/>
          <p14:tracePt t="145183" x="10729913" y="2781300"/>
          <p14:tracePt t="145200" x="10725150" y="2781300"/>
          <p14:tracePt t="145292" x="10720388" y="2781300"/>
          <p14:tracePt t="145360" x="10715625" y="2786063"/>
          <p14:tracePt t="145382" x="10710863" y="2790825"/>
          <p14:tracePt t="145393" x="10706100" y="2795588"/>
          <p14:tracePt t="145405" x="10706100" y="2800350"/>
          <p14:tracePt t="145417" x="10701338" y="2805113"/>
          <p14:tracePt t="145433" x="10696575" y="2814638"/>
          <p14:tracePt t="145450" x="10696575" y="2857500"/>
          <p14:tracePt t="145467" x="10691813" y="2886075"/>
          <p14:tracePt t="145483" x="10691813" y="2947988"/>
          <p14:tracePt t="145500" x="10691813" y="2971800"/>
          <p14:tracePt t="145517" x="10696575" y="3005138"/>
          <p14:tracePt t="145550" x="10696575" y="3009900"/>
          <p14:tracePt t="145742" x="10701338" y="3009900"/>
          <p14:tracePt t="145764" x="10701338" y="3014663"/>
          <p14:tracePt t="145775" x="10701338" y="3019425"/>
          <p14:tracePt t="145787" x="10701338" y="3028950"/>
          <p14:tracePt t="145798" x="10706100" y="3038475"/>
          <p14:tracePt t="145809" x="10710863" y="3048000"/>
          <p14:tracePt t="145821" x="10715625" y="3057525"/>
          <p14:tracePt t="145834" x="10725150" y="3071813"/>
          <p14:tracePt t="145850" x="10729913" y="3090863"/>
          <p14:tracePt t="145867" x="10734675" y="3119438"/>
          <p14:tracePt t="145884" x="10739438" y="3133725"/>
          <p14:tracePt t="145900" x="10768013" y="3167063"/>
          <p14:tracePt t="145917" x="10791825" y="3186113"/>
          <p14:tracePt t="145934" x="10844213" y="3214688"/>
          <p14:tracePt t="145950" x="10863263" y="3228975"/>
          <p14:tracePt t="145967" x="10877550" y="3238500"/>
          <p14:tracePt t="146000" x="10877550" y="3243263"/>
          <p14:tracePt t="146017" x="10877550" y="3248025"/>
          <p14:tracePt t="146034" x="10877550" y="3252788"/>
          <p14:tracePt t="146051" x="10872788" y="3257550"/>
          <p14:tracePt t="146067" x="10868025" y="3257550"/>
          <p14:tracePt t="146084" x="10868025" y="3262313"/>
          <p14:tracePt t="146101" x="10863263" y="3262313"/>
          <p14:tracePt t="146180" x="10863263" y="3267075"/>
          <p14:tracePt t="146191" x="10858500" y="3271838"/>
          <p14:tracePt t="146214" x="10853738" y="3276600"/>
          <p14:tracePt t="146282" x="10848975" y="3276600"/>
          <p14:tracePt t="146442" x="10853738" y="3276600"/>
          <p14:tracePt t="146450" x="10853738" y="3271838"/>
          <p14:tracePt t="146462" x="10858500" y="3271838"/>
          <p14:tracePt t="146484" x="10863263" y="3271838"/>
          <p14:tracePt t="146495" x="10872788" y="3267075"/>
          <p14:tracePt t="146506" x="10882313" y="3267075"/>
          <p14:tracePt t="146518" x="10901363" y="3267075"/>
          <p14:tracePt t="146534" x="10929938" y="3271838"/>
          <p14:tracePt t="146551" x="10977563" y="3281363"/>
          <p14:tracePt t="146568" x="11001375" y="3286125"/>
          <p14:tracePt t="146585" x="11025188" y="3290888"/>
          <p14:tracePt t="146601" x="11029950" y="3290888"/>
          <p14:tracePt t="146618" x="11044238" y="3286125"/>
          <p14:tracePt t="146634" x="11049000" y="3286125"/>
          <p14:tracePt t="146651" x="11053763" y="3281363"/>
          <p14:tracePt t="146668" x="11082338" y="3276600"/>
          <p14:tracePt t="146685" x="11101388" y="3276600"/>
          <p14:tracePt t="146701" x="11139488" y="3286125"/>
          <p14:tracePt t="146718" x="11153775" y="3286125"/>
          <p14:tracePt t="146935" x="11158538" y="3286125"/>
          <p14:tracePt t="146946" x="11163300" y="3286125"/>
          <p14:tracePt t="146957" x="11168063" y="3286125"/>
          <p14:tracePt t="146969" x="11172825" y="3281363"/>
          <p14:tracePt t="146985" x="11187113" y="3276600"/>
          <p14:tracePt t="147001" x="11229975" y="3267075"/>
          <p14:tracePt t="147018" x="11263313" y="3267075"/>
          <p14:tracePt t="147035" x="11315700" y="3267075"/>
          <p14:tracePt t="147052" x="11334750" y="3271838"/>
          <p14:tracePt t="147068" x="11349038" y="3276600"/>
          <p14:tracePt t="147599" x="11358563" y="3276600"/>
          <p14:tracePt t="147610" x="11368088" y="3276600"/>
          <p14:tracePt t="147621" x="11387138" y="3276600"/>
          <p14:tracePt t="147632" x="11415713" y="3276600"/>
          <p14:tracePt t="147643" x="11444288" y="3276600"/>
          <p14:tracePt t="147655" x="11477625" y="3276600"/>
          <p14:tracePt t="147669" x="11510963" y="3276600"/>
          <p14:tracePt t="147685" x="11544300" y="3276600"/>
          <p14:tracePt t="147702" x="11596688" y="3276600"/>
          <p14:tracePt t="147719" x="11620500" y="3276600"/>
          <p14:tracePt t="147735" x="11649075" y="3276600"/>
          <p14:tracePt t="147752" x="11658600" y="3276600"/>
          <p14:tracePt t="147785" x="11663363" y="3276600"/>
          <p14:tracePt t="147802" x="11668125" y="3276600"/>
          <p14:tracePt t="147823" x="11677650" y="3276600"/>
          <p14:tracePt t="147835" x="11682413" y="3276600"/>
          <p14:tracePt t="147858" x="11687175" y="3276600"/>
          <p14:tracePt t="147869" x="11691938" y="3276600"/>
          <p14:tracePt t="147992" x="11687175" y="3276600"/>
          <p14:tracePt t="148015" x="11682413" y="3276600"/>
          <p14:tracePt t="148026" x="11672888" y="3276600"/>
          <p14:tracePt t="148037" x="11668125" y="3276600"/>
          <p14:tracePt t="148049" x="11658600" y="3276600"/>
          <p14:tracePt t="148060" x="11639550" y="3276600"/>
          <p14:tracePt t="148072" x="11606213" y="3276600"/>
          <p14:tracePt t="148086" x="11563350" y="3276600"/>
          <p14:tracePt t="148102" x="11510963" y="3276600"/>
          <p14:tracePt t="148119" x="11391900" y="3281363"/>
          <p14:tracePt t="148136" x="11339513" y="3281363"/>
          <p14:tracePt t="148152" x="11263313" y="3281363"/>
          <p14:tracePt t="148169" x="11239500" y="3281363"/>
          <p14:tracePt t="148186" x="11201400" y="3281363"/>
          <p14:tracePt t="148202" x="11187113" y="3286125"/>
          <p14:tracePt t="148219" x="11149013" y="3295650"/>
          <p14:tracePt t="148236" x="11120438" y="3295650"/>
          <p14:tracePt t="148252" x="11082338" y="3295650"/>
          <p14:tracePt t="148269" x="11068050" y="3295650"/>
          <p14:tracePt t="148286" x="11049000" y="3295650"/>
          <p14:tracePt t="148409" x="11053763" y="3290888"/>
          <p14:tracePt t="148420" x="11063288" y="3290888"/>
          <p14:tracePt t="148431" x="11072813" y="3286125"/>
          <p14:tracePt t="148442" x="11087100" y="3281363"/>
          <p14:tracePt t="148453" x="11106150" y="3281363"/>
          <p14:tracePt t="148469" x="11125200" y="3281363"/>
          <p14:tracePt t="148486" x="11177588" y="3281363"/>
          <p14:tracePt t="148503" x="11206163" y="3281363"/>
          <p14:tracePt t="148519" x="11258550" y="3286125"/>
          <p14:tracePt t="148536" x="11282363" y="3286125"/>
          <p14:tracePt t="148553" x="11334750" y="3286125"/>
          <p14:tracePt t="148569" x="11353800" y="3286125"/>
          <p14:tracePt t="148587" x="11382375" y="3286125"/>
          <p14:tracePt t="148603" x="11434763" y="3286125"/>
          <p14:tracePt t="148620" x="11463338" y="3286125"/>
          <p14:tracePt t="148621" x="11491913" y="3286125"/>
          <p14:tracePt t="148636" x="11520488" y="3290888"/>
          <p14:tracePt t="148670" x="11591925" y="3290888"/>
          <p14:tracePt t="148686" x="11610975" y="3295650"/>
          <p14:tracePt t="148703" x="11639550" y="3295650"/>
          <p14:tracePt t="148720" x="11653838" y="3295650"/>
          <p14:tracePt t="148736" x="11668125" y="3290888"/>
          <p14:tracePt t="148753" x="11672888" y="3290888"/>
          <p14:tracePt t="149681" x="11672888" y="3281363"/>
          <p14:tracePt t="149691" x="11653838" y="3267075"/>
          <p14:tracePt t="149702" x="11639550" y="3243263"/>
          <p14:tracePt t="149713" x="11620500" y="3214688"/>
          <p14:tracePt t="149725" x="11601450" y="3176588"/>
          <p14:tracePt t="149737" x="11591925" y="3128963"/>
          <p14:tracePt t="149754" x="11577638" y="3076575"/>
          <p14:tracePt t="149770" x="11553825" y="2981325"/>
          <p14:tracePt t="149787" x="11544300" y="2952750"/>
          <p14:tracePt t="149804" x="11539538" y="2900363"/>
          <p14:tracePt t="149820" x="11534775" y="2881313"/>
          <p14:tracePt t="149837" x="11510963" y="2838450"/>
          <p14:tracePt t="149854" x="11491913" y="2814638"/>
          <p14:tracePt t="149870" x="11453813" y="2767013"/>
          <p14:tracePt t="149887" x="11425238" y="2743200"/>
          <p14:tracePt t="149904" x="11377613" y="2709863"/>
          <p14:tracePt t="149921" x="11368088" y="2700338"/>
          <p14:tracePt t="149937" x="11358563" y="2690813"/>
          <p14:tracePt t="149954" x="11358563" y="2686050"/>
          <p14:tracePt t="149987" x="11353800" y="2681288"/>
          <p14:tracePt t="150004" x="11353800" y="2676525"/>
          <p14:tracePt t="150021" x="11344275" y="2676525"/>
          <p14:tracePt t="150037" x="11339513" y="2671763"/>
          <p14:tracePt t="150054" x="11334750" y="2671763"/>
          <p14:tracePt t="150071" x="11329988" y="2671763"/>
          <p14:tracePt t="150087" x="11320463" y="2671763"/>
          <p14:tracePt t="150104" x="11315700" y="2671763"/>
          <p14:tracePt t="150121" x="11296650" y="2681288"/>
          <p14:tracePt t="150137" x="11277600" y="2686050"/>
          <p14:tracePt t="150154" x="11225213" y="2690813"/>
          <p14:tracePt t="150171" x="11191875" y="2695575"/>
          <p14:tracePt t="150187" x="11144250" y="2705100"/>
          <p14:tracePt t="150204" x="11125200" y="2705100"/>
          <p14:tracePt t="150221" x="11068050" y="2700338"/>
          <p14:tracePt t="150237" x="11049000" y="2700338"/>
          <p14:tracePt t="150254" x="11015663" y="2686050"/>
          <p14:tracePt t="150271" x="10991850" y="2676525"/>
          <p14:tracePt t="150288" x="10944225" y="2657475"/>
          <p14:tracePt t="150304" x="10910888" y="2647950"/>
          <p14:tracePt t="150321" x="10844213" y="2624138"/>
          <p14:tracePt t="150338" x="10815638" y="2609850"/>
          <p14:tracePt t="150354" x="10772775" y="2586038"/>
          <p14:tracePt t="150371" x="10763250" y="2576513"/>
          <p14:tracePt t="150388" x="10753725" y="2562225"/>
          <p14:tracePt t="150404" x="10748963" y="2552700"/>
          <p14:tracePt t="150421" x="10748963" y="2543175"/>
          <p14:tracePt t="150438" x="10748963" y="2538413"/>
          <p14:tracePt t="150454" x="10753725" y="2524125"/>
          <p14:tracePt t="150471" x="10763250" y="2505075"/>
          <p14:tracePt t="150488" x="10772775" y="2490788"/>
          <p14:tracePt t="150504" x="10801350" y="2457450"/>
          <p14:tracePt t="150521" x="10815638" y="2438400"/>
          <p14:tracePt t="150538" x="10863263" y="2405063"/>
          <p14:tracePt t="150554" x="10887075" y="2390775"/>
          <p14:tracePt t="150571" x="10925175" y="2366963"/>
          <p14:tracePt t="150588" x="10939463" y="2357438"/>
          <p14:tracePt t="150605" x="10982325" y="2352675"/>
          <p14:tracePt t="150621" x="11006138" y="2347913"/>
          <p14:tracePt t="150638" x="11077575" y="2343150"/>
          <p14:tracePt t="150671" x="11229975" y="2347913"/>
          <p14:tracePt t="150688" x="11282363" y="2352675"/>
          <p14:tracePt t="150705" x="11368088" y="2362200"/>
          <p14:tracePt t="150721" x="11401425" y="2366963"/>
          <p14:tracePt t="150738" x="11453813" y="2376488"/>
          <p14:tracePt t="150755" x="11477625" y="2381250"/>
          <p14:tracePt t="150771" x="11534775" y="2395538"/>
          <p14:tracePt t="150788" x="11563350" y="2405063"/>
          <p14:tracePt t="150805" x="11596688" y="2419350"/>
          <p14:tracePt t="150821" x="11610975" y="2428875"/>
          <p14:tracePt t="150838" x="11625263" y="2443163"/>
          <p14:tracePt t="150855" x="11630025" y="2443163"/>
          <p14:tracePt t="150871" x="11634788" y="2452688"/>
          <p14:tracePt t="150888" x="11634788" y="2457450"/>
          <p14:tracePt t="150905" x="11634788" y="2471738"/>
          <p14:tracePt t="150922" x="11634788" y="2476500"/>
          <p14:tracePt t="150938" x="11634788" y="2481263"/>
          <p14:tracePt t="150955" x="11625263" y="2500313"/>
          <p14:tracePt t="150971" x="11625263" y="2509838"/>
          <p14:tracePt t="150988" x="11615738" y="2533650"/>
          <p14:tracePt t="151005" x="11610975" y="2538413"/>
          <p14:tracePt t="151021" x="11606213" y="2557463"/>
          <p14:tracePt t="151038" x="11601450" y="2562225"/>
          <p14:tracePt t="151055" x="11596688" y="2576513"/>
          <p14:tracePt t="151072" x="11591925" y="2581275"/>
          <p14:tracePt t="151088" x="11587163" y="2595563"/>
          <p14:tracePt t="151105" x="11582400" y="2600325"/>
          <p14:tracePt t="151122" x="11577638" y="2605088"/>
          <p14:tracePt t="151138" x="11572875" y="2609850"/>
          <p14:tracePt t="151155" x="11568113" y="2614613"/>
          <p14:tracePt t="151172" x="11563350" y="2619375"/>
          <p14:tracePt t="151188" x="11558588" y="2624138"/>
          <p14:tracePt t="151205" x="11553825" y="2628900"/>
          <p14:tracePt t="151221" x="11544300" y="2638425"/>
          <p14:tracePt t="151238" x="11539538" y="2643188"/>
          <p14:tracePt t="151255" x="11520488" y="2652713"/>
          <p14:tracePt t="151288" x="11515725" y="2657475"/>
          <p14:tracePt t="151311" x="11510963" y="2657475"/>
          <p14:tracePt t="151334" x="11506200" y="2662238"/>
          <p14:tracePt t="151345" x="11501438" y="2667000"/>
          <p14:tracePt t="151357" x="11496675" y="2667000"/>
          <p14:tracePt t="151372" x="11491913" y="2671763"/>
          <p14:tracePt t="151388" x="11477625" y="2676525"/>
          <p14:tracePt t="151405" x="11472863" y="2681288"/>
          <p14:tracePt t="151422" x="11463338" y="2681288"/>
          <p14:tracePt t="151438" x="11449050" y="2686050"/>
          <p14:tracePt t="151455" x="11439525" y="2686050"/>
          <p14:tracePt t="151472" x="11415713" y="2686050"/>
          <p14:tracePt t="151489" x="11406188" y="2686050"/>
          <p14:tracePt t="151505" x="11387138" y="2686050"/>
          <p14:tracePt t="151522" x="11377613" y="2690813"/>
          <p14:tracePt t="151539" x="11353800" y="2695575"/>
          <p14:tracePt t="151555" x="11339513" y="2695575"/>
          <p14:tracePt t="151572" x="11320463" y="2700338"/>
          <p14:tracePt t="151589" x="11315700" y="2700338"/>
          <p14:tracePt t="151605" x="11310938" y="2705100"/>
          <p14:tracePt t="151622" x="11301413" y="2705100"/>
          <p14:tracePt t="151626" x="11296650" y="2705100"/>
          <p14:tracePt t="151648" x="11287125" y="2705100"/>
          <p14:tracePt t="151672" x="11268075" y="2705100"/>
          <p14:tracePt t="151689" x="11253788" y="2705100"/>
          <p14:tracePt t="151705" x="11225213" y="2709863"/>
          <p14:tracePt t="151722" x="11210925" y="2709863"/>
          <p14:tracePt t="151739" x="11187113" y="2714625"/>
          <p14:tracePt t="151755" x="11177588" y="2714625"/>
          <p14:tracePt t="151772" x="11158538" y="2714625"/>
          <p14:tracePt t="151789" x="11149013" y="2714625"/>
          <p14:tracePt t="151805" x="11134725" y="2719388"/>
          <p14:tracePt t="151822" x="11120438" y="2719388"/>
          <p14:tracePt t="151839" x="11101388" y="2719388"/>
          <p14:tracePt t="151855" x="11091863" y="2719388"/>
          <p14:tracePt t="151872" x="11077575" y="2714625"/>
          <p14:tracePt t="151889" x="11072813" y="2714625"/>
          <p14:tracePt t="151906" x="11068050" y="2714625"/>
          <p14:tracePt t="151922" x="11044238" y="2709863"/>
          <p14:tracePt t="151939" x="11029950" y="2705100"/>
          <p14:tracePt t="151956" x="11001375" y="2700338"/>
          <p14:tracePt t="151972" x="10987088" y="2695575"/>
          <p14:tracePt t="151989" x="10958513" y="2686050"/>
          <p14:tracePt t="152006" x="10948988" y="2686050"/>
          <p14:tracePt t="152022" x="10934700" y="2676525"/>
          <p14:tracePt t="152039" x="10929938" y="2676525"/>
          <p14:tracePt t="152056" x="10915650" y="2671763"/>
          <p14:tracePt t="152072" x="10910888" y="2667000"/>
          <p14:tracePt t="152089" x="10901363" y="2662238"/>
          <p14:tracePt t="152106" x="10896600" y="2662238"/>
          <p14:tracePt t="152122" x="10891838" y="2657475"/>
          <p14:tracePt t="152139" x="10887075" y="2652713"/>
          <p14:tracePt t="152279" x="10882313" y="2652713"/>
          <p14:tracePt t="152301" x="10877550" y="2652713"/>
          <p14:tracePt t="152312" x="10877550" y="2647950"/>
          <p14:tracePt t="152324" x="10872788" y="2647950"/>
          <p14:tracePt t="152335" x="10868025" y="2647950"/>
          <p14:tracePt t="152359" x="10863263" y="2647950"/>
          <p14:tracePt t="152403" x="10858500" y="2647950"/>
          <p14:tracePt t="152425" x="10853738" y="2647950"/>
          <p14:tracePt t="152436" x="10848975" y="2647950"/>
          <p14:tracePt t="152459" x="10844213" y="2647950"/>
          <p14:tracePt t="152470" x="10839450" y="2647950"/>
          <p14:tracePt t="152492" x="10834688" y="2647950"/>
          <p14:tracePt t="152504" x="10829925" y="2647950"/>
          <p14:tracePt t="152571" x="10825163" y="2643188"/>
          <p14:tracePt t="152582" x="10815638" y="2638425"/>
          <p14:tracePt t="152593" x="10810875" y="2638425"/>
          <p14:tracePt t="152606" x="10806113" y="2633663"/>
          <p14:tracePt t="152623" x="10796588" y="2628900"/>
          <p14:tracePt t="152639" x="10782300" y="2624138"/>
          <p14:tracePt t="152673" x="10777538" y="2614613"/>
          <p14:tracePt t="152690" x="10772775" y="2614613"/>
          <p14:tracePt t="152706" x="10768013" y="2609850"/>
          <p14:tracePt t="152739" x="10763250" y="2600325"/>
          <p14:tracePt t="152756" x="10758488" y="2590800"/>
          <p14:tracePt t="152773" x="10753725" y="2581275"/>
          <p14:tracePt t="152789" x="10748963" y="2571750"/>
          <p14:tracePt t="152806" x="10744200" y="2562225"/>
          <p14:tracePt t="152823" x="10739438" y="2552700"/>
          <p14:tracePt t="152839" x="10739438" y="2547938"/>
          <p14:tracePt t="152856" x="10739438" y="2533650"/>
          <p14:tracePt t="152873" x="10739438" y="2519363"/>
          <p14:tracePt t="152889" x="10744200" y="2509838"/>
          <p14:tracePt t="152906" x="10748963" y="2500313"/>
          <p14:tracePt t="152923" x="10763250" y="2486025"/>
          <p14:tracePt t="152940" x="10768013" y="2481263"/>
          <p14:tracePt t="152956" x="10787063" y="2466975"/>
          <p14:tracePt t="152973" x="10796588" y="2457450"/>
          <p14:tracePt t="152990" x="10829925" y="2428875"/>
          <p14:tracePt t="153006" x="10848975" y="2419350"/>
          <p14:tracePt t="153023" x="10877550" y="2400300"/>
          <p14:tracePt t="153040" x="10896600" y="2390775"/>
          <p14:tracePt t="153056" x="10925175" y="2376488"/>
          <p14:tracePt t="153073" x="10939463" y="2366963"/>
          <p14:tracePt t="153090" x="10972800" y="2357438"/>
          <p14:tracePt t="153107" x="10991850" y="2357438"/>
          <p14:tracePt t="153123" x="11034713" y="2347913"/>
          <p14:tracePt t="153140" x="11058525" y="2343150"/>
          <p14:tracePt t="153157" x="11139488" y="2338388"/>
          <p14:tracePt t="153173" x="11187113" y="2338388"/>
          <p14:tracePt t="153190" x="11291888" y="2343150"/>
          <p14:tracePt t="153207" x="11339513" y="2343150"/>
          <p14:tracePt t="153223" x="11425238" y="2347913"/>
          <p14:tracePt t="153240" x="11463338" y="2347913"/>
          <p14:tracePt t="153257" x="11506200" y="2347913"/>
          <p14:tracePt t="153273" x="11520488" y="2347913"/>
          <p14:tracePt t="153290" x="11544300" y="2347913"/>
          <p14:tracePt t="153307" x="11549063" y="2347913"/>
          <p14:tracePt t="153323" x="11563350" y="2352675"/>
          <p14:tracePt t="153340" x="11577638" y="2357438"/>
          <p14:tracePt t="153357" x="11610975" y="2362200"/>
          <p14:tracePt t="153373" x="11630025" y="2371725"/>
          <p14:tracePt t="153390" x="11653838" y="2376488"/>
          <p14:tracePt t="153407" x="11677650" y="2381250"/>
          <p14:tracePt t="153423" x="11682413" y="2386013"/>
          <p14:tracePt t="153440" x="11687175" y="2390775"/>
          <p14:tracePt t="153460" x="11687175" y="2395538"/>
          <p14:tracePt t="153473" x="11687175" y="2405063"/>
          <p14:tracePt t="153490" x="11682413" y="2409825"/>
          <p14:tracePt t="153507" x="11677650" y="2424113"/>
          <p14:tracePt t="153523" x="11672888" y="2433638"/>
          <p14:tracePt t="153540" x="11663363" y="2457450"/>
          <p14:tracePt t="153557" x="11663363" y="2466975"/>
          <p14:tracePt t="153574" x="11653838" y="2486025"/>
          <p14:tracePt t="153590" x="11653838" y="2495550"/>
          <p14:tracePt t="153607" x="11639550" y="2519363"/>
          <p14:tracePt t="153623" x="11630025" y="2528888"/>
          <p14:tracePt t="153640" x="11620500" y="2547938"/>
          <p14:tracePt t="153657" x="11610975" y="2557463"/>
          <p14:tracePt t="153674" x="11596688" y="2576513"/>
          <p14:tracePt t="153690" x="11591925" y="2590800"/>
          <p14:tracePt t="153707" x="11577638" y="2605088"/>
          <p14:tracePt t="153724" x="11572875" y="2614613"/>
          <p14:tracePt t="153740" x="11563350" y="2619375"/>
          <p14:tracePt t="153774" x="11558588" y="2628900"/>
          <p14:tracePt t="153790" x="11553825" y="2628900"/>
          <p14:tracePt t="153807" x="11553825" y="2633663"/>
          <p14:tracePt t="153824" x="11544300" y="2638425"/>
          <p14:tracePt t="153841" x="11539538" y="2643188"/>
          <p14:tracePt t="153857" x="11534775" y="2643188"/>
          <p14:tracePt t="153890" x="11530013" y="2647950"/>
          <p14:tracePt t="153907" x="11525250" y="2647950"/>
          <p14:tracePt t="153924" x="11520488" y="2652713"/>
          <p14:tracePt t="153957" x="11510963" y="2652713"/>
          <p14:tracePt t="153974" x="11510963" y="2657475"/>
          <p14:tracePt t="153991" x="11506200" y="2657475"/>
          <p14:tracePt t="154007" x="11506200" y="2662238"/>
          <p14:tracePt t="154024" x="11501438" y="2667000"/>
          <p14:tracePt t="154041" x="11491913" y="2671763"/>
          <p14:tracePt t="154057" x="11482388" y="2681288"/>
          <p14:tracePt t="154074" x="11477625" y="2686050"/>
          <p14:tracePt t="154090" x="11468100" y="2700338"/>
          <p14:tracePt t="154141" x="11449050" y="2728913"/>
          <p14:tracePt t="154157" x="11434763" y="2747963"/>
          <p14:tracePt t="154174" x="11425238" y="2757488"/>
          <p14:tracePt t="154191" x="11410950" y="2790825"/>
          <p14:tracePt t="154207" x="11401425" y="2809875"/>
          <p14:tracePt t="154224" x="11382375" y="2867025"/>
          <p14:tracePt t="154241" x="11372850" y="2905125"/>
          <p14:tracePt t="154257" x="11358563" y="3019425"/>
          <p14:tracePt t="154274" x="11353800" y="3100388"/>
          <p14:tracePt t="154291" x="11344275" y="3195638"/>
          <p14:tracePt t="154307" x="11325225" y="3409950"/>
          <p14:tracePt t="154325" x="11344275" y="3595688"/>
          <p14:tracePt t="154341" x="11368088" y="3662363"/>
          <p14:tracePt t="154357" x="11382375" y="3709988"/>
          <p14:tracePt t="154374" x="11387138" y="3743325"/>
          <p14:tracePt t="154391" x="11377613" y="3743325"/>
          <p14:tracePt t="154654" x="11377613" y="3748088"/>
          <p14:tracePt t="154663" x="11410950" y="3762375"/>
          <p14:tracePt t="154674" x="11406188" y="3767138"/>
          <p14:tracePt t="154691" x="11396663" y="3776663"/>
          <p14:tracePt t="154708" x="11368088" y="3829050"/>
          <p14:tracePt t="154724" x="11358563" y="3867150"/>
          <p14:tracePt t="154741" x="11344275" y="3957638"/>
          <p14:tracePt t="154758" x="11344275" y="4005263"/>
          <p14:tracePt t="154775" x="11353800" y="4048125"/>
          <p14:tracePt t="154791" x="11372850" y="4129088"/>
          <p14:tracePt t="154808" x="11382375" y="4181475"/>
          <p14:tracePt t="154825" x="11387138" y="4200525"/>
          <p14:tracePt t="154841" x="11391900" y="4214813"/>
          <p14:tracePt t="154858" x="11391900" y="4219575"/>
          <p14:tracePt t="154911" x="11396663" y="4219575"/>
          <p14:tracePt t="155057" x="11396663" y="4214813"/>
          <p14:tracePt t="155069" x="11391900" y="4210050"/>
          <p14:tracePt t="155091" x="11387138" y="4205288"/>
          <p14:tracePt t="155102" x="11382375" y="4205288"/>
          <p14:tracePt t="155113" x="11372850" y="4200525"/>
          <p14:tracePt t="155125" x="11368088" y="4195763"/>
          <p14:tracePt t="155141" x="11358563" y="4186238"/>
          <p14:tracePt t="155158" x="11325225" y="4167188"/>
          <p14:tracePt t="155175" x="11301413" y="4152900"/>
          <p14:tracePt t="155191" x="11258550" y="4133850"/>
          <p14:tracePt t="155208" x="11239500" y="4133850"/>
          <p14:tracePt t="155225" x="11210925" y="4124325"/>
          <p14:tracePt t="155242" x="11196638" y="4119563"/>
          <p14:tracePt t="155258" x="11153775" y="4114800"/>
          <p14:tracePt t="155275" x="11139488" y="4114800"/>
          <p14:tracePt t="155292" x="11125200" y="4114800"/>
          <p14:tracePt t="155308" x="11106150" y="4114800"/>
          <p14:tracePt t="155325" x="11096625" y="4114800"/>
          <p14:tracePt t="155342" x="11072813" y="4114800"/>
          <p14:tracePt t="155358" x="11063288" y="4114800"/>
          <p14:tracePt t="155375" x="11044238" y="4114800"/>
          <p14:tracePt t="155392" x="11029950" y="4114800"/>
          <p14:tracePt t="155408" x="11006138" y="4119563"/>
          <p14:tracePt t="155425" x="10991850" y="4124325"/>
          <p14:tracePt t="155442" x="10977563" y="4138613"/>
          <p14:tracePt t="155458" x="10972800" y="4148138"/>
          <p14:tracePt t="155475" x="10968038" y="4162425"/>
          <p14:tracePt t="155492" x="10963275" y="4171950"/>
          <p14:tracePt t="155508" x="10958513" y="4200525"/>
          <p14:tracePt t="155525" x="10953750" y="4214813"/>
          <p14:tracePt t="155542" x="10953750" y="4238625"/>
          <p14:tracePt t="155559" x="10953750" y="4252913"/>
          <p14:tracePt t="155575" x="10963275" y="4281488"/>
          <p14:tracePt t="155592" x="10968038" y="4291013"/>
          <p14:tracePt t="155609" x="10977563" y="4314825"/>
          <p14:tracePt t="155625" x="10977563" y="4324350"/>
          <p14:tracePt t="155642" x="10987088" y="4343400"/>
          <p14:tracePt t="155658" x="10987088" y="4352925"/>
          <p14:tracePt t="155675" x="10991850" y="4362450"/>
          <p14:tracePt t="155692" x="10996613" y="4371975"/>
          <p14:tracePt t="155709" x="11010900" y="4381500"/>
          <p14:tracePt t="155725" x="11020425" y="4391025"/>
          <p14:tracePt t="155742" x="11044238" y="4410075"/>
          <p14:tracePt t="155758" x="11053763" y="4419600"/>
          <p14:tracePt t="155775" x="11063288" y="4429125"/>
          <p14:tracePt t="155792" x="11087100" y="4443413"/>
          <p14:tracePt t="155809" x="11096625" y="4448175"/>
          <p14:tracePt t="155825" x="11125200" y="4462463"/>
          <p14:tracePt t="155842" x="11144250" y="4471988"/>
          <p14:tracePt t="155859" x="11182350" y="4486275"/>
          <p14:tracePt t="155875" x="11206163" y="4491038"/>
          <p14:tracePt t="155892" x="11253788" y="4500563"/>
          <p14:tracePt t="155909" x="11272838" y="4505325"/>
          <p14:tracePt t="155925" x="11310938" y="4514850"/>
          <p14:tracePt t="155942" x="11325225" y="4514850"/>
          <p14:tracePt t="155959" x="11344275" y="4519613"/>
          <p14:tracePt t="155975" x="11353800" y="4519613"/>
          <p14:tracePt t="155992" x="11358563" y="4519613"/>
          <p14:tracePt t="156009" x="11363325" y="4519613"/>
          <p14:tracePt t="156025" x="11368088" y="4514850"/>
          <p14:tracePt t="156042" x="11372850" y="4514850"/>
          <p14:tracePt t="156059" x="11415713" y="4505325"/>
          <p14:tracePt t="156076" x="11434763" y="4500563"/>
          <p14:tracePt t="156092" x="11463338" y="4495800"/>
          <p14:tracePt t="156109" x="11472863" y="4486275"/>
          <p14:tracePt t="156126" x="11491913" y="4471988"/>
          <p14:tracePt t="156142" x="11496675" y="4462463"/>
          <p14:tracePt t="156159" x="11515725" y="4429125"/>
          <p14:tracePt t="156176" x="11530013" y="4414838"/>
          <p14:tracePt t="156192" x="11539538" y="4386263"/>
          <p14:tracePt t="156209" x="11544300" y="4367213"/>
          <p14:tracePt t="156226" x="11544300" y="4348163"/>
          <p14:tracePt t="156242" x="11553825" y="4319588"/>
          <p14:tracePt t="156259" x="11553825" y="4305300"/>
          <p14:tracePt t="156276" x="11563350" y="4276725"/>
          <p14:tracePt t="156292" x="11568113" y="4262438"/>
          <p14:tracePt t="156309" x="11572875" y="4238625"/>
          <p14:tracePt t="156326" x="11577638" y="4229100"/>
          <p14:tracePt t="156343" x="11582400" y="4214813"/>
          <p14:tracePt t="156359" x="11582400" y="4205288"/>
          <p14:tracePt t="156376" x="11582400" y="4195763"/>
          <p14:tracePt t="156392" x="11577638" y="4186238"/>
          <p14:tracePt t="156409" x="11568113" y="4171950"/>
          <p14:tracePt t="156426" x="11563350" y="4162425"/>
          <p14:tracePt t="156443" x="11539538" y="4143375"/>
          <p14:tracePt t="156459" x="11530013" y="4129088"/>
          <p14:tracePt t="156476" x="11506200" y="4110038"/>
          <p14:tracePt t="156493" x="11496675" y="4105275"/>
          <p14:tracePt t="156509" x="11477625" y="4100513"/>
          <p14:tracePt t="156526" x="11463338" y="4095750"/>
          <p14:tracePt t="156543" x="11425238" y="4086225"/>
          <p14:tracePt t="156559" x="11396663" y="4086225"/>
          <p14:tracePt t="156576" x="11334750" y="4086225"/>
          <p14:tracePt t="156593" x="11306175" y="4086225"/>
          <p14:tracePt t="156610" x="11253788" y="4086225"/>
          <p14:tracePt t="156626" x="11229975" y="4086225"/>
          <p14:tracePt t="156643" x="11196638" y="4086225"/>
          <p14:tracePt t="156659" x="11182350" y="4086225"/>
          <p14:tracePt t="156676" x="11163300" y="4090988"/>
          <p14:tracePt t="156693" x="11153775" y="4090988"/>
          <p14:tracePt t="156710" x="11139488" y="4095750"/>
          <p14:tracePt t="156726" x="11115675" y="4105275"/>
          <p14:tracePt t="156743" x="11087100" y="4110038"/>
          <p14:tracePt t="156759" x="11082338" y="4114800"/>
          <p14:tracePt t="156776" x="11077575" y="4114800"/>
          <p14:tracePt t="156793" x="11063288" y="4124325"/>
          <p14:tracePt t="156810" x="11053763" y="4133850"/>
          <p14:tracePt t="156826" x="11039475" y="4148138"/>
          <p14:tracePt t="156843" x="11034713" y="4157663"/>
          <p14:tracePt t="156860" x="11020425" y="4176713"/>
          <p14:tracePt t="156876" x="11010900" y="4191000"/>
          <p14:tracePt t="156893" x="11001375" y="4210050"/>
          <p14:tracePt t="156910" x="11001375" y="4219575"/>
          <p14:tracePt t="156926" x="10991850" y="4243388"/>
          <p14:tracePt t="156943" x="10987088" y="4252913"/>
          <p14:tracePt t="156960" x="10982325" y="4271963"/>
          <p14:tracePt t="156976" x="10977563" y="4286250"/>
          <p14:tracePt t="156993" x="10972800" y="4314825"/>
          <p14:tracePt t="157010" x="10977563" y="4324350"/>
          <p14:tracePt t="157026" x="10991850" y="4343400"/>
          <p14:tracePt t="157043" x="10996613" y="4357688"/>
          <p14:tracePt t="157060" x="11020425" y="4376738"/>
          <p14:tracePt t="157076" x="11029950" y="4391025"/>
          <p14:tracePt t="157093" x="11049000" y="4400550"/>
          <p14:tracePt t="157110" x="11058525" y="4410075"/>
          <p14:tracePt t="157127" x="11087100" y="4424363"/>
          <p14:tracePt t="157143" x="11101388" y="4438650"/>
          <p14:tracePt t="157160" x="11134725" y="4452938"/>
          <p14:tracePt t="157176" x="11149013" y="4462463"/>
          <p14:tracePt t="157193" x="11168063" y="4467225"/>
          <p14:tracePt t="157210" x="11206163" y="4486275"/>
          <p14:tracePt t="157226" x="11229975" y="4495800"/>
          <p14:tracePt t="157243" x="11282363" y="4514850"/>
          <p14:tracePt t="157260" x="11310938" y="4519613"/>
          <p14:tracePt t="157277" x="11353800" y="4529138"/>
          <p14:tracePt t="157293" x="11368088" y="4533900"/>
          <p14:tracePt t="157310" x="11382375" y="4538663"/>
          <p14:tracePt t="157327" x="11391900" y="4538663"/>
          <p14:tracePt t="157343" x="11396663" y="4538663"/>
          <p14:tracePt t="157360" x="11401425" y="4538663"/>
          <p14:tracePt t="157377" x="11444288" y="4538663"/>
          <p14:tracePt t="157393" x="11472863" y="4538663"/>
          <p14:tracePt t="157410" x="11544300" y="4529138"/>
          <p14:tracePt t="157427" x="11577638" y="4524375"/>
          <p14:tracePt t="157443" x="11615738" y="4514850"/>
          <p14:tracePt t="157460" x="11620500" y="4505325"/>
          <p14:tracePt t="157477" x="11634788" y="4491038"/>
          <p14:tracePt t="157493" x="11644313" y="4481513"/>
          <p14:tracePt t="157510" x="11668125" y="4452938"/>
          <p14:tracePt t="157527" x="11682413" y="4438650"/>
          <p14:tracePt t="157544" x="11691938" y="4414838"/>
          <p14:tracePt t="157560" x="11696700" y="4405313"/>
          <p14:tracePt t="157577" x="11701463" y="4381500"/>
          <p14:tracePt t="157594" x="11706225" y="4367213"/>
          <p14:tracePt t="157610" x="11706225" y="4319588"/>
          <p14:tracePt t="157627" x="11696700" y="4291013"/>
          <p14:tracePt t="157643" x="11668125" y="4233863"/>
          <p14:tracePt t="157660" x="11658600" y="4214813"/>
          <p14:tracePt t="157677" x="11658600" y="4200525"/>
          <p14:tracePt t="157694" x="11649075" y="4176713"/>
          <p14:tracePt t="157710" x="11644313" y="4167188"/>
          <p14:tracePt t="157727" x="11634788" y="4152900"/>
          <p14:tracePt t="157744" x="11634788" y="4143375"/>
          <p14:tracePt t="157760" x="11620500" y="4133850"/>
          <p14:tracePt t="157777" x="11615738" y="4133850"/>
          <p14:tracePt t="157794" x="11606213" y="4119563"/>
          <p14:tracePt t="157810" x="11591925" y="4110038"/>
          <p14:tracePt t="157827" x="11568113" y="4100513"/>
          <p14:tracePt t="157844" x="11549063" y="4095750"/>
          <p14:tracePt t="157860" x="11491913" y="4076700"/>
          <p14:tracePt t="157877" x="11458575" y="4067175"/>
          <p14:tracePt t="157894" x="11368088" y="4057650"/>
          <p14:tracePt t="157910" x="11334750" y="4052888"/>
          <p14:tracePt t="157927" x="11277600" y="4043363"/>
          <p14:tracePt t="157944" x="11258550" y="4043363"/>
          <p14:tracePt t="157961" x="11215688" y="4043363"/>
          <p14:tracePt t="157977" x="11196638" y="4043363"/>
          <p14:tracePt t="157994" x="11144250" y="4043363"/>
          <p14:tracePt t="158011" x="11120438" y="4048125"/>
          <p14:tracePt t="158027" x="11077575" y="4057650"/>
          <p14:tracePt t="158044" x="11063288" y="4062413"/>
          <p14:tracePt t="158061" x="11049000" y="4067175"/>
          <p14:tracePt t="158077" x="11044238" y="4071938"/>
          <p14:tracePt t="158094" x="11039475" y="4076700"/>
          <p14:tracePt t="158111" x="11029950" y="4081463"/>
          <p14:tracePt t="158127" x="11015663" y="4090988"/>
          <p14:tracePt t="158144" x="11006138" y="4100513"/>
          <p14:tracePt t="158161" x="10991850" y="4105275"/>
          <p14:tracePt t="158177" x="10977563" y="4119563"/>
          <p14:tracePt t="158194" x="10972800" y="4124325"/>
          <p14:tracePt t="158211" x="10958513" y="4138613"/>
          <p14:tracePt t="158227" x="10953750" y="4143375"/>
          <p14:tracePt t="158244" x="10939463" y="4157663"/>
          <p14:tracePt t="158261" x="10934700" y="4162425"/>
          <p14:tracePt t="158277" x="10934700" y="4171950"/>
          <p14:tracePt t="158294" x="10929938" y="4171950"/>
          <p14:tracePt t="158311" x="10929938" y="4176713"/>
          <p14:tracePt t="184984" x="10915650" y="4176713"/>
          <p14:tracePt t="184993" x="10877550" y="4167188"/>
          <p14:tracePt t="185005" x="10839450" y="4152900"/>
          <p14:tracePt t="185016" x="10810875" y="4143375"/>
          <p14:tracePt t="185033" x="10772775" y="4133850"/>
          <p14:tracePt t="185049" x="10706100" y="4114800"/>
          <p14:tracePt t="185066" x="10677525" y="4105275"/>
          <p14:tracePt t="185083" x="10644188" y="4095750"/>
          <p14:tracePt t="185099" x="10601325" y="4076700"/>
          <p14:tracePt t="185116" x="10591800" y="4071938"/>
          <p14:tracePt t="185119" x="10587038" y="4062413"/>
          <p14:tracePt t="185133" x="10582275" y="4062413"/>
          <p14:tracePt t="185149" x="10582275" y="4057650"/>
          <p14:tracePt t="185166" x="10577513" y="4052888"/>
          <p14:tracePt t="185185" x="10563225" y="4043363"/>
          <p14:tracePt t="185199" x="10534650" y="4029075"/>
          <p14:tracePt t="185216" x="10501313" y="4005263"/>
          <p14:tracePt t="185233" x="10415588" y="3943350"/>
          <p14:tracePt t="185249" x="10377488" y="3914775"/>
          <p14:tracePt t="185266" x="10301288" y="3852863"/>
          <p14:tracePt t="185283" x="10253663" y="3824288"/>
          <p14:tracePt t="185300" x="10148888" y="3781425"/>
          <p14:tracePt t="185316" x="10082213" y="3762375"/>
          <p14:tracePt t="185333" x="9925050" y="3719513"/>
          <p14:tracePt t="185350" x="9853613" y="3709988"/>
          <p14:tracePt t="185366" x="9715500" y="3700463"/>
          <p14:tracePt t="185383" x="9658350" y="3705225"/>
          <p14:tracePt t="185400" x="9510713" y="3733800"/>
          <p14:tracePt t="185416" x="9420225" y="3752850"/>
          <p14:tracePt t="185433" x="9239250" y="3776663"/>
          <p14:tracePt t="185450" x="9129713" y="3790950"/>
          <p14:tracePt t="185466" x="8858250" y="3819525"/>
          <p14:tracePt t="185483" x="8672513" y="3838575"/>
          <p14:tracePt t="185500" x="8229600" y="3862388"/>
          <p14:tracePt t="185516" x="7991475" y="3881438"/>
          <p14:tracePt t="185533" x="7448550" y="3881438"/>
          <p14:tracePt t="185550" x="7167563" y="3881438"/>
          <p14:tracePt t="185567" x="6634163" y="3900488"/>
          <p14:tracePt t="185583" x="6334125" y="3919538"/>
          <p14:tracePt t="185600" x="6062663" y="3938588"/>
          <p14:tracePt t="185617" x="5657850" y="3962400"/>
          <p14:tracePt t="185633" x="5472113" y="3981450"/>
          <p14:tracePt t="185650" x="5262563" y="3986213"/>
          <p14:tracePt t="185667" x="5205413" y="3995738"/>
          <p14:tracePt t="185683" x="5191125" y="3995738"/>
          <p14:tracePt t="185896" x="5191125" y="3990975"/>
          <p14:tracePt t="185919" x="5195888" y="3986213"/>
          <p14:tracePt t="185929" x="5195888" y="3976688"/>
          <p14:tracePt t="185940" x="5167313" y="3962400"/>
          <p14:tracePt t="185951" x="5129213" y="3943350"/>
          <p14:tracePt t="185967" x="5076825" y="3933825"/>
          <p14:tracePt t="185984" x="4933950" y="3919538"/>
          <p14:tracePt t="186000" x="4838700" y="3914775"/>
          <p14:tracePt t="186017" x="4605338" y="3914775"/>
          <p14:tracePt t="186034" x="4471988" y="3914775"/>
          <p14:tracePt t="186051" x="4238625" y="3914775"/>
          <p14:tracePt t="186084" x="4057650" y="3914775"/>
          <p14:tracePt t="186100" x="3881438" y="3919538"/>
          <p14:tracePt t="186134" x="3681413" y="3933825"/>
          <p14:tracePt t="186150" x="3414713" y="3957638"/>
          <p14:tracePt t="186167" x="3238500" y="3948113"/>
          <p14:tracePt t="186184" x="3181350" y="3943350"/>
          <p14:tracePt t="186200" x="3109913" y="3938588"/>
          <p14:tracePt t="186217" x="3095625" y="3938588"/>
          <p14:tracePt t="186234" x="3081338" y="3943350"/>
          <p14:tracePt t="186250" x="3076575" y="3948113"/>
          <p14:tracePt t="186267" x="3052763" y="3948113"/>
          <p14:tracePt t="186284" x="3043238" y="3943350"/>
          <p14:tracePt t="186301" x="3024188" y="3938588"/>
          <p14:tracePt t="186502" x="3033713" y="3943350"/>
          <p14:tracePt t="186513" x="3048000" y="3948113"/>
          <p14:tracePt t="186525" x="3052763" y="3948113"/>
          <p14:tracePt t="186558" x="3048000" y="3943350"/>
          <p14:tracePt t="186570" x="3043238" y="3943350"/>
          <p14:tracePt t="186581" x="3038475" y="3943350"/>
          <p14:tracePt t="186592" x="3028950" y="3938588"/>
          <p14:tracePt t="186604" x="3024188" y="3933825"/>
          <p14:tracePt t="186617" x="3014663" y="3933825"/>
          <p14:tracePt t="186634" x="3005138" y="3933825"/>
          <p14:tracePt t="186651" x="2981325" y="3933825"/>
          <p14:tracePt t="186668" x="2967038" y="3933825"/>
          <p14:tracePt t="186684" x="2943225" y="3933825"/>
          <p14:tracePt t="186701" x="2938463" y="3933825"/>
          <p14:tracePt t="186718" x="2933700" y="3933825"/>
          <p14:tracePt t="188641" x="2924175" y="3924300"/>
          <p14:tracePt t="188651" x="2905125" y="3914775"/>
          <p14:tracePt t="188662" x="2881313" y="3895725"/>
          <p14:tracePt t="188674" x="2857500" y="3867150"/>
          <p14:tracePt t="188686" x="2833688" y="3838575"/>
          <p14:tracePt t="188703" x="2814638" y="3810000"/>
          <p14:tracePt t="188719" x="2790825" y="3757613"/>
          <p14:tracePt t="188736" x="2776538" y="3724275"/>
          <p14:tracePt t="188753" x="2743200" y="3662363"/>
          <p14:tracePt t="188769" x="2724150" y="3633788"/>
          <p14:tracePt t="188786" x="2690813" y="3581400"/>
          <p14:tracePt t="188803" x="2681288" y="3571875"/>
          <p14:tracePt t="188819" x="2676525" y="3552825"/>
          <p14:tracePt t="188836" x="2671763" y="3538538"/>
          <p14:tracePt t="188853" x="2657475" y="3524250"/>
          <p14:tracePt t="188869" x="2652713" y="3519488"/>
          <p14:tracePt t="188886" x="2638425" y="3519488"/>
          <p14:tracePt t="188903" x="2628900" y="3519488"/>
          <p14:tracePt t="188919" x="2609850" y="3519488"/>
          <p14:tracePt t="188936" x="2543175" y="3514725"/>
          <p14:tracePt t="188953" x="2495550" y="3509963"/>
          <p14:tracePt t="188969" x="2381250" y="3500438"/>
          <p14:tracePt t="188986" x="2309813" y="3490913"/>
          <p14:tracePt t="189003" x="2162175" y="3486150"/>
          <p14:tracePt t="189020" x="2095500" y="3490913"/>
          <p14:tracePt t="189036" x="2028825" y="3490913"/>
          <p14:tracePt t="189053" x="2000250" y="3490913"/>
          <p14:tracePt t="189069" x="1966913" y="3490913"/>
          <p14:tracePt t="189086" x="1957388" y="3495675"/>
          <p14:tracePt t="189103" x="1938338" y="3505200"/>
          <p14:tracePt t="189119" x="1928813" y="3505200"/>
          <p14:tracePt t="189136" x="1909763" y="3509963"/>
          <p14:tracePt t="189153" x="1900238" y="3514725"/>
          <p14:tracePt t="189170" x="1895475" y="3514725"/>
          <p14:tracePt t="189203" x="1890713" y="3514725"/>
          <p14:tracePt t="189220" x="1885950" y="3514725"/>
          <p14:tracePt t="189236" x="1881188" y="3514725"/>
          <p14:tracePt t="189253" x="1876425" y="3514725"/>
          <p14:tracePt t="189270" x="1876425" y="3519488"/>
          <p14:tracePt t="189286" x="1876425" y="3524250"/>
          <p14:tracePt t="189304" x="1881188" y="3529013"/>
          <p14:tracePt t="189326" x="1885950" y="3529013"/>
          <p14:tracePt t="189338" x="1885950" y="3533775"/>
          <p14:tracePt t="189353" x="1890713" y="3533775"/>
          <p14:tracePt t="189371" x="1895475" y="3533775"/>
          <p14:tracePt t="189393" x="1900238" y="3533775"/>
          <p14:tracePt t="189405" x="1905000" y="3533775"/>
          <p14:tracePt t="189420" x="1909763" y="3533775"/>
          <p14:tracePt t="189439" x="1919288" y="3533775"/>
          <p14:tracePt t="189453" x="1924050" y="3533775"/>
          <p14:tracePt t="189470" x="1938338" y="3533775"/>
          <p14:tracePt t="189486" x="1966913" y="3538538"/>
          <p14:tracePt t="189503" x="1981200" y="3543300"/>
          <p14:tracePt t="189520" x="2014538" y="3548063"/>
          <p14:tracePt t="189536" x="2038350" y="3552825"/>
          <p14:tracePt t="189553" x="2076450" y="3557588"/>
          <p14:tracePt t="189620" x="2166938" y="3562350"/>
          <p14:tracePt t="189636" x="2176463" y="3562350"/>
          <p14:tracePt t="189653" x="2190750" y="3562350"/>
          <p14:tracePt t="189670" x="2200275" y="3562350"/>
          <p14:tracePt t="189687" x="2205038" y="3562350"/>
          <p14:tracePt t="202153" x="2224088" y="3562350"/>
          <p14:tracePt t="202163" x="2362200" y="3552825"/>
          <p14:tracePt t="202180" x="2466975" y="3543300"/>
          <p14:tracePt t="202197" x="2819400" y="3529013"/>
          <p14:tracePt t="202214" x="3067050" y="3519488"/>
          <p14:tracePt t="202230" x="3571875" y="3509963"/>
          <p14:tracePt t="202247" x="3767138" y="3514725"/>
          <p14:tracePt t="202264" x="4329113" y="3552825"/>
          <p14:tracePt t="202280" x="4629150" y="3581400"/>
          <p14:tracePt t="202297" x="5195888" y="3648075"/>
          <p14:tracePt t="202314" x="5505450" y="3676650"/>
          <p14:tracePt t="202330" x="6005513" y="3724275"/>
          <p14:tracePt t="202347" x="6229350" y="3743325"/>
          <p14:tracePt t="202364" x="6415088" y="3776663"/>
          <p14:tracePt t="202635" x="6424613" y="3776663"/>
          <p14:tracePt t="202647" x="6443663" y="3771900"/>
          <p14:tracePt t="202664" x="6457950" y="3767138"/>
          <p14:tracePt t="202681" x="6534150" y="3757613"/>
          <p14:tracePt t="202697" x="6591300" y="3752850"/>
          <p14:tracePt t="202714" x="6738938" y="3724275"/>
          <p14:tracePt t="202731" x="6819900" y="3695700"/>
          <p14:tracePt t="202747" x="6948488" y="3648075"/>
          <p14:tracePt t="202764" x="7000875" y="3629025"/>
          <p14:tracePt t="202781" x="7081838" y="3595688"/>
          <p14:tracePt t="202797" x="7110413" y="3586163"/>
          <p14:tracePt t="202814" x="7158038" y="3567113"/>
          <p14:tracePt t="202831" x="7181850" y="3557588"/>
          <p14:tracePt t="202847" x="7210425" y="3548063"/>
          <p14:tracePt t="202864" x="7215188" y="3548063"/>
          <p14:tracePt t="202881" x="7219950" y="3543300"/>
          <p14:tracePt t="203018" x="7215188" y="3543300"/>
          <p14:tracePt t="203524" x="7224713" y="3543300"/>
          <p14:tracePt t="203535" x="7239000" y="3543300"/>
          <p14:tracePt t="203548" x="7248525" y="3543300"/>
          <p14:tracePt t="203565" x="7258050" y="3543300"/>
          <p14:tracePt t="203581" x="7272338" y="3538538"/>
          <p14:tracePt t="203598" x="7281863" y="3538538"/>
          <p14:tracePt t="203615" x="7300913" y="3533775"/>
          <p14:tracePt t="203631" x="7315200" y="3533775"/>
          <p14:tracePt t="203648" x="7343775" y="3533775"/>
          <p14:tracePt t="203665" x="7358063" y="3533775"/>
          <p14:tracePt t="203681" x="7381875" y="3533775"/>
          <p14:tracePt t="203698" x="7391400" y="3533775"/>
          <p14:tracePt t="205494" x="7386638" y="3533775"/>
          <p14:tracePt t="205504" x="7381875" y="3533775"/>
          <p14:tracePt t="205515" x="7377113" y="3533775"/>
          <p14:tracePt t="206011" x="7372350" y="3533775"/>
          <p14:tracePt t="206021" x="7367588" y="3533775"/>
          <p14:tracePt t="206889" x="7358063" y="3533775"/>
          <p14:tracePt t="206933" x="7353300" y="3533775"/>
          <p14:tracePt t="206967" x="7348538" y="3533775"/>
          <p14:tracePt t="207001" x="7343775" y="3533775"/>
          <p14:tracePt t="207012" x="7339013" y="3533775"/>
          <p14:tracePt t="207046" x="7334250" y="3533775"/>
          <p14:tracePt t="207057" x="7329488" y="3533775"/>
          <p14:tracePt t="207068" x="7324725" y="3533775"/>
          <p14:tracePt t="207079" x="7319963" y="3533775"/>
          <p14:tracePt t="207124" x="7315200" y="3533775"/>
          <p14:tracePt t="207135" x="7310438" y="3533775"/>
          <p14:tracePt t="207158" x="7305675" y="3533775"/>
          <p14:tracePt t="207169" x="7300913" y="3533775"/>
          <p14:tracePt t="207181" x="7296150" y="3533775"/>
          <p14:tracePt t="207192" x="7281863" y="3533775"/>
          <p14:tracePt t="207203" x="7267575" y="3533775"/>
          <p14:tracePt t="207218" x="7258050" y="3533775"/>
          <p14:tracePt t="207234" x="7248525" y="3533775"/>
          <p14:tracePt t="207251" x="7234238" y="3533775"/>
          <p14:tracePt t="207268" x="7229475" y="3533775"/>
          <p14:tracePt t="207284" x="7215188" y="3533775"/>
          <p14:tracePt t="207301" x="7210425" y="3533775"/>
          <p14:tracePt t="207318" x="7196138" y="3533775"/>
          <p14:tracePt t="207335" x="7181850" y="3533775"/>
          <p14:tracePt t="207351" x="7162800" y="3533775"/>
          <p14:tracePt t="207368" x="7148513" y="3533775"/>
          <p14:tracePt t="207385" x="7115175" y="3543300"/>
          <p14:tracePt t="207401" x="7100888" y="3543300"/>
          <p14:tracePt t="207418" x="7077075" y="3552825"/>
          <p14:tracePt t="207435" x="7062788" y="3557588"/>
          <p14:tracePt t="207451" x="7043738" y="3562350"/>
          <p14:tracePt t="207468" x="7038975" y="3562350"/>
          <p14:tracePt t="207485" x="7024688" y="3567113"/>
          <p14:tracePt t="207501" x="7015163" y="3567113"/>
          <p14:tracePt t="207518" x="6991350" y="3567113"/>
          <p14:tracePt t="207535" x="6977063" y="3571875"/>
          <p14:tracePt t="207551" x="6948488" y="3581400"/>
          <p14:tracePt t="207568" x="6934200" y="3586163"/>
          <p14:tracePt t="207585" x="6905625" y="3586163"/>
          <p14:tracePt t="207602" x="6896100" y="3581400"/>
          <p14:tracePt t="207618" x="6886575" y="3576638"/>
          <p14:tracePt t="207635" x="6881813" y="3576638"/>
          <p14:tracePt t="207651" x="6867525" y="3571875"/>
          <p14:tracePt t="207668" x="6862763" y="3567113"/>
          <p14:tracePt t="207685" x="6853238" y="3567113"/>
          <p14:tracePt t="207702" x="6848475" y="3567113"/>
          <p14:tracePt t="207718" x="6843713" y="3567113"/>
          <p14:tracePt t="207735" x="6824663" y="3567113"/>
          <p14:tracePt t="207752" x="6810375" y="3567113"/>
          <p14:tracePt t="207768" x="6757988" y="3571875"/>
          <p14:tracePt t="207785" x="6738938" y="3576638"/>
          <p14:tracePt t="207802" x="6691313" y="3581400"/>
          <p14:tracePt t="207818" x="6672263" y="3581400"/>
          <p14:tracePt t="207835" x="6624638" y="3590925"/>
          <p14:tracePt t="207852" x="6596063" y="3595688"/>
          <p14:tracePt t="207868" x="6515100" y="3614738"/>
          <p14:tracePt t="207885" x="6448425" y="3624263"/>
          <p14:tracePt t="207902" x="6305550" y="3648075"/>
          <p14:tracePt t="207918" x="6229350" y="3657600"/>
          <p14:tracePt t="207935" x="6105525" y="3681413"/>
          <p14:tracePt t="207952" x="6038850" y="3695700"/>
          <p14:tracePt t="207968" x="5905500" y="3738563"/>
          <p14:tracePt t="207985" x="5857875" y="3762375"/>
          <p14:tracePt t="208002" x="5748338" y="3814763"/>
          <p14:tracePt t="208018" x="5695950" y="3833813"/>
          <p14:tracePt t="208035" x="5638800" y="3852863"/>
          <p14:tracePt t="208052" x="5624513" y="3852863"/>
          <p14:tracePt t="208069" x="5605463" y="3848100"/>
          <p14:tracePt t="208085" x="5600700" y="3848100"/>
          <p14:tracePt t="208317" x="5610225" y="3852863"/>
          <p14:tracePt t="208350" x="5600700" y="3848100"/>
          <p14:tracePt t="208362" x="5591175" y="3848100"/>
          <p14:tracePt t="208373" x="5576888" y="3848100"/>
          <p14:tracePt t="208385" x="5557838" y="3843338"/>
          <p14:tracePt t="208402" x="5524500" y="3838575"/>
          <p14:tracePt t="208419" x="5429250" y="3829050"/>
          <p14:tracePt t="208435" x="5372100" y="3824288"/>
          <p14:tracePt t="208452" x="5248275" y="3814763"/>
          <p14:tracePt t="208469" x="5181600" y="3810000"/>
          <p14:tracePt t="208485" x="5038725" y="3790950"/>
          <p14:tracePt t="208502" x="4972050" y="3786188"/>
          <p14:tracePt t="208519" x="4838700" y="3776663"/>
          <p14:tracePt t="208535" x="4781550" y="3771900"/>
          <p14:tracePt t="208552" x="4676775" y="3767138"/>
          <p14:tracePt t="208569" x="4638675" y="3767138"/>
          <p14:tracePt t="208586" x="4581525" y="3757613"/>
          <p14:tracePt t="208602" x="4567238" y="3757613"/>
          <p14:tracePt t="208619" x="4543425" y="3748088"/>
          <p14:tracePt t="208636" x="4529138" y="3743325"/>
          <p14:tracePt t="208653" x="4519613" y="3743325"/>
          <p14:tracePt t="208669" x="4495800" y="3733800"/>
          <p14:tracePt t="208686" x="4486275" y="3729038"/>
          <p14:tracePt t="208702" x="4448175" y="3724275"/>
          <p14:tracePt t="208719" x="4429125" y="3724275"/>
          <p14:tracePt t="208736" x="4400550" y="3719513"/>
          <p14:tracePt t="208752" x="4386263" y="3719513"/>
          <p14:tracePt t="208769" x="4352925" y="3724275"/>
          <p14:tracePt t="208786" x="4324350" y="3729038"/>
          <p14:tracePt t="208802" x="4262438" y="3748088"/>
          <p14:tracePt t="208819" x="4224338" y="3757613"/>
          <p14:tracePt t="208836" x="4138613" y="3781425"/>
          <p14:tracePt t="208852" x="4086225" y="3790950"/>
          <p14:tracePt t="208869" x="3976688" y="3829050"/>
          <p14:tracePt t="208886" x="3924300" y="3843338"/>
          <p14:tracePt t="208902" x="3767138" y="3895725"/>
          <p14:tracePt t="208919" x="3686175" y="3929063"/>
          <p14:tracePt t="208936" x="3557588" y="3981450"/>
          <p14:tracePt t="208952" x="3500438" y="3995738"/>
          <p14:tracePt t="208969" x="3443288" y="4000500"/>
          <p14:tracePt t="209195" x="3448050" y="4000500"/>
          <p14:tracePt t="209206" x="3457575" y="4000500"/>
          <p14:tracePt t="209228" x="3433763" y="4000500"/>
          <p14:tracePt t="209240" x="3390900" y="3995738"/>
          <p14:tracePt t="209251" x="3343275" y="3990975"/>
          <p14:tracePt t="209262" x="3290888" y="3990975"/>
          <p14:tracePt t="209273" x="3233738" y="3990975"/>
          <p14:tracePt t="209286" x="3181350" y="3990975"/>
          <p14:tracePt t="209303" x="3133725" y="4000500"/>
          <p14:tracePt t="209320" x="3028950" y="4019550"/>
          <p14:tracePt t="209336" x="2981325" y="4033838"/>
          <p14:tracePt t="209353" x="2909888" y="4048125"/>
          <p14:tracePt t="209370" x="2876550" y="4052888"/>
          <p14:tracePt t="209386" x="2781300" y="4062413"/>
          <p14:tracePt t="209403" x="2728913" y="4067175"/>
          <p14:tracePt t="209420" x="2638425" y="4076700"/>
          <p14:tracePt t="209436" x="2600325" y="4081463"/>
          <p14:tracePt t="209453" x="2547938" y="4090988"/>
          <p14:tracePt t="209470" x="2528888" y="4095750"/>
          <p14:tracePt t="209486" x="2490788" y="4100513"/>
          <p14:tracePt t="209503" x="2481263" y="4105275"/>
          <p14:tracePt t="209520" x="2462213" y="4110038"/>
          <p14:tracePt t="209536" x="2452688" y="4114800"/>
          <p14:tracePt t="209553" x="2438400" y="4124325"/>
          <p14:tracePt t="209570" x="2433638" y="4124325"/>
          <p14:tracePt t="209586" x="2428875" y="4124325"/>
          <p14:tracePt t="210084" x="2424113" y="4124325"/>
          <p14:tracePt t="210095" x="2419350" y="4124325"/>
          <p14:tracePt t="210106" x="2414588" y="4129088"/>
          <p14:tracePt t="210128" x="2409825" y="4129088"/>
          <p14:tracePt t="210151" x="2405063" y="4129088"/>
          <p14:tracePt t="210500" x="2409825" y="4129088"/>
          <p14:tracePt t="210511" x="2414588" y="4129088"/>
          <p14:tracePt t="210533" x="2424113" y="4124325"/>
          <p14:tracePt t="210556" x="2428875" y="4119563"/>
          <p14:tracePt t="210567" x="2433638" y="4119563"/>
          <p14:tracePt t="210578" x="2438400" y="4114800"/>
          <p14:tracePt t="210601" x="2443163" y="4114800"/>
          <p14:tracePt t="210611" x="2447925" y="4114800"/>
          <p14:tracePt t="210623" x="2457450" y="4114800"/>
          <p14:tracePt t="210637" x="2471738" y="4114800"/>
          <p14:tracePt t="210671" x="2519363" y="4124325"/>
          <p14:tracePt t="210687" x="2528888" y="4124325"/>
          <p14:tracePt t="210704" x="2547938" y="4124325"/>
          <p14:tracePt t="210721" x="2552700" y="4124325"/>
          <p14:tracePt t="210737" x="2562225" y="4124325"/>
          <p14:tracePt t="210754" x="2571750" y="4124325"/>
          <p14:tracePt t="210771" x="2590800" y="4119563"/>
          <p14:tracePt t="210787" x="2605088" y="4119563"/>
          <p14:tracePt t="210804" x="2609850" y="4119563"/>
          <p14:tracePt t="210821" x="2614613" y="4119563"/>
          <p14:tracePt t="210837" x="2619375" y="4119563"/>
          <p14:tracePt t="210854" x="2624138" y="4119563"/>
          <p14:tracePt t="210871" x="2647950" y="4119563"/>
          <p14:tracePt t="210888" x="2667000" y="4119563"/>
          <p14:tracePt t="210904" x="2719388" y="4124325"/>
          <p14:tracePt t="210921" x="2743200" y="4124325"/>
          <p14:tracePt t="210937" x="2795588" y="4129088"/>
          <p14:tracePt t="210954" x="2824163" y="4129088"/>
          <p14:tracePt t="210971" x="2862263" y="4129088"/>
          <p14:tracePt t="210987" x="2881313" y="4129088"/>
          <p14:tracePt t="211004" x="2924175" y="4124325"/>
          <p14:tracePt t="211021" x="2943225" y="4119563"/>
          <p14:tracePt t="211037" x="2962275" y="4114800"/>
          <p14:tracePt t="211054" x="2995613" y="4110038"/>
          <p14:tracePt t="211071" x="3005138" y="4110038"/>
          <p14:tracePt t="211088" x="3033713" y="4105275"/>
          <p14:tracePt t="211104" x="3043238" y="4105275"/>
          <p14:tracePt t="211121" x="3048000" y="4105275"/>
          <p14:tracePt t="216259" x="3062288" y="4100513"/>
          <p14:tracePt t="216275" x="3076575" y="4095750"/>
          <p14:tracePt t="216292" x="3171825" y="4095750"/>
          <p14:tracePt t="216308" x="3233738" y="4095750"/>
          <p14:tracePt t="216325" x="3295650" y="4105275"/>
          <p14:tracePt t="216342" x="3405188" y="4124325"/>
          <p14:tracePt t="216359" x="3438525" y="4129088"/>
          <p14:tracePt t="216375" x="3471863" y="4129088"/>
          <p14:tracePt t="216392" x="3476625" y="4129088"/>
          <p14:tracePt t="216409" x="3490913" y="4124325"/>
          <p14:tracePt t="216425" x="3495675" y="4119563"/>
          <p14:tracePt t="216442" x="3514725" y="4114800"/>
          <p14:tracePt t="216459" x="3519488" y="4114800"/>
          <p14:tracePt t="216475" x="3524250" y="4110038"/>
          <p14:tracePt t="216756" x="3529013" y="4110038"/>
          <p14:tracePt t="216765" x="3529013" y="4105275"/>
          <p14:tracePt t="216811" x="3533775" y="4105275"/>
          <p14:tracePt t="216834" x="3538538" y="4105275"/>
          <p14:tracePt t="216856" x="3543300" y="4105275"/>
          <p14:tracePt t="216867" x="3548063" y="4105275"/>
          <p14:tracePt t="216890" x="3552825" y="4105275"/>
          <p14:tracePt t="216901" x="3557588" y="4105275"/>
          <p14:tracePt t="216911" x="3562350" y="4105275"/>
          <p14:tracePt t="216923" x="3576638" y="4105275"/>
          <p14:tracePt t="216935" x="3600450" y="4110038"/>
          <p14:tracePt t="216946" x="3619500" y="4110038"/>
          <p14:tracePt t="216959" x="3648075" y="4114800"/>
          <p14:tracePt t="216976" x="3671888" y="4114800"/>
          <p14:tracePt t="216992" x="3724275" y="4114800"/>
          <p14:tracePt t="217009" x="3743325" y="4114800"/>
          <p14:tracePt t="217026" x="3781425" y="4105275"/>
          <p14:tracePt t="217042" x="3800475" y="4100513"/>
          <p14:tracePt t="217059" x="3857625" y="4095750"/>
          <p14:tracePt t="217076" x="3900488" y="4095750"/>
          <p14:tracePt t="217092" x="3995738" y="4100513"/>
          <p14:tracePt t="217109" x="4052888" y="4105275"/>
          <p14:tracePt t="217126" x="4176713" y="4119563"/>
          <p14:tracePt t="217143" x="4229100" y="4124325"/>
          <p14:tracePt t="217159" x="4314825" y="4133850"/>
          <p14:tracePt t="217176" x="4338638" y="4138613"/>
          <p14:tracePt t="217193" x="4395788" y="4138613"/>
          <p14:tracePt t="217209" x="4424363" y="4138613"/>
          <p14:tracePt t="217226" x="4495800" y="4143375"/>
          <p14:tracePt t="217243" x="4538663" y="4148138"/>
          <p14:tracePt t="217259" x="4633913" y="4152900"/>
          <p14:tracePt t="217276" x="4686300" y="4152900"/>
          <p14:tracePt t="217293" x="4729163" y="4152900"/>
          <p14:tracePt t="217309" x="4791075" y="4152900"/>
          <p14:tracePt t="217326" x="4810125" y="4148138"/>
          <p14:tracePt t="217343" x="4838700" y="4143375"/>
          <p14:tracePt t="217360" x="4852988" y="4143375"/>
          <p14:tracePt t="217376" x="4886325" y="4138613"/>
          <p14:tracePt t="217393" x="4914900" y="4138613"/>
          <p14:tracePt t="217410" x="4991100" y="4138613"/>
          <p14:tracePt t="217426" x="5033963" y="4138613"/>
          <p14:tracePt t="217443" x="5124450" y="4143375"/>
          <p14:tracePt t="217460" x="5162550" y="4143375"/>
          <p14:tracePt t="217476" x="5200650" y="4143375"/>
          <p14:tracePt t="217493" x="5210175" y="4143375"/>
          <p14:tracePt t="217510" x="5219700" y="4143375"/>
          <p14:tracePt t="217526" x="5224463" y="4143375"/>
          <p14:tracePt t="217543" x="5233988" y="4138613"/>
          <p14:tracePt t="217560" x="5238750" y="4138613"/>
          <p14:tracePt t="217576" x="5243513" y="4138613"/>
          <p14:tracePt t="217858" x="5248275" y="4129088"/>
          <p14:tracePt t="217870" x="5248275" y="4124325"/>
          <p14:tracePt t="217902" x="5248275" y="4119563"/>
          <p14:tracePt t="217925" x="5248275" y="4114800"/>
          <p14:tracePt t="217936" x="5248275" y="4110038"/>
          <p14:tracePt t="217960" x="5248275" y="4105275"/>
          <p14:tracePt t="218003" x="5248275" y="4100513"/>
          <p14:tracePt t="219071" x="5253038" y="4100513"/>
          <p14:tracePt t="219083" x="5324475" y="4100513"/>
          <p14:tracePt t="219094" x="5376863" y="4100513"/>
          <p14:tracePt t="219111" x="5414963" y="4105275"/>
          <p14:tracePt t="219127" x="5553075" y="4124325"/>
          <p14:tracePt t="219144" x="5662613" y="4138613"/>
          <p14:tracePt t="219161" x="5848350" y="4162425"/>
          <p14:tracePt t="219177" x="5891213" y="4167188"/>
          <p14:tracePt t="219194" x="5900738" y="4171950"/>
          <p14:tracePt t="219211" x="5876925" y="4176713"/>
          <p14:tracePt t="219478" x="5881688" y="4176713"/>
          <p14:tracePt t="219567" x="5881688" y="4171950"/>
          <p14:tracePt t="219578" x="5886450" y="4171950"/>
          <p14:tracePt t="219590" x="5895975" y="4167188"/>
          <p14:tracePt t="219601" x="5910263" y="4162425"/>
          <p14:tracePt t="219612" x="5938838" y="4157663"/>
          <p14:tracePt t="219628" x="5972175" y="4152900"/>
          <p14:tracePt t="219645" x="6067425" y="4152900"/>
          <p14:tracePt t="219661" x="6115050" y="4152900"/>
          <p14:tracePt t="219678" x="6234113" y="4143375"/>
          <p14:tracePt t="219695" x="6286500" y="4143375"/>
          <p14:tracePt t="219712" x="6381750" y="4133850"/>
          <p14:tracePt t="219728" x="6415088" y="4129088"/>
          <p14:tracePt t="219745" x="6434138" y="4129088"/>
          <p14:tracePt t="219761" x="6467475" y="4124325"/>
          <p14:tracePt t="219778" x="6477000" y="4124325"/>
          <p14:tracePt t="219795" x="6481763" y="4124325"/>
          <p14:tracePt t="220580" x="6486525" y="4124325"/>
          <p14:tracePt t="220591" x="6496050" y="4119563"/>
          <p14:tracePt t="220612" x="6505575" y="4114800"/>
          <p14:tracePt t="220629" x="6515100" y="4110038"/>
          <p14:tracePt t="220645" x="6534150" y="4110038"/>
          <p14:tracePt t="220662" x="6591300" y="4110038"/>
          <p14:tracePt t="220679" x="6662738" y="4119563"/>
          <p14:tracePt t="220696" x="6710363" y="4124325"/>
          <p14:tracePt t="220712" x="6743700" y="4129088"/>
          <p14:tracePt t="220729" x="6796088" y="4133850"/>
          <p14:tracePt t="220746" x="6815138" y="4133850"/>
          <p14:tracePt t="220762" x="6838950" y="4133850"/>
          <p14:tracePt t="220779" x="6843713" y="4133850"/>
          <p14:tracePt t="220796" x="6848475" y="4133850"/>
          <p14:tracePt t="220839" x="6853238" y="4133850"/>
          <p14:tracePt t="220850" x="6858000" y="4133850"/>
          <p14:tracePt t="222752" x="6872288" y="4133850"/>
          <p14:tracePt t="222762" x="6896100" y="4124325"/>
          <p14:tracePt t="222774" x="6910388" y="4114800"/>
          <p14:tracePt t="222785" x="6934200" y="4110038"/>
          <p14:tracePt t="222797" x="6948488" y="4110038"/>
          <p14:tracePt t="222814" x="6981825" y="4105275"/>
          <p14:tracePt t="222831" x="7067550" y="4100513"/>
          <p14:tracePt t="222847" x="7119938" y="4100513"/>
          <p14:tracePt t="222864" x="7210425" y="4114800"/>
          <p14:tracePt t="222881" x="7243763" y="4124325"/>
          <p14:tracePt t="222897" x="7286625" y="4129088"/>
          <p14:tracePt t="222914" x="7296150" y="4133850"/>
          <p14:tracePt t="222931" x="7310438" y="4133850"/>
          <p14:tracePt t="222947" x="7319963" y="4133850"/>
          <p14:tracePt t="222965" x="7353300" y="4133850"/>
          <p14:tracePt t="222981" x="7372350" y="4133850"/>
          <p14:tracePt t="222997" x="7410450" y="4133850"/>
          <p14:tracePt t="223014" x="7439025" y="4133850"/>
          <p14:tracePt t="223031" x="7510463" y="4133850"/>
          <p14:tracePt t="223047" x="7548563" y="4138613"/>
          <p14:tracePt t="223064" x="7577138" y="4138613"/>
          <p14:tracePt t="223081" x="7639050" y="4138613"/>
          <p14:tracePt t="223098" x="7662863" y="4138613"/>
          <p14:tracePt t="223114" x="7691438" y="4138613"/>
          <p14:tracePt t="223131" x="7696200" y="4138613"/>
          <p14:tracePt t="223148" x="7710488" y="4138613"/>
          <p14:tracePt t="223164" x="7729538" y="4138613"/>
          <p14:tracePt t="223181" x="7791450" y="4157663"/>
          <p14:tracePt t="223197" x="7829550" y="4167188"/>
          <p14:tracePt t="223214" x="7915275" y="4176713"/>
          <p14:tracePt t="223231" x="7948613" y="4186238"/>
          <p14:tracePt t="223247" x="7962900" y="4186238"/>
          <p14:tracePt t="223415" x="7958138" y="4186238"/>
          <p14:tracePt t="223426" x="7953375" y="4186238"/>
          <p14:tracePt t="223460" x="7948613" y="4186238"/>
          <p14:tracePt t="257459" x="7929563" y="4186238"/>
          <p14:tracePt t="257470" x="7772400" y="4214813"/>
          <p14:tracePt t="257481" x="7534275" y="4243388"/>
          <p14:tracePt t="257493" x="7243763" y="4262438"/>
          <p14:tracePt t="257509" x="6958013" y="4281488"/>
          <p14:tracePt t="257526" x="6400800" y="4300538"/>
          <p14:tracePt t="257543" x="6091238" y="4295775"/>
          <p14:tracePt t="257559" x="5719763" y="4262438"/>
          <p14:tracePt t="257576" x="5576888" y="4262438"/>
          <p14:tracePt t="257593" x="5334000" y="4324350"/>
          <p14:tracePt t="257609" x="5267325" y="4338638"/>
          <p14:tracePt t="257626" x="5014913" y="4357688"/>
          <p14:tracePt t="257642" x="4857750" y="4367213"/>
          <p14:tracePt t="257659" x="4595813" y="4405313"/>
          <p14:tracePt t="257676" x="4481513" y="4433888"/>
          <p14:tracePt t="257693" x="4348163" y="4491038"/>
          <p14:tracePt t="257709" x="4319588" y="4514850"/>
          <p14:tracePt t="257726" x="4291013" y="4538663"/>
          <p14:tracePt t="257743" x="4224338" y="4576763"/>
          <p14:tracePt t="257759" x="4191000" y="4595813"/>
          <p14:tracePt t="257776" x="4081463" y="4619625"/>
          <p14:tracePt t="257793" x="4024313" y="4629150"/>
          <p14:tracePt t="257809" x="3919538" y="4652963"/>
          <p14:tracePt t="257826" x="3867150" y="4667250"/>
          <p14:tracePt t="257843" x="3781425" y="4700588"/>
          <p14:tracePt t="257860" x="3743325" y="4724400"/>
          <p14:tracePt t="257876" x="3681413" y="4757738"/>
          <p14:tracePt t="257893" x="3657600" y="4762500"/>
          <p14:tracePt t="257910" x="3633788" y="4767263"/>
          <p14:tracePt t="257926" x="3619500" y="4767263"/>
          <p14:tracePt t="257943" x="3567113" y="4767263"/>
          <p14:tracePt t="257960" x="3529013" y="4767263"/>
          <p14:tracePt t="258202" x="3529013" y="4772025"/>
          <p14:tracePt t="258224" x="3538538" y="4776788"/>
          <p14:tracePt t="258235" x="3552825" y="4776788"/>
          <p14:tracePt t="258258" x="3533775" y="4776788"/>
          <p14:tracePt t="258268" x="3495675" y="4781550"/>
          <p14:tracePt t="258280" x="3462338" y="4786313"/>
          <p14:tracePt t="258293" x="3429000" y="4795838"/>
          <p14:tracePt t="258310" x="3409950" y="4805363"/>
          <p14:tracePt t="258327" x="3348038" y="4829175"/>
          <p14:tracePt t="258343" x="3300413" y="4843463"/>
          <p14:tracePt t="258360" x="3171825" y="4895850"/>
          <p14:tracePt t="258377" x="3076575" y="4938713"/>
          <p14:tracePt t="258393" x="2900363" y="5000625"/>
          <p14:tracePt t="258410" x="2819400" y="5033963"/>
          <p14:tracePt t="258427" x="2709863" y="5100638"/>
          <p14:tracePt t="258443" x="2671763" y="5133975"/>
          <p14:tracePt t="258460" x="2633663" y="5195888"/>
          <p14:tracePt t="258477" x="2624138" y="5214938"/>
          <p14:tracePt t="258493" x="2595563" y="5233988"/>
          <p14:tracePt t="258510" x="2586038" y="5233988"/>
          <p14:tracePt t="258527" x="2576513" y="5238750"/>
          <p14:tracePt t="258730" x="2586038" y="5243513"/>
          <p14:tracePt t="259653" x="2586038" y="5238750"/>
          <p14:tracePt t="259664" x="2590800" y="5238750"/>
          <p14:tracePt t="259675" x="2595563" y="5233988"/>
          <p14:tracePt t="259686" x="2600325" y="5233988"/>
          <p14:tracePt t="259708" x="2605088" y="5229225"/>
          <p14:tracePt t="259731" x="2609850" y="5229225"/>
          <p14:tracePt t="259742" x="2614613" y="5224463"/>
          <p14:tracePt t="259753" x="2619375" y="5224463"/>
          <p14:tracePt t="259765" x="2633663" y="5219700"/>
          <p14:tracePt t="259778" x="2647950" y="5214938"/>
          <p14:tracePt t="259794" x="2662238" y="5210175"/>
          <p14:tracePt t="259811" x="2709863" y="5200650"/>
          <p14:tracePt t="259828" x="2747963" y="5195888"/>
          <p14:tracePt t="259844" x="2862263" y="5186363"/>
          <p14:tracePt t="259861" x="2943225" y="5181600"/>
          <p14:tracePt t="259878" x="3100388" y="5176838"/>
          <p14:tracePt t="259895" x="3219450" y="5167313"/>
          <p14:tracePt t="259911" x="3457575" y="5167313"/>
          <p14:tracePt t="259928" x="3562350" y="5172075"/>
          <p14:tracePt t="259945" x="3709988" y="5181600"/>
          <p14:tracePt t="259961" x="3757613" y="5181600"/>
          <p14:tracePt t="259978" x="3814763" y="5181600"/>
          <p14:tracePt t="259994" x="3829050" y="5181600"/>
          <p14:tracePt t="260114" x="3829050" y="5186363"/>
          <p14:tracePt t="261766" x="3824288" y="5186363"/>
          <p14:tracePt t="267463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제</a:t>
            </a:r>
            <a:r>
              <a:rPr lang="en-US" altLang="ko-KR" dirty="0"/>
              <a:t>1</a:t>
            </a:r>
            <a:r>
              <a:rPr lang="ko-KR" altLang="en-US" dirty="0"/>
              <a:t>장 경제학과 심리학의 만남 </a:t>
            </a:r>
            <a:r>
              <a:rPr lang="en-US" altLang="ko-KR" dirty="0"/>
              <a:t>(1-48)</a:t>
            </a:r>
            <a:br>
              <a:rPr lang="en-US" altLang="ko-KR" dirty="0"/>
            </a:br>
            <a:r>
              <a:rPr lang="ko-KR" altLang="en-US" sz="2000" dirty="0"/>
              <a:t>행동경제학의 탄생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81192" y="2180496"/>
            <a:ext cx="8079663" cy="4677504"/>
          </a:xfrm>
        </p:spPr>
        <p:txBody>
          <a:bodyPr>
            <a:normAutofit/>
          </a:bodyPr>
          <a:lstStyle/>
          <a:p>
            <a:r>
              <a:rPr lang="ko-KR" altLang="en-US" dirty="0"/>
              <a:t>행동경제학이란</a:t>
            </a:r>
            <a:r>
              <a:rPr lang="en-US" altLang="ko-KR" dirty="0"/>
              <a:t>? </a:t>
            </a:r>
            <a:r>
              <a:rPr lang="ko-KR" altLang="en-US" dirty="0"/>
              <a:t>사람이 </a:t>
            </a:r>
            <a:r>
              <a:rPr lang="en-US" altLang="ko-KR" dirty="0"/>
              <a:t>[</a:t>
            </a:r>
            <a:r>
              <a:rPr lang="ko-KR" altLang="en-US" dirty="0"/>
              <a:t>실제로</a:t>
            </a:r>
            <a:r>
              <a:rPr lang="en-US" altLang="ko-KR" dirty="0"/>
              <a:t>] </a:t>
            </a:r>
            <a:r>
              <a:rPr lang="ko-KR" altLang="en-US" dirty="0"/>
              <a:t>어떻게</a:t>
            </a:r>
            <a:r>
              <a:rPr lang="en-US" altLang="ko-KR" dirty="0"/>
              <a:t>, </a:t>
            </a:r>
            <a:r>
              <a:rPr lang="ko-KR" altLang="en-US" dirty="0"/>
              <a:t>왜 그렇게 행동하는가</a:t>
            </a:r>
            <a:r>
              <a:rPr lang="en-US" altLang="ko-KR" dirty="0"/>
              <a:t>, </a:t>
            </a:r>
            <a:r>
              <a:rPr lang="ko-KR" altLang="en-US" dirty="0"/>
              <a:t>그 결과 어떠한 현상이 발생하는가를 규명하는 학문</a:t>
            </a:r>
            <a:r>
              <a:rPr lang="en-US" altLang="ko-KR" dirty="0"/>
              <a:t>. </a:t>
            </a:r>
            <a:r>
              <a:rPr lang="ko-KR" altLang="en-US" dirty="0"/>
              <a:t>정책 반영 목표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기존 경제학 이외의 분야를 개척하기 보다는 기존 경제학과 </a:t>
            </a:r>
            <a:r>
              <a:rPr lang="ko-KR" altLang="en-US" b="1" dirty="0"/>
              <a:t>같은 영역을 연구</a:t>
            </a:r>
            <a:endParaRPr lang="en-US" altLang="ko-KR" b="1" dirty="0"/>
          </a:p>
          <a:p>
            <a:r>
              <a:rPr lang="ko-KR" altLang="en-US" dirty="0"/>
              <a:t>다만</a:t>
            </a:r>
            <a:r>
              <a:rPr lang="en-US" altLang="ko-KR" dirty="0"/>
              <a:t>, </a:t>
            </a:r>
            <a:r>
              <a:rPr lang="ko-KR" altLang="en-US" dirty="0"/>
              <a:t>인간의 </a:t>
            </a:r>
            <a:r>
              <a:rPr lang="en-US" altLang="ko-KR" dirty="0"/>
              <a:t>[</a:t>
            </a:r>
            <a:r>
              <a:rPr lang="ko-KR" altLang="en-US" b="1" dirty="0"/>
              <a:t>완전한</a:t>
            </a:r>
            <a:r>
              <a:rPr lang="en-US" altLang="ko-KR" dirty="0"/>
              <a:t>]</a:t>
            </a:r>
            <a:r>
              <a:rPr lang="ko-KR" altLang="en-US" dirty="0"/>
              <a:t> 합리성</a:t>
            </a:r>
            <a:r>
              <a:rPr lang="en-US" altLang="ko-KR" dirty="0"/>
              <a:t>, [</a:t>
            </a:r>
            <a:r>
              <a:rPr lang="ko-KR" altLang="en-US" b="1" dirty="0"/>
              <a:t>완전한</a:t>
            </a:r>
            <a:r>
              <a:rPr lang="en-US" altLang="ko-KR" dirty="0"/>
              <a:t>]</a:t>
            </a:r>
            <a:r>
              <a:rPr lang="ko-KR" altLang="en-US" dirty="0"/>
              <a:t> 자제심</a:t>
            </a:r>
            <a:r>
              <a:rPr lang="en-US" altLang="ko-KR" dirty="0"/>
              <a:t>, [</a:t>
            </a:r>
            <a:r>
              <a:rPr lang="ko-KR" altLang="en-US" b="1" dirty="0"/>
              <a:t>완전한</a:t>
            </a:r>
            <a:r>
              <a:rPr lang="en-US" altLang="ko-KR" dirty="0"/>
              <a:t>]</a:t>
            </a:r>
            <a:r>
              <a:rPr lang="ko-KR" altLang="en-US" dirty="0"/>
              <a:t> 이기심을 </a:t>
            </a:r>
            <a:r>
              <a:rPr lang="ko-KR" altLang="en-US" b="1" dirty="0"/>
              <a:t>부정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행동경제학의 </a:t>
            </a:r>
            <a:r>
              <a:rPr lang="en-US" altLang="ko-KR" dirty="0"/>
              <a:t>[</a:t>
            </a:r>
            <a:r>
              <a:rPr lang="ko-KR" altLang="en-US" dirty="0"/>
              <a:t>비합리성</a:t>
            </a:r>
            <a:r>
              <a:rPr lang="en-US" altLang="ko-KR" dirty="0"/>
              <a:t>]</a:t>
            </a:r>
            <a:r>
              <a:rPr lang="ko-KR" altLang="en-US" dirty="0"/>
              <a:t>은</a:t>
            </a:r>
            <a:r>
              <a:rPr lang="en-US" altLang="ko-KR" dirty="0"/>
              <a:t>,</a:t>
            </a:r>
            <a:r>
              <a:rPr lang="ko-KR" altLang="en-US" dirty="0"/>
              <a:t> 불규칙한</a:t>
            </a:r>
            <a:r>
              <a:rPr lang="en-US" altLang="ko-KR" dirty="0"/>
              <a:t>-</a:t>
            </a:r>
            <a:r>
              <a:rPr lang="ko-KR" altLang="en-US" dirty="0"/>
              <a:t>예측 불가능한</a:t>
            </a:r>
            <a:r>
              <a:rPr lang="en-US" altLang="ko-KR" dirty="0"/>
              <a:t>-</a:t>
            </a:r>
            <a:r>
              <a:rPr lang="ko-KR" altLang="en-US" dirty="0"/>
              <a:t>무작위적 행동 경향이 아니라</a:t>
            </a:r>
            <a:r>
              <a:rPr lang="en-US" altLang="ko-KR" dirty="0"/>
              <a:t>, </a:t>
            </a:r>
            <a:r>
              <a:rPr lang="ko-KR" altLang="en-US" dirty="0"/>
              <a:t>합리성 기준을 벗어난다는 의미</a:t>
            </a:r>
            <a:r>
              <a:rPr lang="en-US" altLang="ko-KR" dirty="0"/>
              <a:t>. </a:t>
            </a:r>
            <a:r>
              <a:rPr lang="ko-KR" altLang="en-US" dirty="0"/>
              <a:t>즉</a:t>
            </a:r>
            <a:r>
              <a:rPr lang="en-US" altLang="ko-KR" dirty="0"/>
              <a:t>, </a:t>
            </a:r>
            <a:r>
              <a:rPr lang="ko-KR" altLang="en-US" dirty="0"/>
              <a:t>행동경제학은</a:t>
            </a:r>
            <a:r>
              <a:rPr lang="en-US" altLang="ko-KR" dirty="0"/>
              <a:t>,</a:t>
            </a:r>
            <a:r>
              <a:rPr lang="ko-KR" altLang="en-US" dirty="0"/>
              <a:t> 비합리적이기는 하나 </a:t>
            </a:r>
            <a:r>
              <a:rPr lang="ko-KR" altLang="en-US" b="1" dirty="0"/>
              <a:t>예측 가능한 </a:t>
            </a:r>
            <a:r>
              <a:rPr lang="ko-KR" altLang="en-US" dirty="0"/>
              <a:t>경향을 연구</a:t>
            </a:r>
            <a:r>
              <a:rPr lang="en-US" altLang="ko-KR" dirty="0"/>
              <a:t>.</a:t>
            </a:r>
          </a:p>
          <a:p>
            <a:r>
              <a:rPr lang="ko-KR" altLang="en-US" spc="-40" dirty="0" err="1"/>
              <a:t>카너먼</a:t>
            </a:r>
            <a:r>
              <a:rPr lang="en-US" altLang="ko-KR" spc="-40" dirty="0"/>
              <a:t>(2002 </a:t>
            </a:r>
            <a:r>
              <a:rPr lang="ko-KR" altLang="en-US" spc="-40" dirty="0"/>
              <a:t>노벨경제학상 수상 시</a:t>
            </a:r>
            <a:r>
              <a:rPr lang="en-US" altLang="ko-KR" spc="-40" dirty="0"/>
              <a:t>):  </a:t>
            </a:r>
            <a:r>
              <a:rPr lang="ko-KR" altLang="en-US" spc="-40" dirty="0"/>
              <a:t>휴리스틱</a:t>
            </a:r>
            <a:r>
              <a:rPr lang="en-US" altLang="ko-KR" spc="-40" dirty="0"/>
              <a:t>(Heuristic)</a:t>
            </a:r>
            <a:r>
              <a:rPr lang="ko-KR" altLang="en-US" spc="-40" dirty="0"/>
              <a:t>은 비합리적 의사결정 시 근거로 하는 간편한 수단</a:t>
            </a:r>
            <a:r>
              <a:rPr lang="en-US" altLang="ko-KR" spc="-40" dirty="0"/>
              <a:t>. </a:t>
            </a:r>
            <a:r>
              <a:rPr lang="ko-KR" altLang="en-US" spc="-40" dirty="0"/>
              <a:t>휴리스틱 사용 결과 발생하는 판단이나 결정의 편향을 </a:t>
            </a:r>
            <a:r>
              <a:rPr lang="ko-KR" altLang="en-US" b="1" spc="-40" dirty="0"/>
              <a:t>바이어스</a:t>
            </a:r>
            <a:r>
              <a:rPr lang="en-US" altLang="ko-KR" b="1" spc="-40" dirty="0"/>
              <a:t>(Bias)</a:t>
            </a:r>
            <a:r>
              <a:rPr lang="ko-KR" altLang="en-US" spc="-40" dirty="0"/>
              <a:t>라고 함</a:t>
            </a:r>
            <a:r>
              <a:rPr lang="en-US" altLang="ko-KR" spc="-40" dirty="0"/>
              <a:t>. *</a:t>
            </a:r>
            <a:r>
              <a:rPr lang="ko-KR" altLang="en-US" spc="-40" dirty="0">
                <a:hlinkClick r:id="rId4" action="ppaction://hlinksldjump"/>
              </a:rPr>
              <a:t>편향 외에도</a:t>
            </a:r>
            <a:r>
              <a:rPr lang="en-US" altLang="ko-KR" spc="-40" dirty="0">
                <a:hlinkClick r:id="rId4" action="ppaction://hlinksldjump"/>
              </a:rPr>
              <a:t>, </a:t>
            </a:r>
            <a:r>
              <a:rPr lang="ko-KR" altLang="en-US" spc="-40" dirty="0">
                <a:hlinkClick r:id="rId4" action="ppaction://hlinksldjump"/>
              </a:rPr>
              <a:t>잡음</a:t>
            </a:r>
            <a:r>
              <a:rPr lang="en-US" altLang="ko-KR" spc="-40" dirty="0">
                <a:hlinkClick r:id="rId4" action="ppaction://hlinksldjump"/>
              </a:rPr>
              <a:t>(Noise)</a:t>
            </a:r>
            <a:r>
              <a:rPr lang="ko-KR" altLang="en-US" spc="-40" dirty="0">
                <a:hlinkClick r:id="rId4" action="ppaction://hlinksldjump"/>
              </a:rPr>
              <a:t>으로 판단 오류 발생</a:t>
            </a:r>
            <a:endParaRPr lang="en-US" altLang="ko-KR" spc="-40" dirty="0"/>
          </a:p>
          <a:p>
            <a:r>
              <a:rPr lang="ko-KR" altLang="en-US" dirty="0"/>
              <a:t>이를 위하여</a:t>
            </a:r>
            <a:r>
              <a:rPr lang="en-US" altLang="ko-KR" dirty="0"/>
              <a:t>, </a:t>
            </a:r>
            <a:r>
              <a:rPr lang="ko-KR" altLang="en-US" b="1" dirty="0"/>
              <a:t>실험</a:t>
            </a:r>
            <a:r>
              <a:rPr lang="en-US" altLang="ko-KR" dirty="0"/>
              <a:t>, </a:t>
            </a:r>
            <a:r>
              <a:rPr lang="ko-KR" altLang="en-US" dirty="0"/>
              <a:t>현장답사</a:t>
            </a:r>
            <a:r>
              <a:rPr lang="en-US" altLang="ko-KR" dirty="0"/>
              <a:t>, </a:t>
            </a:r>
            <a:r>
              <a:rPr lang="ko-KR" altLang="en-US" dirty="0"/>
              <a:t>컴퓨터시뮬레이션 등 경제학에서는 비전통적인 방법을 동원</a:t>
            </a:r>
            <a:r>
              <a:rPr lang="en-US" altLang="ko-KR" dirty="0"/>
              <a:t>. </a:t>
            </a:r>
            <a:r>
              <a:rPr lang="ko-KR" altLang="en-US" dirty="0"/>
              <a:t>진화론과의 연계</a:t>
            </a:r>
            <a:r>
              <a:rPr lang="en-US" altLang="ko-KR" dirty="0"/>
              <a:t>(</a:t>
            </a:r>
            <a:r>
              <a:rPr lang="ko-KR" altLang="en-US" dirty="0"/>
              <a:t>인지심리학</a:t>
            </a:r>
            <a:r>
              <a:rPr lang="en-US" altLang="ko-KR" dirty="0"/>
              <a:t>, </a:t>
            </a:r>
            <a:r>
              <a:rPr lang="ko-KR" altLang="en-US" dirty="0"/>
              <a:t>사회심리학</a:t>
            </a:r>
            <a:r>
              <a:rPr lang="en-US" altLang="ko-KR" dirty="0"/>
              <a:t>, </a:t>
            </a:r>
            <a:r>
              <a:rPr lang="ko-KR" altLang="en-US" dirty="0"/>
              <a:t>진화심리학</a:t>
            </a:r>
            <a:r>
              <a:rPr lang="en-US" altLang="ko-KR" dirty="0"/>
              <a:t>, </a:t>
            </a:r>
            <a:r>
              <a:rPr lang="ko-KR" altLang="en-US" dirty="0"/>
              <a:t>생리학</a:t>
            </a:r>
            <a:r>
              <a:rPr lang="en-US" altLang="ko-KR" dirty="0"/>
              <a:t>, </a:t>
            </a:r>
            <a:r>
              <a:rPr lang="ko-KR" altLang="en-US" dirty="0"/>
              <a:t>뇌신경과학 등</a:t>
            </a:r>
            <a:r>
              <a:rPr lang="en-US" altLang="ko-KR" dirty="0"/>
              <a:t>)</a:t>
            </a:r>
            <a:br>
              <a:rPr lang="en-US" altLang="ko-KR" dirty="0"/>
            </a:br>
            <a:endParaRPr lang="en-US" altLang="ko-KR" dirty="0"/>
          </a:p>
        </p:txBody>
      </p:sp>
      <p:pic>
        <p:nvPicPr>
          <p:cNvPr id="5" name="오디오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3B7EA84-0A1C-404E-9541-98743F5503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0855" y="2180496"/>
            <a:ext cx="3531145" cy="198627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86FA524-8A45-4A8D-A855-6E64220DC6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7762" y="4411297"/>
            <a:ext cx="1028582" cy="14925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7B03B87-F318-4CD3-B45D-0093A88416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0493" y="4411297"/>
            <a:ext cx="1005934" cy="1492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4C96BF-B890-4AF3-9747-828DF36000C9}"/>
              </a:ext>
            </a:extLst>
          </p:cNvPr>
          <p:cNvSpPr txBox="1"/>
          <p:nvPr/>
        </p:nvSpPr>
        <p:spPr>
          <a:xfrm>
            <a:off x="9409821" y="5903797"/>
            <a:ext cx="1040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/>
              <a:t>편향에 대하여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74E548-CFAD-472D-BD2F-1AC4D260B50D}"/>
              </a:ext>
            </a:extLst>
          </p:cNvPr>
          <p:cNvSpPr txBox="1"/>
          <p:nvPr/>
        </p:nvSpPr>
        <p:spPr>
          <a:xfrm>
            <a:off x="10513698" y="5894234"/>
            <a:ext cx="1040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/>
              <a:t>잡음에 대하여</a:t>
            </a:r>
          </a:p>
        </p:txBody>
      </p:sp>
    </p:spTree>
    <p:extLst>
      <p:ext uri="{BB962C8B-B14F-4D97-AF65-F5344CB8AC3E}">
        <p14:creationId xmlns:p14="http://schemas.microsoft.com/office/powerpoint/2010/main" val="273891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687"/>
    </mc:Choice>
    <mc:Fallback xmlns="">
      <p:transition spd="slow" advTm="300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384" x="5662613" y="3190875"/>
          <p14:tracePt t="31425" x="5662613" y="3181350"/>
          <p14:tracePt t="31434" x="5662613" y="3157538"/>
          <p14:tracePt t="31446" x="5662613" y="3138488"/>
          <p14:tracePt t="31457" x="5653088" y="3109913"/>
          <p14:tracePt t="31468" x="5638800" y="3086100"/>
          <p14:tracePt t="31480" x="5624513" y="3067050"/>
          <p14:tracePt t="31497" x="5605463" y="3048000"/>
          <p14:tracePt t="31514" x="5576888" y="3028950"/>
          <p14:tracePt t="31530" x="5553075" y="3014663"/>
          <p14:tracePt t="31547" x="5457825" y="2976563"/>
          <p14:tracePt t="31564" x="5391150" y="2957513"/>
          <p14:tracePt t="31580" x="5181600" y="2886075"/>
          <p14:tracePt t="31597" x="5048250" y="2838450"/>
          <p14:tracePt t="31614" x="4781550" y="2738438"/>
          <p14:tracePt t="31630" x="4648200" y="2681288"/>
          <p14:tracePt t="31647" x="4481513" y="2614613"/>
          <p14:tracePt t="31664" x="4414838" y="2586038"/>
          <p14:tracePt t="31680" x="4295775" y="2547938"/>
          <p14:tracePt t="31697" x="4233863" y="2538413"/>
          <p14:tracePt t="31714" x="4162425" y="2533650"/>
          <p14:tracePt t="31730" x="3976688" y="2519363"/>
          <p14:tracePt t="31747" x="3871913" y="2514600"/>
          <p14:tracePt t="31764" x="3681413" y="2500313"/>
          <p14:tracePt t="31780" x="3595688" y="2486025"/>
          <p14:tracePt t="31797" x="3462338" y="2476500"/>
          <p14:tracePt t="31814" x="3409950" y="2471738"/>
          <p14:tracePt t="31830" x="3309938" y="2462213"/>
          <p14:tracePt t="31847" x="3252788" y="2457450"/>
          <p14:tracePt t="31864" x="3143250" y="2452688"/>
          <p14:tracePt t="31881" x="3100388" y="2452688"/>
          <p14:tracePt t="31897" x="3071813" y="2452688"/>
          <p14:tracePt t="31996" x="3071813" y="2457450"/>
          <p14:tracePt t="32019" x="3071813" y="2462213"/>
          <p14:tracePt t="32098" x="3076575" y="2462213"/>
          <p14:tracePt t="32120" x="3081338" y="2466975"/>
          <p14:tracePt t="32131" x="3086100" y="2466975"/>
          <p14:tracePt t="32144" x="3086100" y="2471738"/>
          <p14:tracePt t="32154" x="3090863" y="2471738"/>
          <p14:tracePt t="32165" x="3095625" y="2476500"/>
          <p14:tracePt t="32188" x="3100388" y="2481263"/>
          <p14:tracePt t="32199" x="3105150" y="2481263"/>
          <p14:tracePt t="32214" x="3105150" y="2486025"/>
          <p14:tracePt t="32231" x="3109913" y="2486025"/>
          <p14:tracePt t="32247" x="3119438" y="2486025"/>
          <p14:tracePt t="32264" x="3128963" y="2486025"/>
          <p14:tracePt t="32281" x="3152775" y="2490788"/>
          <p14:tracePt t="32298" x="3171825" y="2490788"/>
          <p14:tracePt t="32314" x="3205163" y="2495550"/>
          <p14:tracePt t="32331" x="3224213" y="2495550"/>
          <p14:tracePt t="32348" x="3276600" y="2495550"/>
          <p14:tracePt t="32364" x="3305175" y="2495550"/>
          <p14:tracePt t="32381" x="3343275" y="2495550"/>
          <p14:tracePt t="32398" x="3352800" y="2495550"/>
          <p14:tracePt t="32414" x="3376613" y="2495550"/>
          <p14:tracePt t="32431" x="3390900" y="2495550"/>
          <p14:tracePt t="32448" x="3424238" y="2490788"/>
          <p14:tracePt t="32464" x="3443288" y="2490788"/>
          <p14:tracePt t="32481" x="3495675" y="2486025"/>
          <p14:tracePt t="32498" x="3524250" y="2486025"/>
          <p14:tracePt t="32514" x="3576638" y="2486025"/>
          <p14:tracePt t="32531" x="3595688" y="2490788"/>
          <p14:tracePt t="32548" x="3643313" y="2490788"/>
          <p14:tracePt t="32564" x="3657600" y="2490788"/>
          <p14:tracePt t="32581" x="3681413" y="2490788"/>
          <p14:tracePt t="32598" x="3690938" y="2490788"/>
          <p14:tracePt t="32614" x="3709988" y="2490788"/>
          <p14:tracePt t="32631" x="3714750" y="2490788"/>
          <p14:tracePt t="32648" x="3719513" y="2490788"/>
          <p14:tracePt t="32665" x="3733800" y="2490788"/>
          <p14:tracePt t="32681" x="3738563" y="2490788"/>
          <p14:tracePt t="32698" x="3757613" y="2490788"/>
          <p14:tracePt t="32715" x="3767138" y="2490788"/>
          <p14:tracePt t="32731" x="3786188" y="2495550"/>
          <p14:tracePt t="32748" x="3790950" y="2495550"/>
          <p14:tracePt t="32781" x="3795713" y="2495550"/>
          <p14:tracePt t="33021" x="3800475" y="2495550"/>
          <p14:tracePt t="33043" x="3805238" y="2495550"/>
          <p14:tracePt t="33054" x="3810000" y="2495550"/>
          <p14:tracePt t="33066" x="3814763" y="2495550"/>
          <p14:tracePt t="33077" x="3819525" y="2495550"/>
          <p14:tracePt t="33088" x="3829050" y="2495550"/>
          <p14:tracePt t="33099" x="3843338" y="2495550"/>
          <p14:tracePt t="33115" x="3857625" y="2490788"/>
          <p14:tracePt t="33132" x="3881438" y="2486025"/>
          <p14:tracePt t="33149" x="3938588" y="2481263"/>
          <p14:tracePt t="33165" x="4000500" y="2490788"/>
          <p14:tracePt t="33182" x="4019550" y="2495550"/>
          <p14:tracePt t="33198" x="4029075" y="2500313"/>
          <p14:tracePt t="33215" x="4033838" y="2500313"/>
          <p14:tracePt t="33290" x="4043363" y="2500313"/>
          <p14:tracePt t="33302" x="4052888" y="2505075"/>
          <p14:tracePt t="33313" x="4067175" y="2509838"/>
          <p14:tracePt t="33324" x="4081463" y="2514600"/>
          <p14:tracePt t="33336" x="4095750" y="2514600"/>
          <p14:tracePt t="33349" x="4110038" y="2514600"/>
          <p14:tracePt t="33365" x="4129088" y="2514600"/>
          <p14:tracePt t="33382" x="4167188" y="2514600"/>
          <p14:tracePt t="33399" x="4181475" y="2509838"/>
          <p14:tracePt t="33416" x="4186238" y="2505075"/>
          <p14:tracePt t="33527" x="4176713" y="2505075"/>
          <p14:tracePt t="33538" x="4167188" y="2509838"/>
          <p14:tracePt t="33549" x="4157663" y="2509838"/>
          <p14:tracePt t="33560" x="4148138" y="2509838"/>
          <p14:tracePt t="33572" x="4138613" y="2514600"/>
          <p14:tracePt t="33582" x="4124325" y="2514600"/>
          <p14:tracePt t="33599" x="4110038" y="2519363"/>
          <p14:tracePt t="33615" x="4090988" y="2524125"/>
          <p14:tracePt t="33632" x="4014788" y="2528888"/>
          <p14:tracePt t="33649" x="3976688" y="2528888"/>
          <p14:tracePt t="33665" x="3876675" y="2528888"/>
          <p14:tracePt t="33682" x="3833813" y="2533650"/>
          <p14:tracePt t="33699" x="3786188" y="2533650"/>
          <p14:tracePt t="33715" x="3771900" y="2533650"/>
          <p14:tracePt t="33732" x="3752850" y="2538413"/>
          <p14:tracePt t="33749" x="3748088" y="2538413"/>
          <p14:tracePt t="33766" x="3743325" y="2538413"/>
          <p14:tracePt t="33782" x="3733800" y="2543175"/>
          <p14:tracePt t="33799" x="3724275" y="2547938"/>
          <p14:tracePt t="33816" x="3714750" y="2552700"/>
          <p14:tracePt t="33832" x="3695700" y="2557463"/>
          <p14:tracePt t="33849" x="3686175" y="2557463"/>
          <p14:tracePt t="33866" x="3676650" y="2557463"/>
          <p14:tracePt t="33882" x="3671888" y="2557463"/>
          <p14:tracePt t="34642" x="3676650" y="2557463"/>
          <p14:tracePt t="34652" x="3719513" y="2557463"/>
          <p14:tracePt t="34663" x="3767138" y="2552700"/>
          <p14:tracePt t="34675" x="3829050" y="2547938"/>
          <p14:tracePt t="34686" x="3895725" y="2547938"/>
          <p14:tracePt t="34700" x="3962400" y="2543175"/>
          <p14:tracePt t="34716" x="4010025" y="2543175"/>
          <p14:tracePt t="34733" x="4071938" y="2533650"/>
          <p14:tracePt t="34750" x="4081463" y="2533650"/>
          <p14:tracePt t="34766" x="4086225" y="2533650"/>
          <p14:tracePt t="36509" x="4100513" y="2533650"/>
          <p14:tracePt t="36520" x="4110038" y="2538413"/>
          <p14:tracePt t="36542" x="4086225" y="2538413"/>
          <p14:tracePt t="36801" x="4114800" y="2552700"/>
          <p14:tracePt t="36812" x="4124325" y="2552700"/>
          <p14:tracePt t="36824" x="4138613" y="2552700"/>
          <p14:tracePt t="36835" x="4157663" y="2552700"/>
          <p14:tracePt t="36851" x="4186238" y="2547938"/>
          <p14:tracePt t="36868" x="4276725" y="2538413"/>
          <p14:tracePt t="36885" x="4324350" y="2528888"/>
          <p14:tracePt t="36902" x="4467225" y="2505075"/>
          <p14:tracePt t="36918" x="4538663" y="2490788"/>
          <p14:tracePt t="36935" x="4643438" y="2481263"/>
          <p14:tracePt t="36952" x="4676775" y="2476500"/>
          <p14:tracePt t="36968" x="4705350" y="2471738"/>
          <p14:tracePt t="36985" x="4710113" y="2471738"/>
          <p14:tracePt t="37083" x="4714875" y="2471738"/>
          <p14:tracePt t="37104" x="4719638" y="2471738"/>
          <p14:tracePt t="37700" x="4724400" y="2471738"/>
          <p14:tracePt t="37915" x="4767263" y="2471738"/>
          <p14:tracePt t="37926" x="4795838" y="2471738"/>
          <p14:tracePt t="37937" x="4833938" y="2471738"/>
          <p14:tracePt t="37948" x="4867275" y="2476500"/>
          <p14:tracePt t="37960" x="4900613" y="2481263"/>
          <p14:tracePt t="37971" x="4938713" y="2486025"/>
          <p14:tracePt t="37986" x="4972050" y="2486025"/>
          <p14:tracePt t="38002" x="5010150" y="2486025"/>
          <p14:tracePt t="38036" x="5110163" y="2486025"/>
          <p14:tracePt t="38053" x="5176838" y="2490788"/>
          <p14:tracePt t="38069" x="5205413" y="2495550"/>
          <p14:tracePt t="38072" x="5233988" y="2500313"/>
          <p14:tracePt t="38086" x="5267325" y="2505075"/>
          <p14:tracePt t="38102" x="5300663" y="2505075"/>
          <p14:tracePt t="38119" x="5334000" y="2514600"/>
          <p14:tracePt t="38136" x="5353050" y="2514600"/>
          <p14:tracePt t="38152" x="5376863" y="2514600"/>
          <p14:tracePt t="38169" x="5386388" y="2514600"/>
          <p14:tracePt t="38186" x="5391150" y="2509838"/>
          <p14:tracePt t="38219" x="5400675" y="2505075"/>
          <p14:tracePt t="38236" x="5400675" y="2500313"/>
          <p14:tracePt t="40999" x="5395913" y="2500313"/>
          <p14:tracePt t="41008" x="5367338" y="2509838"/>
          <p14:tracePt t="41020" x="5353050" y="2514600"/>
          <p14:tracePt t="41031" x="5334000" y="2524125"/>
          <p14:tracePt t="41043" x="5324475" y="2528888"/>
          <p14:tracePt t="41055" x="5310188" y="2533650"/>
          <p14:tracePt t="41072" x="5286375" y="2543175"/>
          <p14:tracePt t="41088" x="5243513" y="2562225"/>
          <p14:tracePt t="41105" x="5219700" y="2576513"/>
          <p14:tracePt t="41122" x="5157788" y="2595563"/>
          <p14:tracePt t="41138" x="5124450" y="2605088"/>
          <p14:tracePt t="41155" x="5048250" y="2624138"/>
          <p14:tracePt t="41172" x="5010150" y="2633663"/>
          <p14:tracePt t="41188" x="4919663" y="2657475"/>
          <p14:tracePt t="41205" x="4872038" y="2667000"/>
          <p14:tracePt t="41222" x="4762500" y="2700338"/>
          <p14:tracePt t="41238" x="4705350" y="2714625"/>
          <p14:tracePt t="41255" x="4581525" y="2747963"/>
          <p14:tracePt t="41272" x="4500563" y="2767013"/>
          <p14:tracePt t="41288" x="4343400" y="2805113"/>
          <p14:tracePt t="41305" x="4252913" y="2824163"/>
          <p14:tracePt t="41322" x="4167188" y="2843213"/>
          <p14:tracePt t="41338" x="4024313" y="2876550"/>
          <p14:tracePt t="41355" x="3962400" y="2890838"/>
          <p14:tracePt t="41372" x="3819525" y="2928938"/>
          <p14:tracePt t="41389" x="3752850" y="2952750"/>
          <p14:tracePt t="41405" x="3652838" y="2981325"/>
          <p14:tracePt t="41422" x="3619500" y="2990850"/>
          <p14:tracePt t="41439" x="3586163" y="3005138"/>
          <p14:tracePt t="41455" x="3571875" y="3005138"/>
          <p14:tracePt t="41472" x="3543300" y="3005138"/>
          <p14:tracePt t="41489" x="3529013" y="3005138"/>
          <p14:tracePt t="41505" x="3500438" y="3005138"/>
          <p14:tracePt t="41522" x="3490913" y="3005138"/>
          <p14:tracePt t="41539" x="3476625" y="3005138"/>
          <p14:tracePt t="41555" x="3471863" y="3005138"/>
          <p14:tracePt t="41572" x="3467100" y="3000375"/>
          <p14:tracePt t="41589" x="3462338" y="3000375"/>
          <p14:tracePt t="41605" x="3457575" y="2995613"/>
          <p14:tracePt t="41622" x="3452813" y="2995613"/>
          <p14:tracePt t="41639" x="3438525" y="2981325"/>
          <p14:tracePt t="41655" x="3429000" y="2976563"/>
          <p14:tracePt t="41672" x="3409950" y="2957513"/>
          <p14:tracePt t="41689" x="3395663" y="2947988"/>
          <p14:tracePt t="41705" x="3381375" y="2933700"/>
          <p14:tracePt t="41722" x="3371850" y="2928938"/>
          <p14:tracePt t="41739" x="3367088" y="2914650"/>
          <p14:tracePt t="41755" x="3362325" y="2909888"/>
          <p14:tracePt t="41772" x="3362325" y="2905125"/>
          <p14:tracePt t="41789" x="3362325" y="2900363"/>
          <p14:tracePt t="41806" x="3367088" y="2895600"/>
          <p14:tracePt t="41822" x="3371850" y="2890838"/>
          <p14:tracePt t="41839" x="3376613" y="2890838"/>
          <p14:tracePt t="41856" x="3381375" y="2881313"/>
          <p14:tracePt t="41889" x="3386138" y="2881313"/>
          <p14:tracePt t="42730" x="3390900" y="2881313"/>
          <p14:tracePt t="42753" x="3395663" y="2881313"/>
          <p14:tracePt t="42764" x="3395663" y="2876550"/>
          <p14:tracePt t="42775" x="3400425" y="2876550"/>
          <p14:tracePt t="42786" x="3405188" y="2876550"/>
          <p14:tracePt t="42798" x="3419475" y="2871788"/>
          <p14:tracePt t="42808" x="3433763" y="2867025"/>
          <p14:tracePt t="42823" x="3448050" y="2867025"/>
          <p14:tracePt t="42840" x="3471863" y="2867025"/>
          <p14:tracePt t="42856" x="3562350" y="2871788"/>
          <p14:tracePt t="42873" x="3624263" y="2876550"/>
          <p14:tracePt t="42890" x="3767138" y="2890838"/>
          <p14:tracePt t="42906" x="3824288" y="2890838"/>
          <p14:tracePt t="42923" x="3895725" y="2886075"/>
          <p14:tracePt t="42940" x="3910013" y="2881313"/>
          <p14:tracePt t="42957" x="3924300" y="2871788"/>
          <p14:tracePt t="42973" x="3933825" y="2871788"/>
          <p14:tracePt t="42990" x="3943350" y="2867025"/>
          <p14:tracePt t="43006" x="3957638" y="2867025"/>
          <p14:tracePt t="43023" x="4014788" y="2857500"/>
          <p14:tracePt t="43040" x="4057650" y="2852738"/>
          <p14:tracePt t="43056" x="4114800" y="2843213"/>
          <p14:tracePt t="43073" x="4129088" y="2838450"/>
          <p14:tracePt t="43090" x="4143375" y="2838450"/>
          <p14:tracePt t="43123" x="4152900" y="2833688"/>
          <p14:tracePt t="43140" x="4157663" y="2833688"/>
          <p14:tracePt t="43157" x="4191000" y="2824163"/>
          <p14:tracePt t="43173" x="4219575" y="2819400"/>
          <p14:tracePt t="43190" x="4276725" y="2809875"/>
          <p14:tracePt t="43207" x="4314825" y="2805113"/>
          <p14:tracePt t="43223" x="4395788" y="2795588"/>
          <p14:tracePt t="43240" x="4438650" y="2790825"/>
          <p14:tracePt t="43257" x="4486275" y="2786063"/>
          <p14:tracePt t="43273" x="4586288" y="2776538"/>
          <p14:tracePt t="43290" x="4638675" y="2771775"/>
          <p14:tracePt t="43307" x="4752975" y="2771775"/>
          <p14:tracePt t="43323" x="4805363" y="2776538"/>
          <p14:tracePt t="43340" x="4862513" y="2781300"/>
          <p14:tracePt t="43357" x="4867275" y="2781300"/>
          <p14:tracePt t="43373" x="4872038" y="2781300"/>
          <p14:tracePt t="52733" x="4867275" y="2781300"/>
          <p14:tracePt t="52743" x="4843463" y="2790825"/>
          <p14:tracePt t="52754" x="4824413" y="2800350"/>
          <p14:tracePt t="52765" x="4795838" y="2814638"/>
          <p14:tracePt t="52781" x="4757738" y="2828925"/>
          <p14:tracePt t="52798" x="4667250" y="2857500"/>
          <p14:tracePt t="52815" x="4600575" y="2881313"/>
          <p14:tracePt t="52831" x="4433888" y="2943225"/>
          <p14:tracePt t="52848" x="4343400" y="2976563"/>
          <p14:tracePt t="52865" x="4248150" y="3009900"/>
          <p14:tracePt t="52881" x="4048125" y="3081338"/>
          <p14:tracePt t="52898" x="3857625" y="3162300"/>
          <p14:tracePt t="52915" x="3748088" y="3205163"/>
          <p14:tracePt t="52931" x="3662363" y="3243263"/>
          <p14:tracePt t="52948" x="3443288" y="3338513"/>
          <p14:tracePt t="52965" x="3376613" y="3367088"/>
          <p14:tracePt t="52981" x="3300413" y="3400425"/>
          <p14:tracePt t="52998" x="3286125" y="3409950"/>
          <p14:tracePt t="53015" x="3267075" y="3419475"/>
          <p14:tracePt t="53032" x="3257550" y="3419475"/>
          <p14:tracePt t="53048" x="3205163" y="3429000"/>
          <p14:tracePt t="53065" x="3157538" y="3433763"/>
          <p14:tracePt t="53081" x="3067050" y="3443288"/>
          <p14:tracePt t="53098" x="3028950" y="3448050"/>
          <p14:tracePt t="53115" x="2967038" y="3457575"/>
          <p14:tracePt t="53132" x="2938463" y="3457575"/>
          <p14:tracePt t="53148" x="2900363" y="3462338"/>
          <p14:tracePt t="53165" x="2886075" y="3462338"/>
          <p14:tracePt t="53182" x="2857500" y="3467100"/>
          <p14:tracePt t="53198" x="2847975" y="3467100"/>
          <p14:tracePt t="53666" x="2847975" y="3462338"/>
          <p14:tracePt t="53677" x="2843213" y="3462338"/>
          <p14:tracePt t="53699" x="2833688" y="3457575"/>
          <p14:tracePt t="53711" x="2819400" y="3448050"/>
          <p14:tracePt t="53722" x="2800350" y="3443288"/>
          <p14:tracePt t="53733" x="2781300" y="3433763"/>
          <p14:tracePt t="53749" x="2767013" y="3424238"/>
          <p14:tracePt t="53765" x="2747963" y="3414713"/>
          <p14:tracePt t="53782" x="2738438" y="3409950"/>
          <p14:tracePt t="53799" x="2733675" y="3409950"/>
          <p14:tracePt t="53815" x="2719388" y="3400425"/>
          <p14:tracePt t="53832" x="2714625" y="3400425"/>
          <p14:tracePt t="53849" x="2700338" y="3400425"/>
          <p14:tracePt t="53865" x="2690813" y="3400425"/>
          <p14:tracePt t="53882" x="2676525" y="3395663"/>
          <p14:tracePt t="53916" x="2671763" y="3395663"/>
          <p14:tracePt t="53934" x="2667000" y="3395663"/>
          <p14:tracePt t="53979" x="2662238" y="3395663"/>
          <p14:tracePt t="53991" x="2657475" y="3395663"/>
          <p14:tracePt t="54002" x="2628900" y="3381375"/>
          <p14:tracePt t="54329" x="2633663" y="3371850"/>
          <p14:tracePt t="54340" x="2638425" y="3371850"/>
          <p14:tracePt t="54363" x="2628900" y="3371850"/>
          <p14:tracePt t="54385" x="2624138" y="3371850"/>
          <p14:tracePt t="54397" x="2619375" y="3371850"/>
          <p14:tracePt t="54408" x="2614613" y="3371850"/>
          <p14:tracePt t="54419" x="2605088" y="3371850"/>
          <p14:tracePt t="54433" x="2595563" y="3367088"/>
          <p14:tracePt t="54449" x="2586038" y="3362325"/>
          <p14:tracePt t="54466" x="2562225" y="3357563"/>
          <p14:tracePt t="54483" x="2547938" y="3352800"/>
          <p14:tracePt t="54499" x="2538413" y="3348038"/>
          <p14:tracePt t="54588" x="2533650" y="3348038"/>
          <p14:tracePt t="54791" x="2533650" y="3343275"/>
          <p14:tracePt t="54802" x="2528888" y="3343275"/>
          <p14:tracePt t="54813" x="2524125" y="3343275"/>
          <p14:tracePt t="54824" x="2519363" y="3338513"/>
          <p14:tracePt t="54836" x="2514600" y="3338513"/>
          <p14:tracePt t="54850" x="2509838" y="3333750"/>
          <p14:tracePt t="54866" x="2495550" y="3328988"/>
          <p14:tracePt t="54883" x="2466975" y="3324225"/>
          <p14:tracePt t="54900" x="2452688" y="3319463"/>
          <p14:tracePt t="54916" x="2424113" y="3309938"/>
          <p14:tracePt t="54933" x="2414588" y="3309938"/>
          <p14:tracePt t="54950" x="2405063" y="3305175"/>
          <p14:tracePt t="54966" x="2400300" y="3305175"/>
          <p14:tracePt t="54983" x="2395538" y="3305175"/>
          <p14:tracePt t="71068" x="2390775" y="3305175"/>
          <p14:tracePt t="71071" x="2376488" y="3309938"/>
          <p14:tracePt t="71079" x="2362200" y="3319463"/>
          <p14:tracePt t="71096" x="2347913" y="3328988"/>
          <p14:tracePt t="71113" x="2338388" y="3357563"/>
          <p14:tracePt t="71130" x="2328863" y="3376613"/>
          <p14:tracePt t="71146" x="2324100" y="3405188"/>
          <p14:tracePt t="71163" x="2324100" y="3443288"/>
          <p14:tracePt t="71180" x="2333625" y="3471863"/>
          <p14:tracePt t="71196" x="2381250" y="3538538"/>
          <p14:tracePt t="71213" x="2409825" y="3567113"/>
          <p14:tracePt t="71230" x="2466975" y="3609975"/>
          <p14:tracePt t="71246" x="2490788" y="3629025"/>
          <p14:tracePt t="71263" x="2543175" y="3681413"/>
          <p14:tracePt t="71280" x="2571750" y="3709988"/>
          <p14:tracePt t="71296" x="2647950" y="3767138"/>
          <p14:tracePt t="71313" x="2700338" y="3786188"/>
          <p14:tracePt t="71330" x="2795588" y="3824288"/>
          <p14:tracePt t="71346" x="2847975" y="3838575"/>
          <p14:tracePt t="71363" x="2933700" y="3857625"/>
          <p14:tracePt t="71380" x="2967038" y="3862388"/>
          <p14:tracePt t="71396" x="3024188" y="3871913"/>
          <p14:tracePt t="71413" x="3052763" y="3876675"/>
          <p14:tracePt t="71430" x="3076575" y="3886200"/>
          <p14:tracePt t="71446" x="3086100" y="3886200"/>
          <p14:tracePt t="71463" x="3086100" y="3890963"/>
          <p14:tracePt t="71530" x="3086100" y="3895725"/>
          <p14:tracePt t="71541" x="3086100" y="3900488"/>
          <p14:tracePt t="71564" x="3086100" y="3905250"/>
          <p14:tracePt t="72713" x="3095625" y="3905250"/>
          <p14:tracePt t="72724" x="3109913" y="3900488"/>
          <p14:tracePt t="72735" x="3152775" y="3881438"/>
          <p14:tracePt t="72748" x="3181350" y="3871913"/>
          <p14:tracePt t="72764" x="3205163" y="3862388"/>
          <p14:tracePt t="72781" x="3271838" y="3852863"/>
          <p14:tracePt t="72798" x="3300413" y="3848100"/>
          <p14:tracePt t="72814" x="3352800" y="3848100"/>
          <p14:tracePt t="72831" x="3376613" y="3843338"/>
          <p14:tracePt t="72848" x="3429000" y="3838575"/>
          <p14:tracePt t="72864" x="3457575" y="3833813"/>
          <p14:tracePt t="72881" x="3505200" y="3829050"/>
          <p14:tracePt t="72898" x="3524250" y="3829050"/>
          <p14:tracePt t="72915" x="3552825" y="3829050"/>
          <p14:tracePt t="72931" x="3562350" y="3833813"/>
          <p14:tracePt t="72948" x="3586163" y="3838575"/>
          <p14:tracePt t="72965" x="3590925" y="3838575"/>
          <p14:tracePt t="72981" x="3605213" y="3843338"/>
          <p14:tracePt t="72998" x="3605213" y="3848100"/>
          <p14:tracePt t="73015" x="3619500" y="3852863"/>
          <p14:tracePt t="73031" x="3624263" y="3857625"/>
          <p14:tracePt t="73048" x="3633788" y="3857625"/>
          <p14:tracePt t="73065" x="3648075" y="3867150"/>
          <p14:tracePt t="73082" x="3676650" y="3871913"/>
          <p14:tracePt t="73098" x="3690938" y="3876675"/>
          <p14:tracePt t="73115" x="3705225" y="3881438"/>
          <p14:tracePt t="73131" x="3724275" y="3886200"/>
          <p14:tracePt t="73148" x="3729038" y="3890963"/>
          <p14:tracePt t="73165" x="3729038" y="3895725"/>
          <p14:tracePt t="73181" x="3724275" y="3895725"/>
          <p14:tracePt t="73387" x="3729038" y="3895725"/>
          <p14:tracePt t="73422" x="3738563" y="3895725"/>
          <p14:tracePt t="73432" x="3743325" y="3895725"/>
          <p14:tracePt t="73444" x="3748088" y="3895725"/>
          <p14:tracePt t="73455" x="3762375" y="3895725"/>
          <p14:tracePt t="73466" x="3790950" y="3895725"/>
          <p14:tracePt t="73482" x="3814763" y="3895725"/>
          <p14:tracePt t="73498" x="3910013" y="3895725"/>
          <p14:tracePt t="73515" x="3967163" y="3900488"/>
          <p14:tracePt t="73532" x="4024313" y="3905250"/>
          <p14:tracePt t="73548" x="4152900" y="3919538"/>
          <p14:tracePt t="73565" x="4210050" y="3924300"/>
          <p14:tracePt t="73582" x="4291013" y="3929063"/>
          <p14:tracePt t="73598" x="4319588" y="3933825"/>
          <p14:tracePt t="73600" x="4338638" y="3933825"/>
          <p14:tracePt t="73615" x="4352925" y="3933825"/>
          <p14:tracePt t="73632" x="4362450" y="3929063"/>
          <p14:tracePt t="73648" x="4376738" y="3924300"/>
          <p14:tracePt t="73665" x="4381500" y="3919538"/>
          <p14:tracePt t="73682" x="4448175" y="3919538"/>
          <p14:tracePt t="73698" x="4510088" y="3929063"/>
          <p14:tracePt t="73715" x="4686300" y="3967163"/>
          <p14:tracePt t="73732" x="4772025" y="3981450"/>
          <p14:tracePt t="73749" x="4881563" y="4000500"/>
          <p14:tracePt t="73765" x="4895850" y="4005263"/>
          <p14:tracePt t="73803" x="4891088" y="4000500"/>
          <p14:tracePt t="73815" x="4881563" y="3990975"/>
          <p14:tracePt t="73832" x="4876800" y="3986213"/>
          <p14:tracePt t="73849" x="4867275" y="3976688"/>
          <p14:tracePt t="75199" x="4848225" y="3976688"/>
          <p14:tracePt t="75210" x="4748213" y="3971925"/>
          <p14:tracePt t="75559" x="4752975" y="3971925"/>
          <p14:tracePt t="75570" x="4757738" y="3967163"/>
          <p14:tracePt t="75581" x="4762500" y="3967163"/>
          <p14:tracePt t="75592" x="4772025" y="3967163"/>
          <p14:tracePt t="75604" x="4776788" y="3967163"/>
          <p14:tracePt t="75617" x="4786313" y="3967163"/>
          <p14:tracePt t="75633" x="4791075" y="3967163"/>
          <p14:tracePt t="75650" x="4800600" y="3962400"/>
          <p14:tracePt t="75667" x="4814888" y="3952875"/>
          <p14:tracePt t="75683" x="4862513" y="3938588"/>
          <p14:tracePt t="75700" x="4905375" y="3924300"/>
          <p14:tracePt t="75717" x="5019675" y="3895725"/>
          <p14:tracePt t="75733" x="5095875" y="3871913"/>
          <p14:tracePt t="75750" x="5272088" y="3829050"/>
          <p14:tracePt t="75767" x="5391150" y="3814763"/>
          <p14:tracePt t="75784" x="5624513" y="3795713"/>
          <p14:tracePt t="75800" x="5724525" y="3795713"/>
          <p14:tracePt t="75817" x="5929313" y="3800475"/>
          <p14:tracePt t="75834" x="5995988" y="3800475"/>
          <p14:tracePt t="75850" x="6091238" y="3800475"/>
          <p14:tracePt t="75867" x="6115050" y="3800475"/>
          <p14:tracePt t="75884" x="6124575" y="3800475"/>
          <p14:tracePt t="76942" x="6129338" y="3795713"/>
          <p14:tracePt t="76953" x="6134100" y="3786188"/>
          <p14:tracePt t="77641" x="6138863" y="3781425"/>
          <p14:tracePt t="77651" x="6143625" y="3776663"/>
          <p14:tracePt t="77854" x="6143625" y="3771900"/>
          <p14:tracePt t="79272" x="6134100" y="3771900"/>
          <p14:tracePt t="79283" x="6038850" y="3767138"/>
          <p14:tracePt t="79294" x="5976938" y="3767138"/>
          <p14:tracePt t="79305" x="5915025" y="3767138"/>
          <p14:tracePt t="79320" x="5862638" y="3767138"/>
          <p14:tracePt t="79336" x="5800725" y="3767138"/>
          <p14:tracePt t="79353" x="5614988" y="3800475"/>
          <p14:tracePt t="79370" x="5514975" y="3814763"/>
          <p14:tracePt t="79387" x="5143500" y="3862388"/>
          <p14:tracePt t="79403" x="4914900" y="3900488"/>
          <p14:tracePt t="79420" x="4538663" y="3952875"/>
          <p14:tracePt t="79437" x="4367213" y="3976688"/>
          <p14:tracePt t="79453" x="4129088" y="4019550"/>
          <p14:tracePt t="79470" x="4076700" y="4029075"/>
          <p14:tracePt t="79487" x="3952875" y="4048125"/>
          <p14:tracePt t="79503" x="3890963" y="4067175"/>
          <p14:tracePt t="79520" x="3757613" y="4095750"/>
          <p14:tracePt t="79537" x="3667125" y="4114800"/>
          <p14:tracePt t="79553" x="3519488" y="4133850"/>
          <p14:tracePt t="79570" x="3471863" y="4148138"/>
          <p14:tracePt t="79587" x="3381375" y="4171950"/>
          <p14:tracePt t="79603" x="3352800" y="4186238"/>
          <p14:tracePt t="79620" x="3319463" y="4205288"/>
          <p14:tracePt t="79637" x="3305175" y="4219575"/>
          <p14:tracePt t="79653" x="3276600" y="4233863"/>
          <p14:tracePt t="79670" x="3262313" y="4238625"/>
          <p14:tracePt t="79687" x="3248025" y="4243388"/>
          <p14:tracePt t="79704" x="3209925" y="4243388"/>
          <p14:tracePt t="80037" x="3205163" y="4243388"/>
          <p14:tracePt t="80070" x="3214688" y="4243388"/>
          <p14:tracePt t="80092" x="3209925" y="4243388"/>
          <p14:tracePt t="80104" x="3205163" y="4243388"/>
          <p14:tracePt t="80115" x="3195638" y="4243388"/>
          <p14:tracePt t="80126" x="3190875" y="4243388"/>
          <p14:tracePt t="80137" x="3181350" y="4248150"/>
          <p14:tracePt t="80154" x="3167063" y="4248150"/>
          <p14:tracePt t="80170" x="3128963" y="4248150"/>
          <p14:tracePt t="80187" x="3100388" y="4248150"/>
          <p14:tracePt t="80204" x="3009900" y="4243388"/>
          <p14:tracePt t="80221" x="2957513" y="4238625"/>
          <p14:tracePt t="80237" x="2857500" y="4229100"/>
          <p14:tracePt t="80254" x="2824163" y="4224338"/>
          <p14:tracePt t="80271" x="2786063" y="4219575"/>
          <p14:tracePt t="80287" x="2719388" y="4210050"/>
          <p14:tracePt t="80304" x="2667000" y="4200525"/>
          <p14:tracePt t="80321" x="2638425" y="4200525"/>
          <p14:tracePt t="80337" x="2614613" y="4200525"/>
          <p14:tracePt t="80354" x="2571750" y="4200525"/>
          <p14:tracePt t="80370" x="2552700" y="4205288"/>
          <p14:tracePt t="80387" x="2514600" y="4210050"/>
          <p14:tracePt t="80404" x="2495550" y="4210050"/>
          <p14:tracePt t="80421" x="2438400" y="4210050"/>
          <p14:tracePt t="80437" x="2400300" y="4210050"/>
          <p14:tracePt t="80454" x="2328863" y="4210050"/>
          <p14:tracePt t="80471" x="2309813" y="4214813"/>
          <p14:tracePt t="80487" x="2290763" y="4224338"/>
          <p14:tracePt t="80504" x="2281238" y="4229100"/>
          <p14:tracePt t="80521" x="2276475" y="4233863"/>
          <p14:tracePt t="80587" x="2276475" y="4238625"/>
          <p14:tracePt t="80609" x="2281238" y="4243388"/>
          <p14:tracePt t="80643" x="2281238" y="4248150"/>
          <p14:tracePt t="80836" x="2286000" y="4252913"/>
          <p14:tracePt t="80846" x="2290763" y="4252913"/>
          <p14:tracePt t="80992" x="2295525" y="4257675"/>
          <p14:tracePt t="81015" x="2300288" y="4262438"/>
          <p14:tracePt t="81025" x="2300288" y="4267200"/>
          <p14:tracePt t="81038" x="2305050" y="4267200"/>
          <p14:tracePt t="81049" x="2309813" y="4271963"/>
          <p14:tracePt t="81071" x="2314575" y="4276725"/>
          <p14:tracePt t="81094" x="2319338" y="4276725"/>
          <p14:tracePt t="81104" x="2324100" y="4276725"/>
          <p14:tracePt t="81116" x="2328863" y="4276725"/>
          <p14:tracePt t="81127" x="2338388" y="4276725"/>
          <p14:tracePt t="81138" x="2352675" y="4276725"/>
          <p14:tracePt t="81155" x="2357438" y="4281488"/>
          <p14:tracePt t="81171" x="2366963" y="4286250"/>
          <p14:tracePt t="81188" x="2366963" y="4291013"/>
          <p14:tracePt t="81205" x="2376488" y="4291013"/>
          <p14:tracePt t="81238" x="2381250" y="4291013"/>
          <p14:tracePt t="81255" x="2386013" y="4291013"/>
          <p14:tracePt t="81273" x="2390775" y="4291013"/>
          <p14:tracePt t="81288" x="2395538" y="4291013"/>
          <p14:tracePt t="81307" x="2400300" y="4291013"/>
          <p14:tracePt t="81321" x="2400300" y="4295775"/>
          <p14:tracePt t="81338" x="2405063" y="4295775"/>
          <p14:tracePt t="81510" x="2409825" y="4295775"/>
          <p14:tracePt t="81522" x="2414588" y="4295775"/>
          <p14:tracePt t="81555" x="2419350" y="4295775"/>
          <p14:tracePt t="81566" x="2419350" y="4291013"/>
          <p14:tracePt t="81577" x="2424113" y="4291013"/>
          <p14:tracePt t="81589" x="2424113" y="4286250"/>
          <p14:tracePt t="81605" x="2428875" y="4286250"/>
          <p14:tracePt t="81622" x="2433638" y="4281488"/>
          <p14:tracePt t="81826" x="2438400" y="4281488"/>
          <p14:tracePt t="81836" x="2438400" y="4276725"/>
          <p14:tracePt t="81848" x="2443163" y="4276725"/>
          <p14:tracePt t="81859" x="2447925" y="4271963"/>
          <p14:tracePt t="81872" x="2457450" y="4271963"/>
          <p14:tracePt t="81889" x="2471738" y="4267200"/>
          <p14:tracePt t="81905" x="2519363" y="4257675"/>
          <p14:tracePt t="81922" x="2552700" y="4252913"/>
          <p14:tracePt t="81939" x="2638425" y="4243388"/>
          <p14:tracePt t="81972" x="2790825" y="4233863"/>
          <p14:tracePt t="81989" x="2843213" y="4229100"/>
          <p14:tracePt t="82005" x="2947988" y="4219575"/>
          <p14:tracePt t="82022" x="3000375" y="4219575"/>
          <p14:tracePt t="82039" x="3095625" y="4205288"/>
          <p14:tracePt t="82055" x="3138488" y="4205288"/>
          <p14:tracePt t="82072" x="3205163" y="4200525"/>
          <p14:tracePt t="82089" x="3224213" y="4200525"/>
          <p14:tracePt t="82105" x="3248025" y="4200525"/>
          <p14:tracePt t="82122" x="3262313" y="4200525"/>
          <p14:tracePt t="82139" x="3281363" y="4195763"/>
          <p14:tracePt t="82155" x="3295650" y="4195763"/>
          <p14:tracePt t="82172" x="3319463" y="4195763"/>
          <p14:tracePt t="82189" x="3338513" y="4195763"/>
          <p14:tracePt t="82206" x="3357563" y="4195763"/>
          <p14:tracePt t="82222" x="3409950" y="4205288"/>
          <p14:tracePt t="82239" x="3438525" y="4210050"/>
          <p14:tracePt t="82256" x="3486150" y="4214813"/>
          <p14:tracePt t="82272" x="3495675" y="4214813"/>
          <p14:tracePt t="82289" x="3500438" y="4214813"/>
          <p14:tracePt t="82456" x="3500438" y="4219575"/>
          <p14:tracePt t="82467" x="3490913" y="4219575"/>
          <p14:tracePt t="82489" x="3486150" y="4219575"/>
          <p14:tracePt t="82500" x="3481388" y="4219575"/>
          <p14:tracePt t="82511" x="3476625" y="4224338"/>
          <p14:tracePt t="82534" x="3452813" y="4233863"/>
          <p14:tracePt t="82546" x="3414713" y="4238625"/>
          <p14:tracePt t="82556" x="3376613" y="4243388"/>
          <p14:tracePt t="82572" x="3328988" y="4248150"/>
          <p14:tracePt t="82589" x="3238500" y="4257675"/>
          <p14:tracePt t="82606" x="3181350" y="4257675"/>
          <p14:tracePt t="82622" x="3076575" y="4257675"/>
          <p14:tracePt t="82639" x="3024188" y="4257675"/>
          <p14:tracePt t="82656" x="2928938" y="4257675"/>
          <p14:tracePt t="82673" x="2890838" y="4257675"/>
          <p14:tracePt t="82689" x="2867025" y="4262438"/>
          <p14:tracePt t="82706" x="2814638" y="4267200"/>
          <p14:tracePt t="82723" x="2786063" y="4267200"/>
          <p14:tracePt t="82739" x="2743200" y="4267200"/>
          <p14:tracePt t="82756" x="2724150" y="4262438"/>
          <p14:tracePt t="82773" x="2709863" y="4257675"/>
          <p14:tracePt t="82789" x="2705100" y="4257675"/>
          <p14:tracePt t="86224" x="2728913" y="4257675"/>
          <p14:tracePt t="86236" x="2757488" y="4257675"/>
          <p14:tracePt t="86246" x="2781300" y="4262438"/>
          <p14:tracePt t="86259" x="2819400" y="4267200"/>
          <p14:tracePt t="86275" x="2867025" y="4271963"/>
          <p14:tracePt t="86292" x="2957513" y="4281488"/>
          <p14:tracePt t="86309" x="3009900" y="4286250"/>
          <p14:tracePt t="86326" x="3114675" y="4295775"/>
          <p14:tracePt t="86342" x="3152775" y="4300538"/>
          <p14:tracePt t="86359" x="3233738" y="4310063"/>
          <p14:tracePt t="86376" x="3262313" y="4310063"/>
          <p14:tracePt t="86392" x="3314700" y="4310063"/>
          <p14:tracePt t="86409" x="3343275" y="4310063"/>
          <p14:tracePt t="86426" x="3362325" y="4310063"/>
          <p14:tracePt t="86442" x="3367088" y="4305300"/>
          <p14:tracePt t="86459" x="3376613" y="4300538"/>
          <p14:tracePt t="86492" x="3386138" y="4295775"/>
          <p14:tracePt t="86509" x="3390900" y="4295775"/>
          <p14:tracePt t="88215" x="3400425" y="4295775"/>
          <p14:tracePt t="88227" x="3419475" y="4291013"/>
          <p14:tracePt t="88244" x="3433763" y="4286250"/>
          <p14:tracePt t="88260" x="3481388" y="4276725"/>
          <p14:tracePt t="88277" x="3514725" y="4271963"/>
          <p14:tracePt t="88294" x="3609975" y="4262438"/>
          <p14:tracePt t="88311" x="3681413" y="4257675"/>
          <p14:tracePt t="88327" x="3824288" y="4257675"/>
          <p14:tracePt t="88344" x="3910013" y="4257675"/>
          <p14:tracePt t="88361" x="4071938" y="4262438"/>
          <p14:tracePt t="88377" x="4157663" y="4262438"/>
          <p14:tracePt t="88394" x="4381500" y="4262438"/>
          <p14:tracePt t="88411" x="4500563" y="4252913"/>
          <p14:tracePt t="88427" x="4786313" y="4257675"/>
          <p14:tracePt t="88444" x="4919663" y="4262438"/>
          <p14:tracePt t="88461" x="5038725" y="4271963"/>
          <p14:tracePt t="88477" x="5191125" y="4281488"/>
          <p14:tracePt t="88494" x="5233988" y="4281488"/>
          <p14:tracePt t="88511" x="5286375" y="4286250"/>
          <p14:tracePt t="88527" x="5300663" y="4286250"/>
          <p14:tracePt t="88544" x="5310188" y="4286250"/>
          <p14:tracePt t="88561" x="5324475" y="4281488"/>
          <p14:tracePt t="88577" x="5367338" y="4276725"/>
          <p14:tracePt t="88594" x="5405438" y="4271963"/>
          <p14:tracePt t="88598" x="5453063" y="4271963"/>
          <p14:tracePt t="88611" x="5476875" y="4271963"/>
          <p14:tracePt t="88627" x="5505450" y="4271963"/>
          <p14:tracePt t="88644" x="5519738" y="4271963"/>
          <p14:tracePt t="88890" x="5514975" y="4271963"/>
          <p14:tracePt t="88901" x="5510213" y="4271963"/>
          <p14:tracePt t="88912" x="5505450" y="4271963"/>
          <p14:tracePt t="88923" x="5500688" y="4271963"/>
          <p14:tracePt t="88934" x="5495925" y="4271963"/>
          <p14:tracePt t="88957" x="5491163" y="4271963"/>
          <p14:tracePt t="88979" x="5486400" y="4271963"/>
          <p14:tracePt t="88991" x="5481638" y="4271963"/>
          <p14:tracePt t="89059" x="5476875" y="4271963"/>
          <p14:tracePt t="89081" x="5472113" y="4271963"/>
          <p14:tracePt t="89092" x="5467350" y="4271963"/>
          <p14:tracePt t="89103" x="5457825" y="4271963"/>
          <p14:tracePt t="89114" x="5448300" y="4271963"/>
          <p14:tracePt t="89128" x="5434013" y="4271963"/>
          <p14:tracePt t="89144" x="5395913" y="4276725"/>
          <p14:tracePt t="89161" x="5281613" y="4291013"/>
          <p14:tracePt t="89178" x="5205413" y="4295775"/>
          <p14:tracePt t="89194" x="4924425" y="4310063"/>
          <p14:tracePt t="89211" x="4743450" y="4319588"/>
          <p14:tracePt t="89228" x="4329113" y="4319588"/>
          <p14:tracePt t="89244" x="4071938" y="4314825"/>
          <p14:tracePt t="89261" x="3490913" y="4314825"/>
          <p14:tracePt t="89278" x="3271838" y="4319588"/>
          <p14:tracePt t="89295" x="2709863" y="4348163"/>
          <p14:tracePt t="89311" x="2471738" y="4371975"/>
          <p14:tracePt t="89328" x="2157413" y="4429125"/>
          <p14:tracePt t="89345" x="2057400" y="4448175"/>
          <p14:tracePt t="89361" x="1966913" y="4476750"/>
          <p14:tracePt t="89378" x="1938338" y="4486275"/>
          <p14:tracePt t="89395" x="1928813" y="4491038"/>
          <p14:tracePt t="89411" x="1914525" y="4510088"/>
          <p14:tracePt t="89428" x="1909763" y="4514850"/>
          <p14:tracePt t="89445" x="1900238" y="4519613"/>
          <p14:tracePt t="89461" x="1895475" y="4524375"/>
          <p14:tracePt t="89655" x="1895475" y="4529138"/>
          <p14:tracePt t="89666" x="1900238" y="4533900"/>
          <p14:tracePt t="95383" x="1914525" y="4533900"/>
          <p14:tracePt t="95393" x="1943100" y="4529138"/>
          <p14:tracePt t="95404" x="1971675" y="4529138"/>
          <p14:tracePt t="95416" x="2009775" y="4529138"/>
          <p14:tracePt t="95433" x="2052638" y="4529138"/>
          <p14:tracePt t="95450" x="2157413" y="4533900"/>
          <p14:tracePt t="95466" x="2205038" y="4538663"/>
          <p14:tracePt t="95483" x="2309813" y="4538663"/>
          <p14:tracePt t="95500" x="2366963" y="4543425"/>
          <p14:tracePt t="95517" x="2466975" y="4552950"/>
          <p14:tracePt t="95533" x="2519363" y="4557713"/>
          <p14:tracePt t="95550" x="2614613" y="4567238"/>
          <p14:tracePt t="95567" x="2662238" y="4572000"/>
          <p14:tracePt t="95583" x="2733675" y="4572000"/>
          <p14:tracePt t="95600" x="2762250" y="4567238"/>
          <p14:tracePt t="95617" x="2824163" y="4552950"/>
          <p14:tracePt t="95633" x="2852738" y="4548188"/>
          <p14:tracePt t="95650" x="2886075" y="4543425"/>
          <p14:tracePt t="95667" x="2962275" y="4533900"/>
          <p14:tracePt t="95683" x="2995613" y="4533900"/>
          <p14:tracePt t="95700" x="3052763" y="4529138"/>
          <p14:tracePt t="95717" x="3076575" y="4529138"/>
          <p14:tracePt t="95733" x="3100388" y="4524375"/>
          <p14:tracePt t="95750" x="3100388" y="4519613"/>
          <p14:tracePt t="95783" x="3095625" y="4519613"/>
          <p14:tracePt t="95800" x="3090863" y="4514850"/>
          <p14:tracePt t="96079" x="3086100" y="4519613"/>
          <p14:tracePt t="96101" x="3086100" y="4524375"/>
          <p14:tracePt t="96123" x="3081338" y="4524375"/>
          <p14:tracePt t="96146" x="3081338" y="4529138"/>
          <p14:tracePt t="96157" x="3076575" y="4529138"/>
          <p14:tracePt t="96169" x="3076575" y="4533900"/>
          <p14:tracePt t="96180" x="3071813" y="4533900"/>
          <p14:tracePt t="96192" x="3067050" y="4538663"/>
          <p14:tracePt t="96202" x="3067050" y="4543425"/>
          <p14:tracePt t="96217" x="3062288" y="4543425"/>
          <p14:tracePt t="96234" x="3062288" y="4548188"/>
          <p14:tracePt t="96250" x="3057525" y="4552950"/>
          <p14:tracePt t="96267" x="3048000" y="4552950"/>
          <p14:tracePt t="96284" x="3038475" y="4562475"/>
          <p14:tracePt t="96317" x="3033713" y="4562475"/>
          <p14:tracePt t="96334" x="3028950" y="4562475"/>
          <p14:tracePt t="96990" x="3033713" y="4562475"/>
          <p14:tracePt t="97012" x="3038475" y="4562475"/>
          <p14:tracePt t="97035" x="3048000" y="4562475"/>
          <p14:tracePt t="97047" x="3057525" y="4567238"/>
          <p14:tracePt t="97058" x="3067050" y="4572000"/>
          <p14:tracePt t="97069" x="3076575" y="4572000"/>
          <p14:tracePt t="97084" x="3086100" y="4576763"/>
          <p14:tracePt t="97101" x="3090863" y="4576763"/>
          <p14:tracePt t="97118" x="3105150" y="4576763"/>
          <p14:tracePt t="97135" x="3109913" y="4576763"/>
          <p14:tracePt t="97151" x="3128963" y="4581525"/>
          <p14:tracePt t="97168" x="3148013" y="4581525"/>
          <p14:tracePt t="97185" x="3219450" y="4581525"/>
          <p14:tracePt t="97201" x="3262313" y="4581525"/>
          <p14:tracePt t="97218" x="3357563" y="4581525"/>
          <p14:tracePt t="97235" x="3409950" y="4586288"/>
          <p14:tracePt t="97251" x="3481388" y="4595813"/>
          <p14:tracePt t="97268" x="3495675" y="4600575"/>
          <p14:tracePt t="97285" x="3509963" y="4600575"/>
          <p14:tracePt t="97301" x="3514725" y="4600575"/>
          <p14:tracePt t="97318" x="3514725" y="4595813"/>
          <p14:tracePt t="97335" x="3514725" y="4591050"/>
          <p14:tracePt t="97351" x="3519488" y="4591050"/>
          <p14:tracePt t="98116" x="3524250" y="4586288"/>
          <p14:tracePt t="99454" x="3514725" y="4586288"/>
          <p14:tracePt t="99465" x="3486150" y="4581525"/>
          <p14:tracePt t="99804" x="3495675" y="4581525"/>
          <p14:tracePt t="99814" x="3519488" y="4581525"/>
          <p14:tracePt t="99825" x="3543300" y="4581525"/>
          <p14:tracePt t="99837" x="3571875" y="4586288"/>
          <p14:tracePt t="99853" x="3600450" y="4586288"/>
          <p14:tracePt t="99870" x="3619500" y="4586288"/>
          <p14:tracePt t="99887" x="3633788" y="4586288"/>
          <p14:tracePt t="99903" x="3676650" y="4586288"/>
          <p14:tracePt t="99920" x="3709988" y="4586288"/>
          <p14:tracePt t="99937" x="3800475" y="4591050"/>
          <p14:tracePt t="99953" x="3857625" y="4595813"/>
          <p14:tracePt t="99970" x="3962400" y="4610100"/>
          <p14:tracePt t="99987" x="4019550" y="4624388"/>
          <p14:tracePt t="100004" x="4071938" y="4629150"/>
          <p14:tracePt t="100020" x="4171950" y="4638675"/>
          <p14:tracePt t="100037" x="4224338" y="4638675"/>
          <p14:tracePt t="100054" x="4310063" y="4638675"/>
          <p14:tracePt t="100070" x="4348163" y="4638675"/>
          <p14:tracePt t="100087" x="4414838" y="4633913"/>
          <p14:tracePt t="100104" x="4443413" y="4629150"/>
          <p14:tracePt t="100120" x="4486275" y="4624388"/>
          <p14:tracePt t="100137" x="4505325" y="4619625"/>
          <p14:tracePt t="100154" x="4529138" y="4614863"/>
          <p14:tracePt t="100170" x="4538663" y="4610100"/>
          <p14:tracePt t="100187" x="4562475" y="4600575"/>
          <p14:tracePt t="100204" x="4576763" y="4600575"/>
          <p14:tracePt t="100220" x="4614863" y="4591050"/>
          <p14:tracePt t="100237" x="4633913" y="4586288"/>
          <p14:tracePt t="100254" x="4681538" y="4586288"/>
          <p14:tracePt t="100270" x="4705350" y="4586288"/>
          <p14:tracePt t="100287" x="4752975" y="4576763"/>
          <p14:tracePt t="100304" x="4772025" y="4576763"/>
          <p14:tracePt t="100320" x="4800600" y="4572000"/>
          <p14:tracePt t="100337" x="4819650" y="4572000"/>
          <p14:tracePt t="100354" x="4872038" y="4572000"/>
          <p14:tracePt t="100370" x="4900613" y="4572000"/>
          <p14:tracePt t="100387" x="4967288" y="4576763"/>
          <p14:tracePt t="100404" x="4991100" y="4581525"/>
          <p14:tracePt t="100421" x="5024438" y="4581525"/>
          <p14:tracePt t="100437" x="5033963" y="4581525"/>
          <p14:tracePt t="100470" x="5038725" y="4576763"/>
          <p14:tracePt t="100504" x="5057775" y="4576763"/>
          <p14:tracePt t="100521" x="5072063" y="4576763"/>
          <p14:tracePt t="100537" x="5119688" y="4581525"/>
          <p14:tracePt t="100554" x="5143500" y="4586288"/>
          <p14:tracePt t="100571" x="5167313" y="4586288"/>
          <p14:tracePt t="100587" x="5172075" y="4586288"/>
          <p14:tracePt t="103865" x="5167313" y="4586288"/>
          <p14:tracePt t="103876" x="5162550" y="4586288"/>
          <p14:tracePt t="106678" x="5195888" y="4576763"/>
          <p14:tracePt t="106689" x="5476875" y="4562475"/>
          <p14:tracePt t="106699" x="5762625" y="4552950"/>
          <p14:tracePt t="106711" x="5995988" y="4543425"/>
          <p14:tracePt t="106726" x="6305550" y="4543425"/>
          <p14:tracePt t="106742" x="6615113" y="4533900"/>
          <p14:tracePt t="106759" x="7119938" y="4538663"/>
          <p14:tracePt t="106776" x="7405688" y="4557713"/>
          <p14:tracePt t="106792" x="7905750" y="4614863"/>
          <p14:tracePt t="106809" x="8120063" y="4638675"/>
          <p14:tracePt t="106826" x="8458200" y="4700588"/>
          <p14:tracePt t="106842" x="8620125" y="4724400"/>
          <p14:tracePt t="106859" x="8829675" y="4757738"/>
          <p14:tracePt t="106876" x="8905875" y="4767263"/>
          <p14:tracePt t="106893" x="9034463" y="4791075"/>
          <p14:tracePt t="106909" x="9082088" y="4800600"/>
          <p14:tracePt t="106926" x="9201150" y="4814888"/>
          <p14:tracePt t="106943" x="9244013" y="4819650"/>
          <p14:tracePt t="106959" x="9277350" y="4824413"/>
          <p14:tracePt t="106976" x="9286875" y="4829175"/>
          <p14:tracePt t="107048" x="9282113" y="4829175"/>
          <p14:tracePt t="107059" x="9277350" y="4829175"/>
          <p14:tracePt t="107071" x="9267825" y="4833938"/>
          <p14:tracePt t="107082" x="9263063" y="4833938"/>
          <p14:tracePt t="107093" x="9248775" y="4829175"/>
          <p14:tracePt t="107352" x="9258300" y="4833938"/>
          <p14:tracePt t="107364" x="9258300" y="4838700"/>
          <p14:tracePt t="107375" x="9263063" y="4838700"/>
          <p14:tracePt t="107386" x="9277350" y="4838700"/>
          <p14:tracePt t="107397" x="9291638" y="4838700"/>
          <p14:tracePt t="107464" x="9296400" y="4838700"/>
          <p14:tracePt t="107487" x="9301163" y="4833938"/>
          <p14:tracePt t="107510" x="9305925" y="4833938"/>
          <p14:tracePt t="107656" x="9310688" y="4829175"/>
          <p14:tracePt t="107678" x="9315450" y="4829175"/>
          <p14:tracePt t="107690" x="9315450" y="4824413"/>
          <p14:tracePt t="107701" x="9324975" y="4824413"/>
          <p14:tracePt t="107712" x="9324975" y="4819650"/>
          <p14:tracePt t="107727" x="9329738" y="4814888"/>
          <p14:tracePt t="107746" x="9334500" y="4810125"/>
          <p14:tracePt t="107760" x="9339263" y="4810125"/>
          <p14:tracePt t="107777" x="9348788" y="4805363"/>
          <p14:tracePt t="107793" x="9372600" y="4795838"/>
          <p14:tracePt t="107810" x="9391650" y="4795838"/>
          <p14:tracePt t="107827" x="9415463" y="4786313"/>
          <p14:tracePt t="107843" x="9420225" y="4786313"/>
          <p14:tracePt t="107860" x="9429750" y="4781550"/>
          <p14:tracePt t="107877" x="9434513" y="4781550"/>
          <p14:tracePt t="107926" x="9424988" y="4781550"/>
          <p14:tracePt t="107938" x="9420225" y="4781550"/>
          <p14:tracePt t="107948" x="9415463" y="4781550"/>
          <p14:tracePt t="107960" x="9401175" y="4781550"/>
          <p14:tracePt t="108150" x="9410700" y="4776788"/>
          <p14:tracePt t="108161" x="9405938" y="4781550"/>
          <p14:tracePt t="108173" x="9396413" y="4781550"/>
          <p14:tracePt t="108184" x="9391650" y="4781550"/>
          <p14:tracePt t="108195" x="9386888" y="4781550"/>
          <p14:tracePt t="108218" x="9386888" y="4772025"/>
          <p14:tracePt t="108229" x="9391650" y="4757738"/>
          <p14:tracePt t="108243" x="9405938" y="4738688"/>
          <p14:tracePt t="108260" x="9424988" y="4710113"/>
          <p14:tracePt t="108277" x="9453563" y="4633913"/>
          <p14:tracePt t="108294" x="9467850" y="4595813"/>
          <p14:tracePt t="108310" x="9472613" y="4533900"/>
          <p14:tracePt t="108327" x="9472613" y="4514850"/>
          <p14:tracePt t="108344" x="9467850" y="4486275"/>
          <p14:tracePt t="108360" x="9463088" y="4476750"/>
          <p14:tracePt t="108377" x="9463088" y="4457700"/>
          <p14:tracePt t="108394" x="9463088" y="4443413"/>
          <p14:tracePt t="108410" x="9467850" y="4429125"/>
          <p14:tracePt t="108427" x="9477375" y="4419600"/>
          <p14:tracePt t="108444" x="9486900" y="4410075"/>
          <p14:tracePt t="108477" x="9491663" y="4405313"/>
          <p14:tracePt t="108533" x="9496425" y="4405313"/>
          <p14:tracePt t="108556" x="9501188" y="4405313"/>
          <p14:tracePt t="108579" x="9505950" y="4405313"/>
          <p14:tracePt t="108588" x="9505950" y="4400550"/>
          <p14:tracePt t="108600" x="9510713" y="4400550"/>
          <p14:tracePt t="108612" x="9510713" y="4395788"/>
          <p14:tracePt t="108627" x="9515475" y="4391025"/>
          <p14:tracePt t="108644" x="9520238" y="4391025"/>
          <p14:tracePt t="108661" x="9525000" y="4386263"/>
          <p14:tracePt t="108677" x="9525000" y="4381500"/>
          <p14:tracePt t="108694" x="9529763" y="4376738"/>
          <p14:tracePt t="108711" x="9534525" y="4376738"/>
          <p14:tracePt t="108728" x="9539288" y="4367213"/>
          <p14:tracePt t="108744" x="9544050" y="4367213"/>
          <p14:tracePt t="109928" x="9539288" y="4367213"/>
          <p14:tracePt t="109939" x="9534525" y="4367213"/>
          <p14:tracePt t="109951" x="9534525" y="4371975"/>
          <p14:tracePt t="109963" x="9529763" y="4371975"/>
          <p14:tracePt t="109979" x="9520238" y="4371975"/>
          <p14:tracePt t="109996" x="9515475" y="4371975"/>
          <p14:tracePt t="110142" x="9520238" y="4371975"/>
          <p14:tracePt t="110153" x="9525000" y="4371975"/>
          <p14:tracePt t="110164" x="9539288" y="4371975"/>
          <p14:tracePt t="110176" x="9548813" y="4371975"/>
          <p14:tracePt t="110187" x="9558338" y="4371975"/>
          <p14:tracePt t="110198" x="9572625" y="4371975"/>
          <p14:tracePt t="110212" x="9591675" y="4376738"/>
          <p14:tracePt t="110229" x="9629775" y="4381500"/>
          <p14:tracePt t="110245" x="9734550" y="4391025"/>
          <p14:tracePt t="110262" x="9782175" y="4395788"/>
          <p14:tracePt t="110279" x="9863138" y="4405313"/>
          <p14:tracePt t="110295" x="9886950" y="4410075"/>
          <p14:tracePt t="110312" x="9925050" y="4410075"/>
          <p14:tracePt t="110329" x="9934575" y="4410075"/>
          <p14:tracePt t="110345" x="9958388" y="4400550"/>
          <p14:tracePt t="110362" x="9972675" y="4395788"/>
          <p14:tracePt t="110379" x="10020300" y="4391025"/>
          <p14:tracePt t="110395" x="10053638" y="4391025"/>
          <p14:tracePt t="110412" x="10115550" y="4391025"/>
          <p14:tracePt t="110429" x="10144125" y="4391025"/>
          <p14:tracePt t="110445" x="10196513" y="4386263"/>
          <p14:tracePt t="110462" x="10215563" y="4381500"/>
          <p14:tracePt t="110479" x="10263188" y="4371975"/>
          <p14:tracePt t="110496" x="10291763" y="4367213"/>
          <p14:tracePt t="110512" x="10363200" y="4357688"/>
          <p14:tracePt t="110529" x="10391775" y="4352925"/>
          <p14:tracePt t="110546" x="10448925" y="4343400"/>
          <p14:tracePt t="110562" x="10467975" y="4338638"/>
          <p14:tracePt t="110579" x="10477500" y="4338638"/>
          <p14:tracePt t="110596" x="10496550" y="4338638"/>
          <p14:tracePt t="110612" x="10510838" y="4333875"/>
          <p14:tracePt t="110629" x="10529888" y="4333875"/>
          <p14:tracePt t="110646" x="10539413" y="4333875"/>
          <p14:tracePt t="110662" x="10558463" y="4333875"/>
          <p14:tracePt t="110679" x="10567988" y="4333875"/>
          <p14:tracePt t="110695" x="10577513" y="4333875"/>
          <p14:tracePt t="110712" x="10587038" y="4333875"/>
          <p14:tracePt t="110729" x="10610850" y="4338638"/>
          <p14:tracePt t="110746" x="10620375" y="4343400"/>
          <p14:tracePt t="110763" x="10639425" y="4348163"/>
          <p14:tracePt t="110779" x="10648950" y="4352925"/>
          <p14:tracePt t="110796" x="10653713" y="4357688"/>
          <p14:tracePt t="110812" x="10658475" y="4362450"/>
          <p14:tracePt t="110829" x="10672763" y="4376738"/>
          <p14:tracePt t="110846" x="10682288" y="4386263"/>
          <p14:tracePt t="110862" x="10691813" y="4414838"/>
          <p14:tracePt t="110879" x="10696575" y="4429125"/>
          <p14:tracePt t="110896" x="10710863" y="4457700"/>
          <p14:tracePt t="110913" x="10715625" y="4481513"/>
          <p14:tracePt t="110929" x="10725150" y="4538663"/>
          <p14:tracePt t="110946" x="10734675" y="4581525"/>
          <p14:tracePt t="110963" x="10787063" y="4662488"/>
          <p14:tracePt t="110979" x="10815638" y="4700588"/>
          <p14:tracePt t="110996" x="10872788" y="4757738"/>
          <p14:tracePt t="111013" x="10896600" y="4772025"/>
          <p14:tracePt t="111029" x="10901363" y="4772025"/>
          <p14:tracePt t="111076" x="10910888" y="4776788"/>
          <p14:tracePt t="111089" x="10915650" y="4776788"/>
          <p14:tracePt t="111098" x="10920413" y="4781550"/>
          <p14:tracePt t="111113" x="10929938" y="4786313"/>
          <p14:tracePt t="111132" x="10934700" y="4786313"/>
          <p14:tracePt t="111166" x="10939463" y="4786313"/>
          <p14:tracePt t="111177" x="10944225" y="4786313"/>
          <p14:tracePt t="111189" x="10948988" y="4786313"/>
          <p14:tracePt t="111199" x="10958513" y="4786313"/>
          <p14:tracePt t="111213" x="10963275" y="4786313"/>
          <p14:tracePt t="111278" x="10963275" y="4781550"/>
          <p14:tracePt t="111301" x="10963275" y="4776788"/>
          <p14:tracePt t="111312" x="10963275" y="4772025"/>
          <p14:tracePt t="111323" x="10953750" y="4772025"/>
          <p14:tracePt t="111334" x="10948988" y="4767263"/>
          <p14:tracePt t="111346" x="10944225" y="4762500"/>
          <p14:tracePt t="111363" x="10934700" y="4762500"/>
          <p14:tracePt t="111379" x="10910888" y="4748213"/>
          <p14:tracePt t="111396" x="10887075" y="4743450"/>
          <p14:tracePt t="111413" x="10844213" y="4724400"/>
          <p14:tracePt t="111429" x="10820400" y="4714875"/>
          <p14:tracePt t="111446" x="10763250" y="4695825"/>
          <p14:tracePt t="111463" x="10744200" y="4686300"/>
          <p14:tracePt t="111480" x="10715625" y="4676775"/>
          <p14:tracePt t="111496" x="10710863" y="4672013"/>
          <p14:tracePt t="111513" x="10701338" y="4672013"/>
          <p14:tracePt t="111530" x="10696575" y="4672013"/>
          <p14:tracePt t="111547" x="10687050" y="4672013"/>
          <p14:tracePt t="111563" x="10677525" y="4672013"/>
          <p14:tracePt t="111580" x="10668000" y="4672013"/>
          <p14:tracePt t="111596" x="10648950" y="4672013"/>
          <p14:tracePt t="111613" x="10639425" y="4672013"/>
          <p14:tracePt t="111630" x="10615613" y="4672013"/>
          <p14:tracePt t="111646" x="10606088" y="4672013"/>
          <p14:tracePt t="111663" x="10582275" y="4676775"/>
          <p14:tracePt t="111680" x="10572750" y="4681538"/>
          <p14:tracePt t="111696" x="10553700" y="4695825"/>
          <p14:tracePt t="111713" x="10548938" y="4705350"/>
          <p14:tracePt t="111730" x="10534650" y="4719638"/>
          <p14:tracePt t="111746" x="10525125" y="4724400"/>
          <p14:tracePt t="111763" x="10501313" y="4738688"/>
          <p14:tracePt t="111780" x="10491788" y="4748213"/>
          <p14:tracePt t="111796" x="10453688" y="4767263"/>
          <p14:tracePt t="111813" x="10425113" y="4781550"/>
          <p14:tracePt t="111830" x="10382250" y="4805363"/>
          <p14:tracePt t="111846" x="10358438" y="4819650"/>
          <p14:tracePt t="111863" x="10325100" y="4848225"/>
          <p14:tracePt t="111880" x="10310813" y="4857750"/>
          <p14:tracePt t="111897" x="10277475" y="4881563"/>
          <p14:tracePt t="111913" x="10258425" y="4900613"/>
          <p14:tracePt t="111930" x="10225088" y="4933950"/>
          <p14:tracePt t="111947" x="10210800" y="4953000"/>
          <p14:tracePt t="111964" x="10191750" y="4981575"/>
          <p14:tracePt t="111980" x="10186988" y="5000625"/>
          <p14:tracePt t="111997" x="10186988" y="5024438"/>
          <p14:tracePt t="112013" x="10186988" y="5038725"/>
          <p14:tracePt t="112030" x="10182225" y="5053013"/>
          <p14:tracePt t="112047" x="10167938" y="5086350"/>
          <p14:tracePt t="112063" x="10158413" y="5110163"/>
          <p14:tracePt t="112080" x="10144125" y="5162550"/>
          <p14:tracePt t="112097" x="10139363" y="5191125"/>
          <p14:tracePt t="112101" x="10134600" y="5219700"/>
          <p14:tracePt t="112113" x="10129838" y="5238750"/>
          <p14:tracePt t="112130" x="10129838" y="5257800"/>
          <p14:tracePt t="112147" x="10129838" y="5300663"/>
          <p14:tracePt t="112164" x="10139363" y="5338763"/>
          <p14:tracePt t="112180" x="10144125" y="5372100"/>
          <p14:tracePt t="112197" x="10148888" y="5395913"/>
          <p14:tracePt t="112214" x="10163175" y="5424488"/>
          <p14:tracePt t="112230" x="10167938" y="5438775"/>
          <p14:tracePt t="112247" x="10182225" y="5467350"/>
          <p14:tracePt t="112264" x="10182225" y="5476875"/>
          <p14:tracePt t="112280" x="10191750" y="5495925"/>
          <p14:tracePt t="112297" x="10191750" y="5510213"/>
          <p14:tracePt t="112314" x="10196513" y="5524500"/>
          <p14:tracePt t="112330" x="10196513" y="5538788"/>
          <p14:tracePt t="112347" x="10210800" y="5567363"/>
          <p14:tracePt t="112364" x="10220325" y="5591175"/>
          <p14:tracePt t="112380" x="10229850" y="5653088"/>
          <p14:tracePt t="112397" x="10229850" y="5691188"/>
          <p14:tracePt t="112414" x="10225088" y="5762625"/>
          <p14:tracePt t="112430" x="10215563" y="5800725"/>
          <p14:tracePt t="112447" x="10215563" y="5857875"/>
          <p14:tracePt t="112464" x="10215563" y="5876925"/>
          <p14:tracePt t="112481" x="10220325" y="5895975"/>
          <p14:tracePt t="112497" x="10229850" y="5900738"/>
          <p14:tracePt t="112514" x="10244138" y="5900738"/>
          <p14:tracePt t="112530" x="10291763" y="5910263"/>
          <p14:tracePt t="112547" x="10306050" y="5915025"/>
          <p14:tracePt t="112564" x="10325100" y="5919788"/>
          <p14:tracePt t="112581" x="10329863" y="5924550"/>
          <p14:tracePt t="112597" x="10348913" y="5938838"/>
          <p14:tracePt t="112614" x="10363200" y="5948363"/>
          <p14:tracePt t="112631" x="10401300" y="5976938"/>
          <p14:tracePt t="112647" x="10420350" y="5991225"/>
          <p14:tracePt t="112664" x="10458450" y="6024563"/>
          <p14:tracePt t="112681" x="10487025" y="6038850"/>
          <p14:tracePt t="112697" x="10544175" y="6067425"/>
          <p14:tracePt t="112714" x="10563225" y="6072188"/>
          <p14:tracePt t="112731" x="10620375" y="6091238"/>
          <p14:tracePt t="112747" x="10644188" y="6096000"/>
          <p14:tracePt t="112764" x="10696575" y="6105525"/>
          <p14:tracePt t="112781" x="10725150" y="6110288"/>
          <p14:tracePt t="112797" x="10777538" y="6119813"/>
          <p14:tracePt t="112814" x="10806113" y="6119813"/>
          <p14:tracePt t="112831" x="10868025" y="6119813"/>
          <p14:tracePt t="112847" x="10915650" y="6124575"/>
          <p14:tracePt t="112864" x="10982325" y="6129338"/>
          <p14:tracePt t="112881" x="10996613" y="6129338"/>
          <p14:tracePt t="112897" x="11001375" y="6129338"/>
          <p14:tracePt t="112914" x="11015663" y="6115050"/>
          <p14:tracePt t="112931" x="11020425" y="6096000"/>
          <p14:tracePt t="112948" x="11029950" y="6086475"/>
          <p14:tracePt t="112964" x="11044238" y="6053138"/>
          <p14:tracePt t="112981" x="11058525" y="6034088"/>
          <p14:tracePt t="112997" x="11072813" y="6010275"/>
          <p14:tracePt t="113014" x="11101388" y="5976938"/>
          <p14:tracePt t="113031" x="11125200" y="5957888"/>
          <p14:tracePt t="113047" x="11158538" y="5929313"/>
          <p14:tracePt t="113064" x="11172825" y="5910263"/>
          <p14:tracePt t="113081" x="11206163" y="5872163"/>
          <p14:tracePt t="113098" x="11210925" y="5862638"/>
          <p14:tracePt t="113101" x="11225213" y="5848350"/>
          <p14:tracePt t="113114" x="11234738" y="5834063"/>
          <p14:tracePt t="113131" x="11244263" y="5824538"/>
          <p14:tracePt t="113148" x="11258550" y="5800725"/>
          <p14:tracePt t="113164" x="11268075" y="5786438"/>
          <p14:tracePt t="113181" x="11291888" y="5748338"/>
          <p14:tracePt t="113198" x="11306175" y="5724525"/>
          <p14:tracePt t="113214" x="11334750" y="5691188"/>
          <p14:tracePt t="113231" x="11349038" y="5676900"/>
          <p14:tracePt t="113248" x="11368088" y="5634038"/>
          <p14:tracePt t="113264" x="11372850" y="5610225"/>
          <p14:tracePt t="113281" x="11387138" y="5557838"/>
          <p14:tracePt t="113298" x="11396663" y="5529263"/>
          <p14:tracePt t="113314" x="11410950" y="5495925"/>
          <p14:tracePt t="113331" x="11415713" y="5476875"/>
          <p14:tracePt t="113348" x="11420475" y="5438775"/>
          <p14:tracePt t="113365" x="11425238" y="5414963"/>
          <p14:tracePt t="113381" x="11434763" y="5376863"/>
          <p14:tracePt t="113398" x="11439525" y="5353050"/>
          <p14:tracePt t="113415" x="11449050" y="5305425"/>
          <p14:tracePt t="113431" x="11449050" y="5291138"/>
          <p14:tracePt t="113448" x="11449050" y="5281613"/>
          <p14:tracePt t="113465" x="11449050" y="5243513"/>
          <p14:tracePt t="113481" x="11439525" y="5224463"/>
          <p14:tracePt t="113498" x="11415713" y="5167313"/>
          <p14:tracePt t="113515" x="11401425" y="5138738"/>
          <p14:tracePt t="113531" x="11368088" y="5081588"/>
          <p14:tracePt t="113548" x="11363325" y="5067300"/>
          <p14:tracePt t="113565" x="11349038" y="5043488"/>
          <p14:tracePt t="113581" x="11344275" y="5029200"/>
          <p14:tracePt t="113598" x="11334750" y="5010150"/>
          <p14:tracePt t="113615" x="11329988" y="5005388"/>
          <p14:tracePt t="113631" x="11310938" y="4981575"/>
          <p14:tracePt t="113648" x="11301413" y="4972050"/>
          <p14:tracePt t="113665" x="11277600" y="4948238"/>
          <p14:tracePt t="113681" x="11263313" y="4933950"/>
          <p14:tracePt t="113698" x="11215688" y="4905375"/>
          <p14:tracePt t="113715" x="11196638" y="4886325"/>
          <p14:tracePt t="113731" x="11172825" y="4862513"/>
          <p14:tracePt t="113748" x="11158538" y="4852988"/>
          <p14:tracePt t="113765" x="11149013" y="4838700"/>
          <p14:tracePt t="113781" x="11139488" y="4833938"/>
          <p14:tracePt t="113798" x="11120438" y="4819650"/>
          <p14:tracePt t="113815" x="11106150" y="4810125"/>
          <p14:tracePt t="113831" x="11087100" y="4795838"/>
          <p14:tracePt t="113848" x="11077575" y="4791075"/>
          <p14:tracePt t="113865" x="11044238" y="4772025"/>
          <p14:tracePt t="113882" x="11029950" y="4767263"/>
          <p14:tracePt t="113898" x="11006138" y="4752975"/>
          <p14:tracePt t="113915" x="10996613" y="4748213"/>
          <p14:tracePt t="113932" x="10987088" y="4743450"/>
          <p14:tracePt t="113949" x="10958513" y="4733925"/>
          <p14:tracePt t="113965" x="10944225" y="4729163"/>
          <p14:tracePt t="113982" x="10920413" y="4724400"/>
          <p14:tracePt t="113998" x="10910888" y="4719638"/>
          <p14:tracePt t="114015" x="10882313" y="4710113"/>
          <p14:tracePt t="114032" x="10872788" y="4710113"/>
          <p14:tracePt t="114048" x="10853738" y="4700588"/>
          <p14:tracePt t="114065" x="10844213" y="4700588"/>
          <p14:tracePt t="114082" x="10825163" y="4695825"/>
          <p14:tracePt t="114098" x="10806113" y="4691063"/>
          <p14:tracePt t="114102" x="10791825" y="4686300"/>
          <p14:tracePt t="114115" x="10772775" y="4681538"/>
          <p14:tracePt t="114132" x="10758488" y="4681538"/>
          <p14:tracePt t="114149" x="10739438" y="4676775"/>
          <p14:tracePt t="114165" x="10729913" y="4676775"/>
          <p14:tracePt t="114182" x="10720388" y="4676775"/>
          <p14:tracePt t="114199" x="10715625" y="4676775"/>
          <p14:tracePt t="114215" x="10706100" y="4676775"/>
          <p14:tracePt t="114232" x="10706100" y="4672013"/>
          <p14:tracePt t="114249" x="10701338" y="4672013"/>
          <p14:tracePt t="114265" x="10696575" y="4672013"/>
          <p14:tracePt t="114282" x="10691813" y="4672013"/>
          <p14:tracePt t="114299" x="10687050" y="4672013"/>
          <p14:tracePt t="114315" x="10682288" y="4672013"/>
          <p14:tracePt t="114349" x="10677525" y="4672013"/>
          <p14:tracePt t="114383" x="10672763" y="4672013"/>
          <p14:tracePt t="114395" x="10668000" y="4667250"/>
          <p14:tracePt t="114417" x="10663238" y="4667250"/>
          <p14:tracePt t="114440" x="10658475" y="4667250"/>
          <p14:tracePt t="114451" x="10658475" y="4662488"/>
          <p14:tracePt t="114462" x="10653713" y="4662488"/>
          <p14:tracePt t="114473" x="10648950" y="4662488"/>
          <p14:tracePt t="114496" x="10644188" y="4662488"/>
          <p14:tracePt t="114519" x="10639425" y="4662488"/>
          <p14:tracePt t="114530" x="10634663" y="4662488"/>
          <p14:tracePt t="114541" x="10629900" y="4662488"/>
          <p14:tracePt t="114552" x="10620375" y="4662488"/>
          <p14:tracePt t="114565" x="10606088" y="4667250"/>
          <p14:tracePt t="114582" x="10596563" y="4667250"/>
          <p14:tracePt t="114599" x="10577513" y="4676775"/>
          <p14:tracePt t="114616" x="10567988" y="4681538"/>
          <p14:tracePt t="114632" x="10544175" y="4686300"/>
          <p14:tracePt t="114649" x="10539413" y="4691063"/>
          <p14:tracePt t="114666" x="10525125" y="4695825"/>
          <p14:tracePt t="114682" x="10520363" y="4700588"/>
          <p14:tracePt t="114699" x="10506075" y="4705350"/>
          <p14:tracePt t="114716" x="10501313" y="4710113"/>
          <p14:tracePt t="114732" x="10472738" y="4714875"/>
          <p14:tracePt t="114749" x="10458450" y="4724400"/>
          <p14:tracePt t="114766" x="10415588" y="4743450"/>
          <p14:tracePt t="114782" x="10401300" y="4748213"/>
          <p14:tracePt t="114799" x="10377488" y="4757738"/>
          <p14:tracePt t="114816" x="10372725" y="4757738"/>
          <p14:tracePt t="114832" x="10358438" y="4767263"/>
          <p14:tracePt t="114849" x="10353675" y="4767263"/>
          <p14:tracePt t="114866" x="10339388" y="4776788"/>
          <p14:tracePt t="114882" x="10334625" y="4776788"/>
          <p14:tracePt t="114899" x="10325100" y="4781550"/>
          <p14:tracePt t="114916" x="10315575" y="4786313"/>
          <p14:tracePt t="114932" x="10306050" y="4791075"/>
          <p14:tracePt t="114949" x="10296525" y="4795838"/>
          <p14:tracePt t="114966" x="10296525" y="4800600"/>
          <p14:tracePt t="114982" x="10291763" y="4805363"/>
          <p14:tracePt t="114999" x="10287000" y="4805363"/>
          <p14:tracePt t="115016" x="10282238" y="4805363"/>
          <p14:tracePt t="115036" x="10277475" y="4810125"/>
          <p14:tracePt t="115058" x="10272713" y="4810125"/>
          <p14:tracePt t="115104" x="10267950" y="4810125"/>
          <p14:tracePt t="115115" x="10263188" y="4810125"/>
          <p14:tracePt t="115126" x="10263188" y="4814888"/>
          <p14:tracePt t="115137" x="10258425" y="4814888"/>
          <p14:tracePt t="115149" x="10258425" y="4819650"/>
          <p14:tracePt t="115166" x="10253663" y="4824413"/>
          <p14:tracePt t="115216" x="10248900" y="4824413"/>
          <p14:tracePt t="115227" x="10248900" y="4829175"/>
          <p14:tracePt t="115250" x="10248900" y="4833938"/>
          <p14:tracePt t="115498" x="10244138" y="4843463"/>
          <p14:tracePt t="115644" x="10244138" y="4848225"/>
          <p14:tracePt t="115756" x="10244138" y="4852988"/>
          <p14:tracePt t="115768" x="10248900" y="4852988"/>
          <p14:tracePt t="115779" x="10248900" y="4857750"/>
          <p14:tracePt t="115790" x="10253663" y="4857750"/>
          <p14:tracePt t="115801" x="10253663" y="4862513"/>
          <p14:tracePt t="115817" x="10258425" y="4867275"/>
          <p14:tracePt t="115835" x="10263188" y="4872038"/>
          <p14:tracePt t="115850" x="10267950" y="4872038"/>
          <p14:tracePt t="115867" x="10272713" y="4881563"/>
          <p14:tracePt t="115883" x="10272713" y="4891088"/>
          <p14:tracePt t="115900" x="10277475" y="4895850"/>
          <p14:tracePt t="115917" x="10287000" y="4910138"/>
          <p14:tracePt t="115933" x="10287000" y="4914900"/>
          <p14:tracePt t="115950" x="10291763" y="4924425"/>
          <p14:tracePt t="115967" x="10296525" y="4924425"/>
          <p14:tracePt t="115983" x="10301288" y="4933950"/>
          <p14:tracePt t="116017" x="10306050" y="4948238"/>
          <p14:tracePt t="116033" x="10310813" y="4953000"/>
          <p14:tracePt t="116050" x="10320338" y="4967288"/>
          <p14:tracePt t="116067" x="10320338" y="4972050"/>
          <p14:tracePt t="116083" x="10325100" y="4986338"/>
          <p14:tracePt t="116100" x="10329863" y="4991100"/>
          <p14:tracePt t="116117" x="10329863" y="5005388"/>
          <p14:tracePt t="116133" x="10329863" y="5010150"/>
          <p14:tracePt t="116150" x="10334625" y="5024438"/>
          <p14:tracePt t="116167" x="10339388" y="5029200"/>
          <p14:tracePt t="116184" x="10339388" y="5043488"/>
          <p14:tracePt t="116200" x="10339388" y="5048250"/>
          <p14:tracePt t="116217" x="10339388" y="5067300"/>
          <p14:tracePt t="116234" x="10339388" y="5081588"/>
          <p14:tracePt t="116250" x="10348913" y="5110163"/>
          <p14:tracePt t="116267" x="10348913" y="5119688"/>
          <p14:tracePt t="116284" x="10348913" y="5138738"/>
          <p14:tracePt t="116300" x="10348913" y="5148263"/>
          <p14:tracePt t="116317" x="10344150" y="5172075"/>
          <p14:tracePt t="116334" x="10339388" y="5181600"/>
          <p14:tracePt t="116351" x="10339388" y="5191125"/>
          <p14:tracePt t="116367" x="10339388" y="5210175"/>
          <p14:tracePt t="116384" x="10339388" y="5219700"/>
          <p14:tracePt t="116400" x="10339388" y="5238750"/>
          <p14:tracePt t="116417" x="10344150" y="5243513"/>
          <p14:tracePt t="116434" x="10348913" y="5257800"/>
          <p14:tracePt t="116450" x="10348913" y="5262563"/>
          <p14:tracePt t="116467" x="10348913" y="5286375"/>
          <p14:tracePt t="116484" x="10348913" y="5295900"/>
          <p14:tracePt t="116500" x="10358438" y="5324475"/>
          <p14:tracePt t="116517" x="10363200" y="5338763"/>
          <p14:tracePt t="116534" x="10367963" y="5367338"/>
          <p14:tracePt t="116551" x="10367963" y="5376863"/>
          <p14:tracePt t="116567" x="10358438" y="5400675"/>
          <p14:tracePt t="116584" x="10358438" y="5410200"/>
          <p14:tracePt t="116600" x="10358438" y="5438775"/>
          <p14:tracePt t="116617" x="10358438" y="5453063"/>
          <p14:tracePt t="116634" x="10358438" y="5481638"/>
          <p14:tracePt t="116651" x="10358438" y="5491163"/>
          <p14:tracePt t="116667" x="10348913" y="5510213"/>
          <p14:tracePt t="116684" x="10348913" y="5519738"/>
          <p14:tracePt t="116701" x="10339388" y="5534025"/>
          <p14:tracePt t="116717" x="10334625" y="5543550"/>
          <p14:tracePt t="116734" x="10325100" y="5557838"/>
          <p14:tracePt t="116751" x="10320338" y="5567363"/>
          <p14:tracePt t="116767" x="10306050" y="5581650"/>
          <p14:tracePt t="116784" x="10301288" y="5586413"/>
          <p14:tracePt t="116801" x="10296525" y="5600700"/>
          <p14:tracePt t="116817" x="10291763" y="5605463"/>
          <p14:tracePt t="116834" x="10291763" y="5610225"/>
          <p14:tracePt t="116851" x="10287000" y="5619750"/>
          <p14:tracePt t="116867" x="10287000" y="5624513"/>
          <p14:tracePt t="116884" x="10287000" y="5643563"/>
          <p14:tracePt t="116901" x="10287000" y="5653088"/>
          <p14:tracePt t="116917" x="10291763" y="5676900"/>
          <p14:tracePt t="116934" x="10291763" y="5686425"/>
          <p14:tracePt t="116951" x="10301288" y="5700713"/>
          <p14:tracePt t="116968" x="10301288" y="5710238"/>
          <p14:tracePt t="116984" x="10301288" y="5729288"/>
          <p14:tracePt t="117001" x="10301288" y="5743575"/>
          <p14:tracePt t="117034" x="10310813" y="5776913"/>
          <p14:tracePt t="117051" x="10310813" y="5781675"/>
          <p14:tracePt t="117068" x="10310813" y="5786438"/>
          <p14:tracePt t="117084" x="10310813" y="5791200"/>
          <p14:tracePt t="117101" x="10310813" y="5795963"/>
          <p14:tracePt t="117104" x="10310813" y="5805488"/>
          <p14:tracePt t="117118" x="10306050" y="5805488"/>
          <p14:tracePt t="117134" x="10301288" y="5815013"/>
          <p14:tracePt t="117151" x="10296525" y="5819775"/>
          <p14:tracePt t="117184" x="10291763" y="5824538"/>
          <p14:tracePt t="117201" x="10287000" y="5829300"/>
          <p14:tracePt t="117219" x="10282238" y="5834063"/>
          <p14:tracePt t="117234" x="10277475" y="5838825"/>
          <p14:tracePt t="117252" x="10272713" y="5838825"/>
          <p14:tracePt t="117286" x="10267950" y="5838825"/>
          <p14:tracePt t="117309" x="10258425" y="5838825"/>
          <p14:tracePt t="117320" x="10248900" y="5838825"/>
          <p14:tracePt t="117331" x="10239375" y="5838825"/>
          <p14:tracePt t="117342" x="10234613" y="5838825"/>
          <p14:tracePt t="117353" x="10225088" y="5834063"/>
          <p14:tracePt t="117368" x="10220325" y="5829300"/>
          <p14:tracePt t="117385" x="10215563" y="5829300"/>
          <p14:tracePt t="117401" x="10210800" y="5824538"/>
          <p14:tracePt t="117418" x="10210800" y="5819775"/>
          <p14:tracePt t="117434" x="10206038" y="5815013"/>
          <p14:tracePt t="117451" x="10201275" y="5810250"/>
          <p14:tracePt t="117468" x="10196513" y="5805488"/>
          <p14:tracePt t="117488" x="10191750" y="5800725"/>
          <p14:tracePt t="117501" x="10191750" y="5795963"/>
          <p14:tracePt t="117518" x="10186988" y="5795963"/>
          <p14:tracePt t="117535" x="10182225" y="5786438"/>
          <p14:tracePt t="117551" x="10182225" y="5781675"/>
          <p14:tracePt t="117568" x="10172700" y="5772150"/>
          <p14:tracePt t="117585" x="10172700" y="5767388"/>
          <p14:tracePt t="117601" x="10167938" y="5757863"/>
          <p14:tracePt t="117618" x="10163175" y="5748338"/>
          <p14:tracePt t="117635" x="10158413" y="5734050"/>
          <p14:tracePt t="117651" x="10153650" y="5729288"/>
          <p14:tracePt t="117668" x="10148888" y="5715000"/>
          <p14:tracePt t="117685" x="10148888" y="5700713"/>
          <p14:tracePt t="117701" x="10148888" y="5691188"/>
          <p14:tracePt t="117718" x="10148888" y="5681663"/>
          <p14:tracePt t="117735" x="10144125" y="5667375"/>
          <p14:tracePt t="117751" x="10139363" y="5657850"/>
          <p14:tracePt t="117768" x="10139363" y="5653088"/>
          <p14:tracePt t="117785" x="10129838" y="5634038"/>
          <p14:tracePt t="117802" x="10125075" y="5614988"/>
          <p14:tracePt t="117818" x="10120313" y="5605463"/>
          <p14:tracePt t="117835" x="10115550" y="5595938"/>
          <p14:tracePt t="117852" x="10115550" y="5576888"/>
          <p14:tracePt t="117868" x="10115550" y="5567363"/>
          <p14:tracePt t="117885" x="10115550" y="5548313"/>
          <p14:tracePt t="117902" x="10115550" y="5538788"/>
          <p14:tracePt t="117918" x="10115550" y="5519738"/>
          <p14:tracePt t="117935" x="10115550" y="5505450"/>
          <p14:tracePt t="117952" x="10125075" y="5476875"/>
          <p14:tracePt t="117968" x="10129838" y="5453063"/>
          <p14:tracePt t="117985" x="10134600" y="5414963"/>
          <p14:tracePt t="118002" x="10139363" y="5391150"/>
          <p14:tracePt t="118018" x="10153650" y="5343525"/>
          <p14:tracePt t="118035" x="10158413" y="5314950"/>
          <p14:tracePt t="118052" x="10167938" y="5262563"/>
          <p14:tracePt t="118068" x="10172700" y="5238750"/>
          <p14:tracePt t="118085" x="10182225" y="5200650"/>
          <p14:tracePt t="118102" x="10191750" y="5186363"/>
          <p14:tracePt t="118118" x="10206038" y="5148263"/>
          <p14:tracePt t="118135" x="10210800" y="5133975"/>
          <p14:tracePt t="118152" x="10220325" y="5105400"/>
          <p14:tracePt t="118169" x="10225088" y="5086350"/>
          <p14:tracePt t="118185" x="10229850" y="5076825"/>
          <p14:tracePt t="118202" x="10234613" y="5057775"/>
          <p14:tracePt t="118219" x="10244138" y="5033963"/>
          <p14:tracePt t="118235" x="10248900" y="5019675"/>
          <p14:tracePt t="118252" x="10248900" y="5010150"/>
          <p14:tracePt t="118269" x="10248900" y="5000625"/>
          <p14:tracePt t="118286" x="10258425" y="4967288"/>
          <p14:tracePt t="118302" x="10263188" y="4962525"/>
          <p14:tracePt t="118319" x="10263188" y="4957763"/>
          <p14:tracePt t="118335" x="10272713" y="4943475"/>
          <p14:tracePt t="118352" x="10272713" y="4938713"/>
          <p14:tracePt t="118369" x="10277475" y="4933950"/>
          <p14:tracePt t="118386" x="10282238" y="4933950"/>
          <p14:tracePt t="118402" x="10287000" y="4929188"/>
          <p14:tracePt t="118419" x="10291763" y="4924425"/>
          <p14:tracePt t="118435" x="10296525" y="4924425"/>
          <p14:tracePt t="118452" x="10296525" y="4919663"/>
          <p14:tracePt t="118469" x="10301288" y="4919663"/>
          <p14:tracePt t="118953" x="10306050" y="4919663"/>
          <p14:tracePt t="118963" x="10310813" y="4924425"/>
          <p14:tracePt t="118974" x="10310813" y="4929188"/>
          <p14:tracePt t="118996" x="10315575" y="4938713"/>
          <p14:tracePt t="119008" x="10315575" y="4943475"/>
          <p14:tracePt t="119036" x="10325100" y="4957763"/>
          <p14:tracePt t="119053" x="10329863" y="4967288"/>
          <p14:tracePt t="119069" x="10329863" y="4976813"/>
          <p14:tracePt t="119086" x="10339388" y="4995863"/>
          <p14:tracePt t="119103" x="10344150" y="5010150"/>
          <p14:tracePt t="119119" x="10358438" y="5043488"/>
          <p14:tracePt t="119136" x="10358438" y="5057775"/>
          <p14:tracePt t="119153" x="10367963" y="5076825"/>
          <p14:tracePt t="119169" x="10372725" y="5086350"/>
          <p14:tracePt t="119186" x="10377488" y="5114925"/>
          <p14:tracePt t="119203" x="10382250" y="5133975"/>
          <p14:tracePt t="119219" x="10382250" y="5148263"/>
          <p14:tracePt t="119236" x="10382250" y="5172075"/>
          <p14:tracePt t="119253" x="10382250" y="5191125"/>
          <p14:tracePt t="119269" x="10377488" y="5214938"/>
          <p14:tracePt t="119286" x="10372725" y="5224463"/>
          <p14:tracePt t="119303" x="10363200" y="5248275"/>
          <p14:tracePt t="119319" x="10363200" y="5262563"/>
          <p14:tracePt t="119336" x="10358438" y="5291138"/>
          <p14:tracePt t="119353" x="10358438" y="5305425"/>
          <p14:tracePt t="119369" x="10367963" y="5348288"/>
          <p14:tracePt t="119386" x="10372725" y="5362575"/>
          <p14:tracePt t="119403" x="10387013" y="5395913"/>
          <p14:tracePt t="119420" x="10387013" y="5405438"/>
          <p14:tracePt t="119436" x="10377488" y="5424488"/>
          <p14:tracePt t="119453" x="10367963" y="5434013"/>
          <p14:tracePt t="119470" x="10353675" y="5462588"/>
          <p14:tracePt t="119486" x="10348913" y="5486400"/>
          <p14:tracePt t="119503" x="10334625" y="5519738"/>
          <p14:tracePt t="119520" x="10325100" y="5538788"/>
          <p14:tracePt t="119536" x="10315575" y="5576888"/>
          <p14:tracePt t="119553" x="10315575" y="5600700"/>
          <p14:tracePt t="119570" x="10325100" y="5634038"/>
          <p14:tracePt t="119586" x="10329863" y="5653088"/>
          <p14:tracePt t="119603" x="10344150" y="5667375"/>
          <p14:tracePt t="119620" x="10344150" y="5672138"/>
          <p14:tracePt t="119636" x="10344150" y="5681663"/>
          <p14:tracePt t="119670" x="10334625" y="5686425"/>
          <p14:tracePt t="119686" x="10325100" y="5686425"/>
          <p14:tracePt t="119703" x="10320338" y="5695950"/>
          <p14:tracePt t="119720" x="10306050" y="5715000"/>
          <p14:tracePt t="119736" x="10301288" y="5719763"/>
          <p14:tracePt t="119753" x="10287000" y="5734050"/>
          <p14:tracePt t="119770" x="10277475" y="5738813"/>
          <p14:tracePt t="119787" x="10272713" y="5743575"/>
          <p14:tracePt t="119803" x="10272713" y="5748338"/>
          <p14:tracePt t="119862" x="10267950" y="5748338"/>
          <p14:tracePt t="119873" x="10263188" y="5748338"/>
          <p14:tracePt t="119884" x="10263188" y="5753100"/>
          <p14:tracePt t="119896" x="10258425" y="5757863"/>
          <p14:tracePt t="119919" x="10253663" y="5762625"/>
          <p14:tracePt t="120009" x="10253663" y="5767388"/>
          <p14:tracePt t="120031" x="10253663" y="5776913"/>
          <p14:tracePt t="120042" x="10253663" y="5781675"/>
          <p14:tracePt t="120054" x="10253663" y="5786438"/>
          <p14:tracePt t="120088" x="10253663" y="5791200"/>
          <p14:tracePt t="120133" x="10253663" y="5795963"/>
          <p14:tracePt t="120166" x="10253663" y="5800725"/>
          <p14:tracePt t="120178" x="10253663" y="5805488"/>
          <p14:tracePt t="120200" x="10253663" y="5810250"/>
          <p14:tracePt t="120267" x="10253663" y="5815013"/>
          <p14:tracePt t="120278" x="10248900" y="5815013"/>
          <p14:tracePt t="120290" x="10239375" y="5815013"/>
          <p14:tracePt t="120301" x="10234613" y="5815013"/>
          <p14:tracePt t="120312" x="10225088" y="5815013"/>
          <p14:tracePt t="120324" x="10215563" y="5815013"/>
          <p14:tracePt t="120337" x="10201275" y="5810250"/>
          <p14:tracePt t="120354" x="10191750" y="5805488"/>
          <p14:tracePt t="120662" x="10186988" y="5805488"/>
          <p14:tracePt t="120673" x="10191750" y="5810250"/>
          <p14:tracePt t="120683" x="10201275" y="5810250"/>
          <p14:tracePt t="120695" x="10210800" y="5810250"/>
          <p14:tracePt t="120706" x="10215563" y="5815013"/>
          <p14:tracePt t="120721" x="10220325" y="5815013"/>
          <p14:tracePt t="120762" x="10215563" y="5819775"/>
          <p14:tracePt t="120773" x="10206038" y="5824538"/>
          <p14:tracePt t="120784" x="10196513" y="5824538"/>
          <p14:tracePt t="120795" x="10186988" y="5829300"/>
          <p14:tracePt t="120807" x="10182225" y="5834063"/>
          <p14:tracePt t="120821" x="10177463" y="5838825"/>
          <p14:tracePt t="120837" x="10167938" y="5848350"/>
          <p14:tracePt t="120854" x="10153650" y="5853113"/>
          <p14:tracePt t="120871" x="10148888" y="5857875"/>
          <p14:tracePt t="120887" x="10134600" y="5867400"/>
          <p14:tracePt t="120904" x="10129838" y="5872163"/>
          <p14:tracePt t="120921" x="10106025" y="5886450"/>
          <p14:tracePt t="120937" x="10096500" y="5895975"/>
          <p14:tracePt t="120954" x="10077450" y="5919788"/>
          <p14:tracePt t="120971" x="10072688" y="5924550"/>
          <p14:tracePt t="120987" x="10063163" y="5938838"/>
          <p14:tracePt t="121004" x="10053638" y="5943600"/>
          <p14:tracePt t="121021" x="10048875" y="5948363"/>
          <p14:tracePt t="121037" x="10048875" y="5953125"/>
          <p14:tracePt t="121054" x="10039350" y="5957888"/>
          <p14:tracePt t="121087" x="10034588" y="5962650"/>
          <p14:tracePt t="121104" x="10029825" y="5967413"/>
          <p14:tracePt t="121121" x="10020300" y="5976938"/>
          <p14:tracePt t="121137" x="10015538" y="5976938"/>
          <p14:tracePt t="121154" x="10010775" y="5986463"/>
          <p14:tracePt t="121171" x="9996488" y="6000750"/>
          <p14:tracePt t="121188" x="9991725" y="6005513"/>
          <p14:tracePt t="121204" x="9977438" y="6019800"/>
          <p14:tracePt t="121221" x="9977438" y="6024563"/>
          <p14:tracePt t="121238" x="9963150" y="6029325"/>
          <p14:tracePt t="121254" x="9958388" y="6034088"/>
          <p14:tracePt t="121271" x="9939338" y="6038850"/>
          <p14:tracePt t="121288" x="9925050" y="6043613"/>
          <p14:tracePt t="121304" x="9891713" y="6057900"/>
          <p14:tracePt t="121321" x="9872663" y="6067425"/>
          <p14:tracePt t="121338" x="9844088" y="6076950"/>
          <p14:tracePt t="121354" x="9829800" y="6081713"/>
          <p14:tracePt t="121371" x="9805988" y="6086475"/>
          <p14:tracePt t="121388" x="9791700" y="6091238"/>
          <p14:tracePt t="121404" x="9753600" y="6091238"/>
          <p14:tracePt t="121421" x="9734550" y="6091238"/>
          <p14:tracePt t="121438" x="9691688" y="6091238"/>
          <p14:tracePt t="121454" x="9677400" y="6091238"/>
          <p14:tracePt t="121471" x="9658350" y="6091238"/>
          <p14:tracePt t="121488" x="9648825" y="6091238"/>
          <p14:tracePt t="121505" x="9620250" y="6081713"/>
          <p14:tracePt t="121521" x="9605963" y="6076950"/>
          <p14:tracePt t="121538" x="9577388" y="6072188"/>
          <p14:tracePt t="121555" x="9567863" y="6067425"/>
          <p14:tracePt t="121571" x="9544050" y="6062663"/>
          <p14:tracePt t="121588" x="9534525" y="6057900"/>
          <p14:tracePt t="121605" x="9525000" y="6053138"/>
          <p14:tracePt t="121621" x="9515475" y="6048375"/>
          <p14:tracePt t="121638" x="9505950" y="6043613"/>
          <p14:tracePt t="121655" x="9482138" y="6029325"/>
          <p14:tracePt t="121671" x="9463088" y="6019800"/>
          <p14:tracePt t="121688" x="9424988" y="5995988"/>
          <p14:tracePt t="121705" x="9401175" y="5976938"/>
          <p14:tracePt t="121721" x="9344025" y="5938838"/>
          <p14:tracePt t="121738" x="9320213" y="5919788"/>
          <p14:tracePt t="121755" x="9296400" y="5891213"/>
          <p14:tracePt t="121771" x="9277350" y="5876925"/>
          <p14:tracePt t="121788" x="9258300" y="5848350"/>
          <p14:tracePt t="121805" x="9248775" y="5834063"/>
          <p14:tracePt t="121821" x="9229725" y="5786438"/>
          <p14:tracePt t="121838" x="9215438" y="5757863"/>
          <p14:tracePt t="121855" x="9186863" y="5700713"/>
          <p14:tracePt t="121871" x="9172575" y="5672138"/>
          <p14:tracePt t="121888" x="9148763" y="5614988"/>
          <p14:tracePt t="121905" x="9144000" y="5591175"/>
          <p14:tracePt t="121921" x="9134475" y="5529263"/>
          <p14:tracePt t="121938" x="9124950" y="5495925"/>
          <p14:tracePt t="121955" x="9105900" y="5429250"/>
          <p14:tracePt t="121971" x="9096375" y="5400675"/>
          <p14:tracePt t="121988" x="9082088" y="5353050"/>
          <p14:tracePt t="122005" x="9082088" y="5329238"/>
          <p14:tracePt t="122021" x="9086850" y="5286375"/>
          <p14:tracePt t="122038" x="9091613" y="5267325"/>
          <p14:tracePt t="122055" x="9096375" y="5238750"/>
          <p14:tracePt t="122072" x="9096375" y="5224463"/>
          <p14:tracePt t="122088" x="9101138" y="5210175"/>
          <p14:tracePt t="122090" x="9105900" y="5195888"/>
          <p14:tracePt t="122105" x="9110663" y="5186363"/>
          <p14:tracePt t="122122" x="9129713" y="5167313"/>
          <p14:tracePt t="122138" x="9139238" y="5153025"/>
          <p14:tracePt t="122155" x="9148763" y="5143500"/>
          <p14:tracePt t="122172" x="9163050" y="5110163"/>
          <p14:tracePt t="122188" x="9172575" y="5095875"/>
          <p14:tracePt t="122205" x="9186863" y="5062538"/>
          <p14:tracePt t="122222" x="9196388" y="5048250"/>
          <p14:tracePt t="122238" x="9215438" y="5014913"/>
          <p14:tracePt t="122255" x="9229725" y="5000625"/>
          <p14:tracePt t="122272" x="9253538" y="4976813"/>
          <p14:tracePt t="122288" x="9263063" y="4967288"/>
          <p14:tracePt t="122305" x="9282113" y="4943475"/>
          <p14:tracePt t="122322" x="9296400" y="4929188"/>
          <p14:tracePt t="122338" x="9329738" y="4895850"/>
          <p14:tracePt t="122355" x="9348788" y="4876800"/>
          <p14:tracePt t="122372" x="9382125" y="4843463"/>
          <p14:tracePt t="122388" x="9401175" y="4824413"/>
          <p14:tracePt t="122405" x="9424988" y="4791075"/>
          <p14:tracePt t="122422" x="9439275" y="4781550"/>
          <p14:tracePt t="122439" x="9467850" y="4757738"/>
          <p14:tracePt t="122455" x="9486900" y="4743450"/>
          <p14:tracePt t="122472" x="9505950" y="4724400"/>
          <p14:tracePt t="122489" x="9520238" y="4719638"/>
          <p14:tracePt t="122505" x="9539288" y="4710113"/>
          <p14:tracePt t="122522" x="9544050" y="4700588"/>
          <p14:tracePt t="122539" x="9563100" y="4695825"/>
          <p14:tracePt t="122555" x="9567863" y="4691063"/>
          <p14:tracePt t="122572" x="9577388" y="4691063"/>
          <p14:tracePt t="122589" x="9582150" y="4686300"/>
          <p14:tracePt t="122605" x="9596438" y="4686300"/>
          <p14:tracePt t="122622" x="9620250" y="4681538"/>
          <p14:tracePt t="122639" x="9629775" y="4676775"/>
          <p14:tracePt t="122655" x="9658350" y="4672013"/>
          <p14:tracePt t="122672" x="9677400" y="4672013"/>
          <p14:tracePt t="122689" x="9701213" y="4672013"/>
          <p14:tracePt t="122705" x="9710738" y="4672013"/>
          <p14:tracePt t="122722" x="9729788" y="4672013"/>
          <p14:tracePt t="122739" x="9739313" y="4672013"/>
          <p14:tracePt t="122755" x="9758363" y="4676775"/>
          <p14:tracePt t="122772" x="9772650" y="4681538"/>
          <p14:tracePt t="122789" x="9805988" y="4691063"/>
          <p14:tracePt t="122806" x="9829800" y="4700588"/>
          <p14:tracePt t="122823" x="9858375" y="4714875"/>
          <p14:tracePt t="122839" x="9877425" y="4724400"/>
          <p14:tracePt t="122856" x="9901238" y="4738688"/>
          <p14:tracePt t="122872" x="9915525" y="4748213"/>
          <p14:tracePt t="122889" x="9948863" y="4762500"/>
          <p14:tracePt t="122906" x="9963150" y="4772025"/>
          <p14:tracePt t="122922" x="9986963" y="4786313"/>
          <p14:tracePt t="122939" x="10001250" y="4791075"/>
          <p14:tracePt t="122956" x="10025063" y="4805363"/>
          <p14:tracePt t="122972" x="10039350" y="4814888"/>
          <p14:tracePt t="122989" x="10053638" y="4824413"/>
          <p14:tracePt t="123006" x="10063163" y="4829175"/>
          <p14:tracePt t="123023" x="10067925" y="4829175"/>
          <p14:tracePt t="123039" x="10091738" y="4843463"/>
          <p14:tracePt t="123056" x="10101263" y="4857750"/>
          <p14:tracePt t="123073" x="10134600" y="4881563"/>
          <p14:tracePt t="123090" x="10158413" y="4910138"/>
          <p14:tracePt t="123106" x="10172700" y="4924425"/>
          <p14:tracePt t="123123" x="10186988" y="4943475"/>
          <p14:tracePt t="123139" x="10210800" y="4976813"/>
          <p14:tracePt t="123156" x="10225088" y="4991100"/>
          <p14:tracePt t="123173" x="10248900" y="5019675"/>
          <p14:tracePt t="123189" x="10258425" y="5029200"/>
          <p14:tracePt t="123206" x="10272713" y="5048250"/>
          <p14:tracePt t="123223" x="10277475" y="5053013"/>
          <p14:tracePt t="123239" x="10282238" y="5076825"/>
          <p14:tracePt t="123256" x="10287000" y="5086350"/>
          <p14:tracePt t="123273" x="10291763" y="5105400"/>
          <p14:tracePt t="123289" x="10296525" y="5114925"/>
          <p14:tracePt t="123306" x="10310813" y="5143500"/>
          <p14:tracePt t="123323" x="10320338" y="5157788"/>
          <p14:tracePt t="123339" x="10325100" y="5181600"/>
          <p14:tracePt t="123356" x="10329863" y="5191125"/>
          <p14:tracePt t="123373" x="10339388" y="5210175"/>
          <p14:tracePt t="123389" x="10348913" y="5224463"/>
          <p14:tracePt t="123406" x="10363200" y="5257800"/>
          <p14:tracePt t="123423" x="10367963" y="5267325"/>
          <p14:tracePt t="123440" x="10372725" y="5291138"/>
          <p14:tracePt t="123456" x="10372725" y="5305425"/>
          <p14:tracePt t="123473" x="10372725" y="5334000"/>
          <p14:tracePt t="123490" x="10367963" y="5348288"/>
          <p14:tracePt t="123506" x="10367963" y="5386388"/>
          <p14:tracePt t="123523" x="10367963" y="5405438"/>
          <p14:tracePt t="123540" x="10367963" y="5419725"/>
          <p14:tracePt t="123556" x="10363200" y="5438775"/>
          <p14:tracePt t="123573" x="10358438" y="5467350"/>
          <p14:tracePt t="123590" x="10353675" y="5481638"/>
          <p14:tracePt t="123606" x="10348913" y="5495925"/>
          <p14:tracePt t="123623" x="10339388" y="5529263"/>
          <p14:tracePt t="123640" x="10339388" y="5543550"/>
          <p14:tracePt t="123656" x="10329863" y="5576888"/>
          <p14:tracePt t="123673" x="10325100" y="5595938"/>
          <p14:tracePt t="123690" x="10320338" y="5638800"/>
          <p14:tracePt t="123706" x="10315575" y="5657850"/>
          <p14:tracePt t="123723" x="10301288" y="5686425"/>
          <p14:tracePt t="123740" x="10296525" y="5700713"/>
          <p14:tracePt t="123756" x="10287000" y="5719763"/>
          <p14:tracePt t="123773" x="10282238" y="5724525"/>
          <p14:tracePt t="123790" x="10277475" y="5734050"/>
          <p14:tracePt t="123806" x="10272713" y="5743575"/>
          <p14:tracePt t="123823" x="10263188" y="5757863"/>
          <p14:tracePt t="123840" x="10253663" y="5767388"/>
          <p14:tracePt t="123856" x="10239375" y="5786438"/>
          <p14:tracePt t="123873" x="10234613" y="5795963"/>
          <p14:tracePt t="123890" x="10229850" y="5805488"/>
          <p14:tracePt t="123907" x="10225088" y="5810250"/>
          <p14:tracePt t="123923" x="10210800" y="5819775"/>
          <p14:tracePt t="123940" x="10201275" y="5824538"/>
          <p14:tracePt t="123957" x="10177463" y="5848350"/>
          <p14:tracePt t="123973" x="10167938" y="5857875"/>
          <p14:tracePt t="123990" x="10153650" y="5872163"/>
          <p14:tracePt t="124007" x="10144125" y="5881688"/>
          <p14:tracePt t="124023" x="10139363" y="5881688"/>
          <p14:tracePt t="124040" x="10129838" y="5891213"/>
          <p14:tracePt t="124057" x="10120313" y="5895975"/>
          <p14:tracePt t="124073" x="10101263" y="5910263"/>
          <p14:tracePt t="124090" x="10086975" y="5919788"/>
          <p14:tracePt t="124093" x="10067925" y="5924550"/>
          <p14:tracePt t="124107" x="10053638" y="5934075"/>
          <p14:tracePt t="124123" x="10044113" y="5938838"/>
          <p14:tracePt t="124140" x="10025063" y="5948363"/>
          <p14:tracePt t="124157" x="10020300" y="5948363"/>
          <p14:tracePt t="124173" x="10001250" y="5957888"/>
          <p14:tracePt t="124190" x="9986963" y="5962650"/>
          <p14:tracePt t="124207" x="9967913" y="5967413"/>
          <p14:tracePt t="124223" x="9958388" y="5972175"/>
          <p14:tracePt t="124240" x="9934575" y="5976938"/>
          <p14:tracePt t="124257" x="9929813" y="5976938"/>
          <p14:tracePt t="124273" x="9910763" y="5981700"/>
          <p14:tracePt t="124290" x="9901238" y="5981700"/>
          <p14:tracePt t="124307" x="9867900" y="5981700"/>
          <p14:tracePt t="124323" x="9853613" y="5986463"/>
          <p14:tracePt t="124340" x="9829800" y="5986463"/>
          <p14:tracePt t="124357" x="9815513" y="5986463"/>
          <p14:tracePt t="124373" x="9796463" y="5986463"/>
          <p14:tracePt t="124390" x="9786938" y="5986463"/>
          <p14:tracePt t="124407" x="9758363" y="5981700"/>
          <p14:tracePt t="124423" x="9744075" y="5981700"/>
          <p14:tracePt t="124440" x="9720263" y="5981700"/>
          <p14:tracePt t="124457" x="9710738" y="5981700"/>
          <p14:tracePt t="124473" x="9701213" y="5972175"/>
          <p14:tracePt t="124490" x="9686925" y="5967413"/>
          <p14:tracePt t="124507" x="9672638" y="5967413"/>
          <p14:tracePt t="124524" x="9629775" y="5948363"/>
          <p14:tracePt t="124540" x="9615488" y="5938838"/>
          <p14:tracePt t="124557" x="9586913" y="5929313"/>
          <p14:tracePt t="124574" x="9567863" y="5919788"/>
          <p14:tracePt t="124590" x="9539288" y="5905500"/>
          <p14:tracePt t="124607" x="9525000" y="5900738"/>
          <p14:tracePt t="124624" x="9510713" y="5891213"/>
          <p14:tracePt t="124641" x="9501188" y="5886450"/>
          <p14:tracePt t="124657" x="9477375" y="5872163"/>
          <p14:tracePt t="124674" x="9467850" y="5862638"/>
          <p14:tracePt t="124691" x="9444038" y="5848350"/>
          <p14:tracePt t="124707" x="9434513" y="5843588"/>
          <p14:tracePt t="124724" x="9415463" y="5829300"/>
          <p14:tracePt t="124741" x="9401175" y="5815013"/>
          <p14:tracePt t="124757" x="9391650" y="5805488"/>
          <p14:tracePt t="124774" x="9386888" y="5795963"/>
          <p14:tracePt t="124791" x="9372600" y="5781675"/>
          <p14:tracePt t="124807" x="9367838" y="5772150"/>
          <p14:tracePt t="124824" x="9363075" y="5757863"/>
          <p14:tracePt t="124841" x="9358313" y="5753100"/>
          <p14:tracePt t="124857" x="9344025" y="5734050"/>
          <p14:tracePt t="124874" x="9339263" y="5724525"/>
          <p14:tracePt t="124891" x="9329738" y="5710238"/>
          <p14:tracePt t="124907" x="9329738" y="5700713"/>
          <p14:tracePt t="124924" x="9320213" y="5681663"/>
          <p14:tracePt t="124941" x="9315450" y="5672138"/>
          <p14:tracePt t="124958" x="9301163" y="5657850"/>
          <p14:tracePt t="124974" x="9296400" y="5648325"/>
          <p14:tracePt t="124991" x="9286875" y="5638800"/>
          <p14:tracePt t="125057" x="9253538" y="5581650"/>
          <p14:tracePt t="125074" x="9248775" y="5567363"/>
          <p14:tracePt t="125091" x="9244013" y="5557838"/>
          <p14:tracePt t="125093" x="9244013" y="5543550"/>
          <p14:tracePt t="125107" x="9239250" y="5534025"/>
          <p14:tracePt t="125124" x="9234488" y="5524500"/>
          <p14:tracePt t="125141" x="9229725" y="5500688"/>
          <p14:tracePt t="125158" x="9224963" y="5486400"/>
          <p14:tracePt t="125174" x="9215438" y="5448300"/>
          <p14:tracePt t="125191" x="9210675" y="5434013"/>
          <p14:tracePt t="125208" x="9205913" y="5405438"/>
          <p14:tracePt t="125224" x="9205913" y="5391150"/>
          <p14:tracePt t="125241" x="9201150" y="5367338"/>
          <p14:tracePt t="125258" x="9201150" y="5353050"/>
          <p14:tracePt t="125274" x="9201150" y="5334000"/>
          <p14:tracePt t="125291" x="9201150" y="5319713"/>
          <p14:tracePt t="125308" x="9201150" y="5310188"/>
          <p14:tracePt t="125324" x="9201150" y="5305425"/>
          <p14:tracePt t="125341" x="9201150" y="5300663"/>
          <p14:tracePt t="126130" x="9210675" y="5295900"/>
          <p14:tracePt t="126140" x="9234488" y="5281613"/>
          <p14:tracePt t="126151" x="9263063" y="5267325"/>
          <p14:tracePt t="126162" x="9291638" y="5253038"/>
          <p14:tracePt t="126175" x="9320213" y="5233988"/>
          <p14:tracePt t="126192" x="9353550" y="5210175"/>
          <p14:tracePt t="126208" x="9429750" y="5162550"/>
          <p14:tracePt t="126225" x="9463088" y="5143500"/>
          <p14:tracePt t="126242" x="9544050" y="5105400"/>
          <p14:tracePt t="126258" x="9596438" y="5081588"/>
          <p14:tracePt t="126275" x="9710738" y="5043488"/>
          <p14:tracePt t="126292" x="9763125" y="5024438"/>
          <p14:tracePt t="126309" x="9839325" y="5000625"/>
          <p14:tracePt t="126325" x="9863138" y="4995863"/>
          <p14:tracePt t="126342" x="9877425" y="4991100"/>
          <p14:tracePt t="126359" x="9882188" y="4991100"/>
          <p14:tracePt t="126375" x="9891713" y="4991100"/>
          <p14:tracePt t="126392" x="9906000" y="4991100"/>
          <p14:tracePt t="126409" x="9958388" y="5005388"/>
          <p14:tracePt t="126425" x="9996488" y="5019675"/>
          <p14:tracePt t="126442" x="10044113" y="5038725"/>
          <p14:tracePt t="126459" x="10134600" y="5081588"/>
          <p14:tracePt t="126475" x="10182225" y="5110163"/>
          <p14:tracePt t="126492" x="10253663" y="5153025"/>
          <p14:tracePt t="126509" x="10258425" y="5162550"/>
          <p14:tracePt t="126525" x="10253663" y="5172075"/>
          <p14:tracePt t="126542" x="10244138" y="5176838"/>
          <p14:tracePt t="126559" x="10229850" y="5191125"/>
          <p14:tracePt t="126575" x="10229850" y="5195888"/>
          <p14:tracePt t="126592" x="10220325" y="5200650"/>
          <p14:tracePt t="126609" x="10220325" y="5205413"/>
          <p14:tracePt t="126625" x="10215563" y="5219700"/>
          <p14:tracePt t="126642" x="10210800" y="5224463"/>
          <p14:tracePt t="126659" x="10210800" y="5238750"/>
          <p14:tracePt t="126675" x="10210800" y="5243513"/>
          <p14:tracePt t="126692" x="10239375" y="5267325"/>
          <p14:tracePt t="126709" x="10253663" y="5281613"/>
          <p14:tracePt t="126726" x="10272713" y="5291138"/>
          <p14:tracePt t="127276" x="10267950" y="5291138"/>
          <p14:tracePt t="127300" x="10258425" y="5295900"/>
          <p14:tracePt t="127310" x="10248900" y="5300663"/>
          <p14:tracePt t="127322" x="10234613" y="5310188"/>
          <p14:tracePt t="127332" x="10225088" y="5314950"/>
          <p14:tracePt t="127344" x="10215563" y="5329238"/>
          <p14:tracePt t="127359" x="10191750" y="5343525"/>
          <p14:tracePt t="127376" x="10148888" y="5367338"/>
          <p14:tracePt t="127393" x="10120313" y="5386388"/>
          <p14:tracePt t="127410" x="10067925" y="5429250"/>
          <p14:tracePt t="127426" x="10039350" y="5457825"/>
          <p14:tracePt t="127443" x="10010775" y="5481638"/>
          <p14:tracePt t="127460" x="9948863" y="5534025"/>
          <p14:tracePt t="127476" x="9920288" y="5557838"/>
          <p14:tracePt t="127493" x="9863138" y="5605463"/>
          <p14:tracePt t="127510" x="9839325" y="5624513"/>
          <p14:tracePt t="127526" x="9810750" y="5653088"/>
          <p14:tracePt t="127543" x="9805988" y="5662613"/>
          <p14:tracePt t="127560" x="9796463" y="5672138"/>
          <p14:tracePt t="127576" x="9791700" y="5676900"/>
          <p14:tracePt t="127593" x="9791700" y="5681663"/>
          <p14:tracePt t="127659" x="9786938" y="5686425"/>
          <p14:tracePt t="127670" x="9782175" y="5686425"/>
          <p14:tracePt t="127682" x="9782175" y="5691188"/>
          <p14:tracePt t="127693" x="9782175" y="5695950"/>
          <p14:tracePt t="127715" x="9782175" y="5700713"/>
          <p14:tracePt t="127738" x="9782175" y="5705475"/>
          <p14:tracePt t="127805" x="9786938" y="5705475"/>
          <p14:tracePt t="127850" x="9791700" y="5705475"/>
          <p14:tracePt t="127862" x="9801225" y="5710238"/>
          <p14:tracePt t="127873" x="9810750" y="5719763"/>
          <p14:tracePt t="127884" x="9815513" y="5719763"/>
          <p14:tracePt t="127895" x="9820275" y="5724525"/>
          <p14:tracePt t="127952" x="9810750" y="5729288"/>
          <p14:tracePt t="127963" x="9805988" y="5734050"/>
          <p14:tracePt t="127974" x="9801225" y="5743575"/>
          <p14:tracePt t="127987" x="9786938" y="5748338"/>
          <p14:tracePt t="127996" x="9777413" y="5762625"/>
          <p14:tracePt t="128010" x="9763125" y="5776913"/>
          <p14:tracePt t="128027" x="9753600" y="5786438"/>
          <p14:tracePt t="128043" x="9729788" y="5819775"/>
          <p14:tracePt t="128060" x="9720263" y="5834063"/>
          <p14:tracePt t="128077" x="9715500" y="5843588"/>
          <p14:tracePt t="128110" x="9715500" y="5848350"/>
          <p14:tracePt t="128127" x="9715500" y="5853113"/>
          <p14:tracePt t="128143" x="9710738" y="5862638"/>
          <p14:tracePt t="128160" x="9710738" y="5867400"/>
          <p14:tracePt t="128177" x="9710738" y="5872163"/>
          <p14:tracePt t="128193" x="9710738" y="5876925"/>
          <p14:tracePt t="128695" x="9715500" y="5872163"/>
          <p14:tracePt t="128706" x="9725025" y="5867400"/>
          <p14:tracePt t="128717" x="9739313" y="5862638"/>
          <p14:tracePt t="128728" x="9753600" y="5862638"/>
          <p14:tracePt t="128744" x="9772650" y="5857875"/>
          <p14:tracePt t="128761" x="9844088" y="5848350"/>
          <p14:tracePt t="128777" x="9882188" y="5848350"/>
          <p14:tracePt t="128794" x="9958388" y="5848350"/>
          <p14:tracePt t="128811" x="9991725" y="5843588"/>
          <p14:tracePt t="128827" x="10015538" y="5843588"/>
          <p14:tracePt t="128844" x="10044113" y="5834063"/>
          <p14:tracePt t="128861" x="10053638" y="5834063"/>
          <p14:tracePt t="128877" x="10082213" y="5824538"/>
          <p14:tracePt t="128894" x="10101263" y="5819775"/>
          <p14:tracePt t="128911" x="10148888" y="5810250"/>
          <p14:tracePt t="128927" x="10177463" y="5805488"/>
          <p14:tracePt t="128944" x="10229850" y="5800725"/>
          <p14:tracePt t="128961" x="10258425" y="5800725"/>
          <p14:tracePt t="128977" x="10306050" y="5800725"/>
          <p14:tracePt t="128994" x="10334625" y="5800725"/>
          <p14:tracePt t="129011" x="10387013" y="5795963"/>
          <p14:tracePt t="129027" x="10410825" y="5795963"/>
          <p14:tracePt t="129044" x="10482263" y="5795963"/>
          <p14:tracePt t="129061" x="10515600" y="5795963"/>
          <p14:tracePt t="129077" x="10567988" y="5795963"/>
          <p14:tracePt t="129094" x="10591800" y="5795963"/>
          <p14:tracePt t="129111" x="10629900" y="5805488"/>
          <p14:tracePt t="129127" x="10644188" y="5810250"/>
          <p14:tracePt t="129144" x="10672763" y="5819775"/>
          <p14:tracePt t="129161" x="10691813" y="5829300"/>
          <p14:tracePt t="129178" x="10706100" y="5834063"/>
          <p14:tracePt t="129194" x="10715625" y="5838825"/>
          <p14:tracePt t="129211" x="10720388" y="5843588"/>
          <p14:tracePt t="129228" x="10729913" y="5843588"/>
          <p14:tracePt t="129244" x="10729913" y="5853113"/>
          <p14:tracePt t="129278" x="10739438" y="5857875"/>
          <p14:tracePt t="129294" x="10744200" y="5862638"/>
          <p14:tracePt t="129311" x="10748963" y="5867400"/>
          <p14:tracePt t="129328" x="10758488" y="5872163"/>
          <p14:tracePt t="129345" x="10763250" y="5876925"/>
          <p14:tracePt t="129361" x="10768013" y="5881688"/>
          <p14:tracePt t="129378" x="10772775" y="5881688"/>
          <p14:tracePt t="129470" x="10777538" y="5881688"/>
          <p14:tracePt t="129493" x="10782300" y="5881688"/>
          <p14:tracePt t="130247" x="10758488" y="5881688"/>
          <p14:tracePt t="130262" x="10720388" y="5872163"/>
          <p14:tracePt t="130279" x="10601325" y="5838825"/>
          <p14:tracePt t="130295" x="10544175" y="5824538"/>
          <p14:tracePt t="130312" x="10496550" y="5815013"/>
          <p14:tracePt t="130328" x="10439400" y="5795963"/>
          <p14:tracePt t="130345" x="10410825" y="5786438"/>
          <p14:tracePt t="130362" x="10363200" y="5772150"/>
          <p14:tracePt t="130379" x="10339388" y="5767388"/>
          <p14:tracePt t="130395" x="10282238" y="5757863"/>
          <p14:tracePt t="130412" x="10253663" y="5753100"/>
          <p14:tracePt t="130429" x="10225088" y="5753100"/>
          <p14:tracePt t="130445" x="10220325" y="5753100"/>
          <p14:tracePt t="130478" x="10220325" y="5757863"/>
          <p14:tracePt t="130495" x="10220325" y="5762625"/>
          <p14:tracePt t="130512" x="10215563" y="5762625"/>
          <p14:tracePt t="130540" x="10215563" y="5767388"/>
          <p14:tracePt t="130572" x="10215563" y="5772150"/>
          <p14:tracePt t="130583" x="10210800" y="5772150"/>
          <p14:tracePt t="130595" x="10210800" y="5776913"/>
          <p14:tracePt t="130606" x="10206038" y="5781675"/>
          <p14:tracePt t="130617" x="10201275" y="5781675"/>
          <p14:tracePt t="130629" x="10196513" y="5786438"/>
          <p14:tracePt t="130645" x="10191750" y="5786438"/>
          <p14:tracePt t="130662" x="10177463" y="5800725"/>
          <p14:tracePt t="130679" x="10172700" y="5800725"/>
          <p14:tracePt t="130696" x="10172700" y="5805488"/>
          <p14:tracePt t="130729" x="10177463" y="5810250"/>
          <p14:tracePt t="130746" x="10177463" y="5815013"/>
          <p14:tracePt t="130779" x="10182225" y="5819775"/>
          <p14:tracePt t="130796" x="10191750" y="5819775"/>
          <p14:tracePt t="130812" x="10196513" y="5819775"/>
          <p14:tracePt t="130829" x="10201275" y="5819775"/>
          <p14:tracePt t="130846" x="10206038" y="5819775"/>
          <p14:tracePt t="130862" x="10210800" y="5819775"/>
          <p14:tracePt t="130879" x="10215563" y="5819775"/>
          <p14:tracePt t="130899" x="10220325" y="5815013"/>
          <p14:tracePt t="130912" x="10225088" y="5810250"/>
          <p14:tracePt t="130929" x="10234613" y="5810250"/>
          <p14:tracePt t="130946" x="10244138" y="5800725"/>
          <p14:tracePt t="130963" x="10253663" y="5795963"/>
          <p14:tracePt t="130979" x="10267950" y="5776913"/>
          <p14:tracePt t="130996" x="10272713" y="5767388"/>
          <p14:tracePt t="131012" x="10287000" y="5743575"/>
          <p14:tracePt t="131029" x="10296525" y="5738813"/>
          <p14:tracePt t="131046" x="10310813" y="5719763"/>
          <p14:tracePt t="131063" x="10315575" y="5705475"/>
          <p14:tracePt t="131079" x="10329863" y="5676900"/>
          <p14:tracePt t="131096" x="10329863" y="5662613"/>
          <p14:tracePt t="131112" x="10339388" y="5624513"/>
          <p14:tracePt t="131129" x="10344150" y="5610225"/>
          <p14:tracePt t="131146" x="10353675" y="5576888"/>
          <p14:tracePt t="131162" x="10363200" y="5553075"/>
          <p14:tracePt t="131179" x="10372725" y="5510213"/>
          <p14:tracePt t="131196" x="10377488" y="5491163"/>
          <p14:tracePt t="131213" x="10382250" y="5462588"/>
          <p14:tracePt t="131229" x="10387013" y="5448300"/>
          <p14:tracePt t="131246" x="10396538" y="5419725"/>
          <p14:tracePt t="131263" x="10396538" y="5405438"/>
          <p14:tracePt t="131279" x="10401300" y="5391150"/>
          <p14:tracePt t="131296" x="10401300" y="5362575"/>
          <p14:tracePt t="131313" x="10401300" y="5353050"/>
          <p14:tracePt t="131329" x="10401300" y="5334000"/>
          <p14:tracePt t="131346" x="10401300" y="5319713"/>
          <p14:tracePt t="131363" x="10401300" y="5291138"/>
          <p14:tracePt t="131379" x="10396538" y="5276850"/>
          <p14:tracePt t="131396" x="10387013" y="5248275"/>
          <p14:tracePt t="131413" x="10382250" y="5233988"/>
          <p14:tracePt t="131429" x="10382250" y="5205413"/>
          <p14:tracePt t="131446" x="10377488" y="5191125"/>
          <p14:tracePt t="131463" x="10367963" y="5172075"/>
          <p14:tracePt t="131479" x="10367963" y="5162550"/>
          <p14:tracePt t="131496" x="10358438" y="5138738"/>
          <p14:tracePt t="131513" x="10358438" y="5129213"/>
          <p14:tracePt t="131530" x="10339388" y="5105400"/>
          <p14:tracePt t="131546" x="10334625" y="5086350"/>
          <p14:tracePt t="131563" x="10320338" y="5062538"/>
          <p14:tracePt t="131580" x="10320338" y="5053013"/>
          <p14:tracePt t="131596" x="10310813" y="5029200"/>
          <p14:tracePt t="131613" x="10306050" y="5019675"/>
          <p14:tracePt t="131630" x="10301288" y="5005388"/>
          <p14:tracePt t="131646" x="10296525" y="4991100"/>
          <p14:tracePt t="131663" x="10291763" y="4981575"/>
          <p14:tracePt t="131696" x="10287000" y="4976813"/>
          <p14:tracePt t="131713" x="10282238" y="4972050"/>
          <p14:tracePt t="131746" x="10277475" y="4962525"/>
          <p14:tracePt t="131763" x="10272713" y="4957763"/>
          <p14:tracePt t="131780" x="10267950" y="4953000"/>
          <p14:tracePt t="131796" x="10267950" y="4948238"/>
          <p14:tracePt t="131844" x="10263188" y="4948238"/>
          <p14:tracePt t="131855" x="10263188" y="4943475"/>
          <p14:tracePt t="131923" x="10258425" y="4938713"/>
          <p14:tracePt t="131934" x="10248900" y="4933950"/>
          <p14:tracePt t="131957" x="10244138" y="4929188"/>
          <p14:tracePt t="131968" x="10239375" y="4929188"/>
          <p14:tracePt t="131979" x="10239375" y="4924425"/>
          <p14:tracePt t="131990" x="10234613" y="4924425"/>
          <p14:tracePt t="132002" x="10234613" y="4919663"/>
          <p14:tracePt t="132013" x="10229850" y="4914900"/>
          <p14:tracePt t="132306" x="10220325" y="4914900"/>
          <p14:tracePt t="132317" x="10210800" y="4919663"/>
          <p14:tracePt t="132328" x="10206038" y="4929188"/>
          <p14:tracePt t="132339" x="10201275" y="4933950"/>
          <p14:tracePt t="132350" x="10191750" y="4943475"/>
          <p14:tracePt t="132363" x="10186988" y="4948238"/>
          <p14:tracePt t="132380" x="10177463" y="4957763"/>
          <p14:tracePt t="132397" x="10163175" y="4976813"/>
          <p14:tracePt t="132414" x="10158413" y="4986338"/>
          <p14:tracePt t="132430" x="10144125" y="5010150"/>
          <p14:tracePt t="132447" x="10134600" y="5019675"/>
          <p14:tracePt t="132464" x="10120313" y="5043488"/>
          <p14:tracePt t="132480" x="10115550" y="5048250"/>
          <p14:tracePt t="132497" x="10106025" y="5067300"/>
          <p14:tracePt t="132514" x="10101263" y="5076825"/>
          <p14:tracePt t="132530" x="10096500" y="5091113"/>
          <p14:tracePt t="132547" x="10091738" y="5100638"/>
          <p14:tracePt t="132564" x="10082213" y="5114925"/>
          <p14:tracePt t="132597" x="10072688" y="5148263"/>
          <p14:tracePt t="132614" x="10072688" y="5157788"/>
          <p14:tracePt t="132630" x="10063163" y="5186363"/>
          <p14:tracePt t="132647" x="10058400" y="5195888"/>
          <p14:tracePt t="132664" x="10053638" y="5229225"/>
          <p14:tracePt t="132680" x="10053638" y="5243513"/>
          <p14:tracePt t="132697" x="10048875" y="5257800"/>
          <p14:tracePt t="132714" x="10039350" y="5276850"/>
          <p14:tracePt t="132731" x="10039350" y="5286375"/>
          <p14:tracePt t="132747" x="10029825" y="5310188"/>
          <p14:tracePt t="132764" x="10029825" y="5324475"/>
          <p14:tracePt t="132781" x="10034588" y="5348288"/>
          <p14:tracePt t="132797" x="10039350" y="5357813"/>
          <p14:tracePt t="132814" x="10044113" y="5381625"/>
          <p14:tracePt t="132831" x="10048875" y="5395913"/>
          <p14:tracePt t="132847" x="10053638" y="5424488"/>
          <p14:tracePt t="132864" x="10058400" y="5438775"/>
          <p14:tracePt t="132881" x="10067925" y="5462588"/>
          <p14:tracePt t="132897" x="10072688" y="5472113"/>
          <p14:tracePt t="132914" x="10086975" y="5505450"/>
          <p14:tracePt t="132931" x="10096500" y="5519738"/>
          <p14:tracePt t="132947" x="10101263" y="5538788"/>
          <p14:tracePt t="132964" x="10106025" y="5553075"/>
          <p14:tracePt t="132981" x="10115550" y="5572125"/>
          <p14:tracePt t="132997" x="10115550" y="5581650"/>
          <p14:tracePt t="133014" x="10134600" y="5610225"/>
          <p14:tracePt t="133031" x="10148888" y="5624513"/>
          <p14:tracePt t="133047" x="10167938" y="5653088"/>
          <p14:tracePt t="133064" x="10172700" y="5662613"/>
          <p14:tracePt t="133081" x="10177463" y="5676900"/>
          <p14:tracePt t="133097" x="10182225" y="5681663"/>
          <p14:tracePt t="133114" x="10186988" y="5695950"/>
          <p14:tracePt t="133131" x="10191750" y="5700713"/>
          <p14:tracePt t="133147" x="10196513" y="5719763"/>
          <p14:tracePt t="133164" x="10196513" y="5724525"/>
          <p14:tracePt t="133181" x="10196513" y="5738813"/>
          <p14:tracePt t="133198" x="10196513" y="5743575"/>
          <p14:tracePt t="133214" x="10196513" y="5748338"/>
          <p14:tracePt t="133231" x="10201275" y="5767388"/>
          <p14:tracePt t="133248" x="10206038" y="5772150"/>
          <p14:tracePt t="133264" x="10206038" y="5781675"/>
          <p14:tracePt t="133281" x="10206038" y="5786438"/>
          <p14:tracePt t="133298" x="10206038" y="5791200"/>
          <p14:tracePt t="133314" x="10206038" y="5795963"/>
          <p14:tracePt t="133340" x="10206038" y="5800725"/>
          <p14:tracePt t="133363" x="10206038" y="5805488"/>
          <p14:tracePt t="133385" x="10210800" y="5810250"/>
          <p14:tracePt t="133396" x="10210800" y="5815013"/>
          <p14:tracePt t="133408" x="10220325" y="5815013"/>
          <p14:tracePt t="133476" x="10225088" y="5815013"/>
          <p14:tracePt t="133509" x="10229850" y="5815013"/>
          <p14:tracePt t="133520" x="10234613" y="5810250"/>
          <p14:tracePt t="133531" x="10239375" y="5810250"/>
          <p14:tracePt t="133543" x="10239375" y="5805488"/>
          <p14:tracePt t="133554" x="10244138" y="5805488"/>
          <p14:tracePt t="133567" x="10248900" y="5800725"/>
          <p14:tracePt t="133590" x="10253663" y="5791200"/>
          <p14:tracePt t="133599" x="10253663" y="5786438"/>
          <p14:tracePt t="133615" x="10258425" y="5781675"/>
          <p14:tracePt t="133631" x="10263188" y="5767388"/>
          <p14:tracePt t="133648" x="10267950" y="5762625"/>
          <p14:tracePt t="133665" x="10277475" y="5748338"/>
          <p14:tracePt t="133681" x="10277475" y="5738813"/>
          <p14:tracePt t="133698" x="10282238" y="5734050"/>
          <p14:tracePt t="133715" x="10287000" y="5715000"/>
          <p14:tracePt t="133731" x="10291763" y="5705475"/>
          <p14:tracePt t="133748" x="10301288" y="5686425"/>
          <p14:tracePt t="133764" x="10301288" y="5676900"/>
          <p14:tracePt t="133781" x="10306050" y="5657850"/>
          <p14:tracePt t="133798" x="10310813" y="5648325"/>
          <p14:tracePt t="133815" x="10315575" y="5629275"/>
          <p14:tracePt t="133831" x="10320338" y="5619750"/>
          <p14:tracePt t="133848" x="10325100" y="5600700"/>
          <p14:tracePt t="133865" x="10329863" y="5591175"/>
          <p14:tracePt t="133881" x="10334625" y="5567363"/>
          <p14:tracePt t="133898" x="10334625" y="5557838"/>
          <p14:tracePt t="133915" x="10344150" y="5538788"/>
          <p14:tracePt t="133931" x="10348913" y="5529263"/>
          <p14:tracePt t="133948" x="10353675" y="5495925"/>
          <p14:tracePt t="133965" x="10358438" y="5481638"/>
          <p14:tracePt t="133981" x="10363200" y="5457825"/>
          <p14:tracePt t="133998" x="10367963" y="5443538"/>
          <p14:tracePt t="134015" x="10372725" y="5429250"/>
          <p14:tracePt t="134031" x="10382250" y="5386388"/>
          <p14:tracePt t="134048" x="10391775" y="5334000"/>
          <p14:tracePt t="134065" x="10391775" y="5310188"/>
          <p14:tracePt t="134081" x="10391775" y="5267325"/>
          <p14:tracePt t="134098" x="10391775" y="5253038"/>
          <p14:tracePt t="134115" x="10391775" y="5238750"/>
          <p14:tracePt t="134132" x="10401300" y="5219700"/>
          <p14:tracePt t="134148" x="10401300" y="5210175"/>
          <p14:tracePt t="134165" x="10401300" y="5186363"/>
          <p14:tracePt t="134182" x="10401300" y="5176838"/>
          <p14:tracePt t="134198" x="10401300" y="5162550"/>
          <p14:tracePt t="134215" x="10401300" y="5153025"/>
          <p14:tracePt t="134232" x="10401300" y="5129213"/>
          <p14:tracePt t="134248" x="10396538" y="5119688"/>
          <p14:tracePt t="134265" x="10387013" y="5100638"/>
          <p14:tracePt t="134282" x="10382250" y="5086350"/>
          <p14:tracePt t="134298" x="10363200" y="5053013"/>
          <p14:tracePt t="134315" x="10353675" y="5043488"/>
          <p14:tracePt t="134332" x="10329863" y="5019675"/>
          <p14:tracePt t="134348" x="10320338" y="5010150"/>
          <p14:tracePt t="134365" x="10296525" y="4986338"/>
          <p14:tracePt t="134382" x="10291763" y="4981575"/>
          <p14:tracePt t="134399" x="10277475" y="4967288"/>
          <p14:tracePt t="134415" x="10272713" y="4962525"/>
          <p14:tracePt t="134432" x="10263188" y="4957763"/>
          <p14:tracePt t="134449" x="10258425" y="4953000"/>
          <p14:tracePt t="134465" x="10248900" y="4948238"/>
          <p14:tracePt t="134482" x="10248900" y="4943475"/>
          <p14:tracePt t="134499" x="10239375" y="4933950"/>
          <p14:tracePt t="134515" x="10229850" y="4924425"/>
          <p14:tracePt t="134532" x="10225088" y="4919663"/>
          <p14:tracePt t="134565" x="10215563" y="4914900"/>
          <p14:tracePt t="134582" x="10215563" y="4910138"/>
          <p14:tracePt t="134872" x="10210800" y="4910138"/>
          <p14:tracePt t="134882" x="10206038" y="4914900"/>
          <p14:tracePt t="134893" x="10201275" y="4914900"/>
          <p14:tracePt t="134904" x="10196513" y="4924425"/>
          <p14:tracePt t="134916" x="10186988" y="4929188"/>
          <p14:tracePt t="134933" x="10182225" y="4933950"/>
          <p14:tracePt t="134949" x="10167938" y="4957763"/>
          <p14:tracePt t="134966" x="10158413" y="4967288"/>
          <p14:tracePt t="134982" x="10144125" y="5000625"/>
          <p14:tracePt t="134999" x="10134600" y="5014913"/>
          <p14:tracePt t="135016" x="10120313" y="5048250"/>
          <p14:tracePt t="135032" x="10115550" y="5057775"/>
          <p14:tracePt t="135049" x="10101263" y="5081588"/>
          <p14:tracePt t="135066" x="10096500" y="5095875"/>
          <p14:tracePt t="135082" x="10086975" y="5119688"/>
          <p14:tracePt t="135099" x="10072688" y="5162550"/>
          <p14:tracePt t="135116" x="10067925" y="5181600"/>
          <p14:tracePt t="135132" x="10063163" y="5214938"/>
          <p14:tracePt t="135149" x="10058400" y="5238750"/>
          <p14:tracePt t="135166" x="10048875" y="5272088"/>
          <p14:tracePt t="135182" x="10044113" y="5295900"/>
          <p14:tracePt t="135199" x="10039350" y="5334000"/>
          <p14:tracePt t="135216" x="10039350" y="5357813"/>
          <p14:tracePt t="135233" x="10044113" y="5391150"/>
          <p14:tracePt t="135249" x="10048875" y="5405438"/>
          <p14:tracePt t="135266" x="10053638" y="5429250"/>
          <p14:tracePt t="135283" x="10053638" y="5438775"/>
          <p14:tracePt t="135299" x="10058400" y="5462588"/>
          <p14:tracePt t="135316" x="10063163" y="5476875"/>
          <p14:tracePt t="135333" x="10067925" y="5500688"/>
          <p14:tracePt t="135349" x="10072688" y="5519738"/>
          <p14:tracePt t="135366" x="10082213" y="5557838"/>
          <p14:tracePt t="135383" x="10086975" y="5572125"/>
          <p14:tracePt t="135399" x="10096500" y="5605463"/>
          <p14:tracePt t="135416" x="10106025" y="5629275"/>
          <p14:tracePt t="135432" x="10129838" y="5672138"/>
          <p14:tracePt t="135449" x="10144125" y="5695950"/>
          <p14:tracePt t="135466" x="10158413" y="5734050"/>
          <p14:tracePt t="135483" x="10163175" y="5743575"/>
          <p14:tracePt t="135499" x="10163175" y="5757863"/>
          <p14:tracePt t="135516" x="10167938" y="5767388"/>
          <p14:tracePt t="135533" x="10172700" y="5776913"/>
          <p14:tracePt t="135549" x="10182225" y="5786438"/>
          <p14:tracePt t="135566" x="10186988" y="5791200"/>
          <p14:tracePt t="135583" x="10196513" y="5805488"/>
          <p14:tracePt t="135599" x="10201275" y="5810250"/>
          <p14:tracePt t="135616" x="10201275" y="5815013"/>
          <p14:tracePt t="135635" x="10201275" y="5819775"/>
          <p14:tracePt t="135649" x="10201275" y="5824538"/>
          <p14:tracePt t="135666" x="10206038" y="5829300"/>
          <p14:tracePt t="135683" x="10210800" y="5838825"/>
          <p14:tracePt t="135849" x="10210800" y="5843588"/>
          <p14:tracePt t="136367" x="10206038" y="5848350"/>
          <p14:tracePt t="136986" x="10201275" y="5848350"/>
          <p14:tracePt t="137007" x="10196513" y="5848350"/>
          <p14:tracePt t="141126" x="10191750" y="5848350"/>
          <p14:tracePt t="141137" x="10186988" y="5848350"/>
          <p14:tracePt t="141159" x="10182225" y="5843588"/>
          <p14:tracePt t="141171" x="10177463" y="5843588"/>
          <p14:tracePt t="141182" x="10167938" y="5838825"/>
          <p14:tracePt t="141193" x="10139363" y="5829300"/>
          <p14:tracePt t="141204" x="10101263" y="5815013"/>
          <p14:tracePt t="141221" x="9996488" y="5791200"/>
          <p14:tracePt t="141237" x="9648825" y="5695950"/>
          <p14:tracePt t="141254" x="9444038" y="5643563"/>
          <p14:tracePt t="141271" x="9115425" y="5567363"/>
          <p14:tracePt t="141287" x="8872538" y="5529263"/>
          <p14:tracePt t="141304" x="8353425" y="5438775"/>
          <p14:tracePt t="141321" x="8077200" y="5391150"/>
          <p14:tracePt t="141337" x="7858125" y="5334000"/>
          <p14:tracePt t="141355" x="7267575" y="5167313"/>
          <p14:tracePt t="141371" x="6967538" y="5067300"/>
          <p14:tracePt t="141388" x="6486525" y="4895850"/>
          <p14:tracePt t="141404" x="6262688" y="4805363"/>
          <p14:tracePt t="141421" x="5957888" y="4691063"/>
          <p14:tracePt t="141438" x="5815013" y="4638675"/>
          <p14:tracePt t="141454" x="5619750" y="4581525"/>
          <p14:tracePt t="141471" x="5567363" y="4567238"/>
          <p14:tracePt t="141488" x="5443538" y="4548188"/>
          <p14:tracePt t="141504" x="5395913" y="4543425"/>
          <p14:tracePt t="141521" x="5348288" y="4538663"/>
          <p14:tracePt t="141847" x="5353050" y="4538663"/>
          <p14:tracePt t="141868" x="5319713" y="4543425"/>
          <p14:tracePt t="141879" x="5253038" y="4548188"/>
          <p14:tracePt t="141890" x="5172075" y="4562475"/>
          <p14:tracePt t="141902" x="5105400" y="4576763"/>
          <p14:tracePt t="141915" x="5014913" y="4610100"/>
          <p14:tracePt t="141924" x="4905375" y="4652963"/>
          <p14:tracePt t="141938" x="4805363" y="4700588"/>
          <p14:tracePt t="141955" x="4743450" y="4733925"/>
          <p14:tracePt t="141971" x="4619625" y="4829175"/>
          <p14:tracePt t="141988" x="4586288" y="4862513"/>
          <p14:tracePt t="142005" x="4552950" y="4919663"/>
          <p14:tracePt t="142055" x="4529138" y="4938713"/>
          <p14:tracePt t="142071" x="4486275" y="4929188"/>
          <p14:tracePt t="142488" x="4486275" y="4933950"/>
          <p14:tracePt t="142498" x="4491038" y="4929188"/>
          <p14:tracePt t="142509" x="4491038" y="4919663"/>
          <p14:tracePt t="142522" x="4486275" y="4910138"/>
          <p14:tracePt t="142539" x="4476750" y="4900613"/>
          <p14:tracePt t="142555" x="4448175" y="4895850"/>
          <p14:tracePt t="142572" x="4438650" y="4895850"/>
          <p14:tracePt t="142589" x="4414838" y="4895850"/>
          <p14:tracePt t="142605" x="4405313" y="4900613"/>
          <p14:tracePt t="142622" x="4381500" y="4914900"/>
          <p14:tracePt t="142639" x="4367213" y="4929188"/>
          <p14:tracePt t="142655" x="4310063" y="4967288"/>
          <p14:tracePt t="142672" x="4267200" y="4986338"/>
          <p14:tracePt t="142689" x="4181475" y="5019675"/>
          <p14:tracePt t="142705" x="4148138" y="5029200"/>
          <p14:tracePt t="142722" x="4095750" y="5048250"/>
          <p14:tracePt t="142739" x="4067175" y="5057775"/>
          <p14:tracePt t="142755" x="4000500" y="5067300"/>
          <p14:tracePt t="142772" x="3962400" y="5072063"/>
          <p14:tracePt t="142789" x="3924300" y="5072063"/>
          <p14:tracePt t="142805" x="3862388" y="5072063"/>
          <p14:tracePt t="142822" x="3833813" y="5072063"/>
          <p14:tracePt t="142839" x="3805238" y="5072063"/>
          <p14:tracePt t="142856" x="3795713" y="5072063"/>
          <p14:tracePt t="142872" x="3776663" y="5076825"/>
          <p14:tracePt t="142889" x="3771900" y="5081588"/>
          <p14:tracePt t="142906" x="3757613" y="5086350"/>
          <p14:tracePt t="142922" x="3752850" y="5086350"/>
          <p14:tracePt t="142939" x="3738563" y="5086350"/>
          <p14:tracePt t="142956" x="3733800" y="5086350"/>
          <p14:tracePt t="142972" x="3724275" y="5091113"/>
          <p14:tracePt t="142989" x="3719513" y="5091113"/>
          <p14:tracePt t="143039" x="3714750" y="5091113"/>
          <p14:tracePt t="143050" x="3709988" y="5091113"/>
          <p14:tracePt t="143061" x="3705225" y="5091113"/>
          <p14:tracePt t="143072" x="3695700" y="5091113"/>
          <p14:tracePt t="143094" x="3690938" y="5091113"/>
          <p14:tracePt t="154132" x="3695700" y="5086350"/>
          <p14:tracePt t="154143" x="3838575" y="5062538"/>
          <p14:tracePt t="154153" x="3924300" y="5053013"/>
          <p14:tracePt t="154165" x="3995738" y="5038725"/>
          <p14:tracePt t="154181" x="4062413" y="5029200"/>
          <p14:tracePt t="154198" x="4152900" y="5014913"/>
          <p14:tracePt t="154215" x="4181475" y="5010150"/>
          <p14:tracePt t="154231" x="4248150" y="4995863"/>
          <p14:tracePt t="154248" x="4271963" y="4991100"/>
          <p14:tracePt t="154265" x="4281488" y="4991100"/>
          <p14:tracePt t="154412" x="4291013" y="4986338"/>
          <p14:tracePt t="154424" x="4310063" y="4986338"/>
          <p14:tracePt t="154434" x="4338638" y="4976813"/>
          <p14:tracePt t="154445" x="4367213" y="4967288"/>
          <p14:tracePt t="154457" x="4391025" y="4957763"/>
          <p14:tracePt t="154469" x="4405313" y="4953000"/>
          <p14:tracePt t="154482" x="4414838" y="4948238"/>
          <p14:tracePt t="154498" x="4419600" y="4948238"/>
          <p14:tracePt t="154515" x="4424363" y="4943475"/>
          <p14:tracePt t="154592" x="4429125" y="4943475"/>
          <p14:tracePt t="177815" x="4405313" y="4948238"/>
          <p14:tracePt t="177824" x="4310063" y="4962525"/>
          <p14:tracePt t="177835" x="4243388" y="4967288"/>
          <p14:tracePt t="177846" x="4195763" y="4972050"/>
          <p14:tracePt t="177858" x="4129088" y="4976813"/>
          <p14:tracePt t="177870" x="4067175" y="4986338"/>
          <p14:tracePt t="177884" x="4005263" y="5000625"/>
          <p14:tracePt t="177901" x="3895725" y="5019675"/>
          <p14:tracePt t="177918" x="3843338" y="5029200"/>
          <p14:tracePt t="177934" x="3795713" y="5038725"/>
          <p14:tracePt t="177951" x="3729038" y="5057775"/>
          <p14:tracePt t="177968" x="3700463" y="5067300"/>
          <p14:tracePt t="177984" x="3638550" y="5091113"/>
          <p14:tracePt t="178001" x="3624263" y="5100638"/>
          <p14:tracePt t="178034" x="3581400" y="5124450"/>
          <p14:tracePt t="178051" x="3562350" y="5133975"/>
          <p14:tracePt t="178068" x="3543300" y="5138738"/>
          <p14:tracePt t="178085" x="3486150" y="5162550"/>
          <p14:tracePt t="178101" x="3433763" y="5181600"/>
          <p14:tracePt t="178104" x="3357563" y="5205413"/>
          <p14:tracePt t="178118" x="3267075" y="5229225"/>
          <p14:tracePt t="178135" x="3152775" y="5257800"/>
          <p14:tracePt t="178151" x="2962275" y="5295900"/>
          <p14:tracePt t="178168" x="2895600" y="5305425"/>
          <p14:tracePt t="178185" x="2795588" y="5334000"/>
          <p14:tracePt t="178201" x="2762250" y="5343525"/>
          <p14:tracePt t="178218" x="2719388" y="5357813"/>
          <p14:tracePt t="178235" x="2709863" y="5357813"/>
          <p14:tracePt t="178251" x="2705100" y="5357813"/>
          <p14:tracePt t="178579" x="2695575" y="5357813"/>
          <p14:tracePt t="178591" x="2690813" y="5334000"/>
          <p14:tracePt t="178600" x="2690813" y="5324475"/>
          <p14:tracePt t="178612" x="2690813" y="5310188"/>
          <p14:tracePt t="178623" x="2690813" y="5300663"/>
          <p14:tracePt t="178635" x="2690813" y="5286375"/>
          <p14:tracePt t="178652" x="2690813" y="5272088"/>
          <p14:tracePt t="178668" x="2705100" y="5248275"/>
          <p14:tracePt t="178685" x="2714625" y="5243513"/>
          <p14:tracePt t="178702" x="2738438" y="5219700"/>
          <p14:tracePt t="178718" x="2752725" y="5210175"/>
          <p14:tracePt t="178735" x="2805113" y="5172075"/>
          <p14:tracePt t="178752" x="2833688" y="5157788"/>
          <p14:tracePt t="178768" x="2862263" y="5143500"/>
          <p14:tracePt t="178785" x="2876550" y="5138738"/>
          <p14:tracePt t="178802" x="2890838" y="5133975"/>
          <p14:tracePt t="178819" x="2900363" y="5129213"/>
          <p14:tracePt t="178835" x="2905125" y="5124450"/>
          <p14:tracePt t="178927" x="2900363" y="5124450"/>
          <p14:tracePt t="178938" x="2895600" y="5124450"/>
          <p14:tracePt t="179287" x="2900363" y="5124450"/>
          <p14:tracePt t="179298" x="2909888" y="5124450"/>
          <p14:tracePt t="179309" x="2919413" y="5119688"/>
          <p14:tracePt t="179321" x="2938463" y="5114925"/>
          <p14:tracePt t="179336" x="2967038" y="5105400"/>
          <p14:tracePt t="179352" x="3009900" y="5095875"/>
          <p14:tracePt t="179369" x="3200400" y="5053013"/>
          <p14:tracePt t="179386" x="3333750" y="5038725"/>
          <p14:tracePt t="179402" x="3648075" y="5019675"/>
          <p14:tracePt t="179419" x="3819525" y="5014913"/>
          <p14:tracePt t="179436" x="4138613" y="4986338"/>
          <p14:tracePt t="179452" x="4271963" y="4972050"/>
          <p14:tracePt t="179469" x="4467225" y="4948238"/>
          <p14:tracePt t="179486" x="4519613" y="4933950"/>
          <p14:tracePt t="179502" x="4557713" y="4929188"/>
          <p14:tracePt t="179659" x="4567238" y="4929188"/>
          <p14:tracePt t="179669" x="4576763" y="4929188"/>
          <p14:tracePt t="179680" x="4586288" y="4933950"/>
          <p14:tracePt t="179692" x="4600575" y="4933950"/>
          <p14:tracePt t="179703" x="4605338" y="4933950"/>
          <p14:tracePt t="179725" x="4605338" y="4929188"/>
          <p14:tracePt t="179884" x="4619625" y="4924425"/>
          <p14:tracePt t="179895" x="4629150" y="4924425"/>
          <p14:tracePt t="179906" x="4643438" y="4919663"/>
          <p14:tracePt t="179919" x="4672013" y="4919663"/>
          <p14:tracePt t="179936" x="4695825" y="4914900"/>
          <p14:tracePt t="179953" x="4781550" y="4914900"/>
          <p14:tracePt t="179969" x="4824413" y="4919663"/>
          <p14:tracePt t="179986" x="4933950" y="4929188"/>
          <p14:tracePt t="180003" x="4957763" y="4929188"/>
          <p14:tracePt t="180036" x="4967288" y="4929188"/>
          <p14:tracePt t="180153" x="4962525" y="4929188"/>
          <p14:tracePt t="180220" x="4957763" y="4929188"/>
          <p14:tracePt t="180727" x="4953000" y="4929188"/>
          <p14:tracePt t="180772" x="4948238" y="4929188"/>
          <p14:tracePt t="180930" x="4943475" y="4929188"/>
          <p14:tracePt t="180941" x="4938713" y="4929188"/>
          <p14:tracePt t="180964" x="4933950" y="4929188"/>
          <p14:tracePt t="180986" x="4924425" y="4929188"/>
          <p14:tracePt t="180997" x="4910138" y="4929188"/>
          <p14:tracePt t="181008" x="4895850" y="4924425"/>
          <p14:tracePt t="181020" x="4881563" y="4919663"/>
          <p14:tracePt t="182256" x="4876800" y="4919663"/>
          <p14:tracePt t="182268" x="4872038" y="4919663"/>
          <p14:tracePt t="182313" x="4867275" y="4919663"/>
          <p14:tracePt t="182324" x="4862513" y="4919663"/>
          <p14:tracePt t="182335" x="4852988" y="4919663"/>
          <p14:tracePt t="182346" x="4838700" y="4929188"/>
          <p14:tracePt t="182357" x="4819650" y="4938713"/>
          <p14:tracePt t="182371" x="4791075" y="4953000"/>
          <p14:tracePt t="182388" x="4762500" y="4972050"/>
          <p14:tracePt t="182405" x="4705350" y="5014913"/>
          <p14:tracePt t="182421" x="4672013" y="5038725"/>
          <p14:tracePt t="182438" x="4591050" y="5100638"/>
          <p14:tracePt t="182455" x="4548188" y="5133975"/>
          <p14:tracePt t="182471" x="4438650" y="5195888"/>
          <p14:tracePt t="182488" x="4386263" y="5229225"/>
          <p14:tracePt t="182505" x="4281488" y="5295900"/>
          <p14:tracePt t="182521" x="4224338" y="5324475"/>
          <p14:tracePt t="182538" x="4133850" y="5376863"/>
          <p14:tracePt t="182555" x="4095750" y="5400675"/>
          <p14:tracePt t="182572" x="4057650" y="5434013"/>
          <p14:tracePt t="182588" x="4048125" y="5438775"/>
          <p14:tracePt t="182605" x="4033838" y="5448300"/>
          <p14:tracePt t="182622" x="4033838" y="5453063"/>
          <p14:tracePt t="182638" x="4024313" y="5453063"/>
          <p14:tracePt t="182742" x="4019550" y="5453063"/>
          <p14:tracePt t="182763" x="4014788" y="5453063"/>
          <p14:tracePt t="182774" x="4014788" y="5448300"/>
          <p14:tracePt t="182786" x="4010025" y="5448300"/>
          <p14:tracePt t="182797" x="4005263" y="5438775"/>
          <p14:tracePt t="182808" x="4000500" y="5438775"/>
          <p14:tracePt t="182822" x="3995738" y="5434013"/>
          <p14:tracePt t="182838" x="3986213" y="5429250"/>
          <p14:tracePt t="182855" x="3976688" y="5419725"/>
          <p14:tracePt t="182872" x="3971925" y="5414963"/>
          <p14:tracePt t="182889" x="3957638" y="5405438"/>
          <p14:tracePt t="182905" x="3952875" y="5395913"/>
          <p14:tracePt t="182922" x="3929063" y="5376863"/>
          <p14:tracePt t="182939" x="3919538" y="5367338"/>
          <p14:tracePt t="182955" x="3895725" y="5353050"/>
          <p14:tracePt t="182972" x="3890963" y="5343525"/>
          <p14:tracePt t="182989" x="3886200" y="5343525"/>
          <p14:tracePt t="183034" x="3881438" y="5338763"/>
          <p14:tracePt t="202846" x="3890963" y="5338763"/>
          <p14:tracePt t="202856" x="3938588" y="5348288"/>
          <p14:tracePt t="202868" x="3971925" y="5357813"/>
          <p14:tracePt t="202878" x="3990975" y="5362575"/>
          <p14:tracePt t="202889" x="4024313" y="5367338"/>
          <p14:tracePt t="202905" x="4048125" y="5372100"/>
          <p14:tracePt t="202922" x="4062413" y="5372100"/>
          <p14:tracePt t="202938" x="4067175" y="5372100"/>
          <p14:tracePt t="202955" x="4071938" y="5372100"/>
          <p14:tracePt t="202972" x="4076700" y="5372100"/>
          <p14:tracePt t="202988" x="4081463" y="5372100"/>
          <p14:tracePt t="203047" x="4086225" y="5372100"/>
          <p14:tracePt t="203070" x="4090988" y="5376863"/>
          <p14:tracePt t="203081" x="4095750" y="5376863"/>
          <p14:tracePt t="203092" x="4095750" y="5381625"/>
          <p14:tracePt t="203103" x="4100513" y="5386388"/>
          <p14:tracePt t="203126" x="4105275" y="5391150"/>
          <p14:tracePt t="203137" x="4110038" y="5400675"/>
          <p14:tracePt t="203148" x="4110038" y="5405438"/>
          <p14:tracePt t="203159" x="4114800" y="5410200"/>
          <p14:tracePt t="203172" x="4119563" y="5419725"/>
          <p14:tracePt t="203189" x="4119563" y="5424488"/>
          <p14:tracePt t="203205" x="4124325" y="5434013"/>
          <p14:tracePt t="203222" x="4119563" y="5434013"/>
          <p14:tracePt t="203239" x="4081463" y="5429250"/>
          <p14:tracePt t="203255" x="4067175" y="5424488"/>
          <p14:tracePt t="203272" x="4062413" y="5424488"/>
          <p14:tracePt t="203465" x="4067175" y="5414963"/>
          <p14:tracePt t="203475" x="4090988" y="5414963"/>
          <p14:tracePt t="203486" x="4090988" y="5405438"/>
          <p14:tracePt t="203498" x="4090988" y="5391150"/>
          <p14:tracePt t="203509" x="4076700" y="5386388"/>
          <p14:tracePt t="203522" x="4062413" y="5381625"/>
          <p14:tracePt t="203539" x="4048125" y="5381625"/>
          <p14:tracePt t="203556" x="4000500" y="5391150"/>
          <p14:tracePt t="203572" x="3967163" y="5400675"/>
          <p14:tracePt t="203589" x="3871913" y="5429250"/>
          <p14:tracePt t="203606" x="3810000" y="5448300"/>
          <p14:tracePt t="203622" x="3667125" y="5495925"/>
          <p14:tracePt t="203639" x="3576638" y="5514975"/>
          <p14:tracePt t="203656" x="3419475" y="5538788"/>
          <p14:tracePt t="203672" x="3352800" y="5543550"/>
          <p14:tracePt t="203689" x="3209925" y="5553075"/>
          <p14:tracePt t="203706" x="3143250" y="5562600"/>
          <p14:tracePt t="203722" x="3019425" y="5581650"/>
          <p14:tracePt t="203739" x="2957513" y="5591175"/>
          <p14:tracePt t="203756" x="2819400" y="5610225"/>
          <p14:tracePt t="203772" x="2757488" y="5614988"/>
          <p14:tracePt t="203789" x="2657475" y="5624513"/>
          <p14:tracePt t="203806" x="2619375" y="5624513"/>
          <p14:tracePt t="203822" x="2557463" y="5619750"/>
          <p14:tracePt t="203839" x="2533650" y="5614988"/>
          <p14:tracePt t="203856" x="2500313" y="5610225"/>
          <p14:tracePt t="203872" x="2414588" y="5600700"/>
          <p14:tracePt t="203889" x="2314575" y="5591175"/>
          <p14:tracePt t="203906" x="2262188" y="5581650"/>
          <p14:tracePt t="203922" x="2209800" y="5576888"/>
          <p14:tracePt t="203939" x="2133600" y="5567363"/>
          <p14:tracePt t="203956" x="2100263" y="5562600"/>
          <p14:tracePt t="203972" x="2071688" y="5562600"/>
          <p14:tracePt t="203989" x="2062163" y="5562600"/>
          <p14:tracePt t="204006" x="2038350" y="5562600"/>
          <p14:tracePt t="204022" x="2028825" y="5562600"/>
          <p14:tracePt t="204039" x="2009775" y="5562600"/>
          <p14:tracePt t="204056" x="2005013" y="5562600"/>
          <p14:tracePt t="204073" x="1995488" y="5557838"/>
          <p14:tracePt t="204089" x="1990725" y="5553075"/>
          <p14:tracePt t="210789" x="1995488" y="5553075"/>
          <p14:tracePt t="210811" x="2000250" y="5557838"/>
          <p14:tracePt t="210822" x="2005013" y="5557838"/>
          <p14:tracePt t="210844" x="2009775" y="5557838"/>
          <p14:tracePt t="210856" x="2009775" y="5562600"/>
          <p14:tracePt t="210867" x="2014538" y="5562600"/>
          <p14:tracePt t="210878" x="2019300" y="5567363"/>
          <p14:tracePt t="210895" x="2024063" y="5572125"/>
          <p14:tracePt t="210912" x="2043113" y="5586413"/>
          <p14:tracePt t="210928" x="2066925" y="5605463"/>
          <p14:tracePt t="210945" x="2133600" y="5667375"/>
          <p14:tracePt t="210962" x="2181225" y="5700713"/>
          <p14:tracePt t="210979" x="2233613" y="5738813"/>
          <p14:tracePt t="210995" x="2338388" y="5805488"/>
          <p14:tracePt t="211012" x="2433638" y="5853113"/>
          <p14:tracePt t="211028" x="2471738" y="5867400"/>
          <p14:tracePt t="211045" x="2500313" y="5876925"/>
          <p14:tracePt t="211062" x="2533650" y="5881688"/>
          <p14:tracePt t="211103" x="2538413" y="5881688"/>
          <p14:tracePt t="211193" x="2543175" y="5886450"/>
          <p14:tracePt t="211204" x="2557463" y="5891213"/>
          <p14:tracePt t="211216" x="2566988" y="5891213"/>
          <p14:tracePt t="211228" x="2571750" y="5895975"/>
          <p14:tracePt t="211245" x="2576513" y="5900738"/>
          <p14:tracePt t="211700" x="2571750" y="5905500"/>
          <p14:tracePt t="211710" x="2562225" y="5910263"/>
          <p14:tracePt t="211722" x="2557463" y="5915025"/>
          <p14:tracePt t="211733" x="2547938" y="5924550"/>
          <p14:tracePt t="211746" x="2533650" y="5929313"/>
          <p14:tracePt t="211762" x="2524125" y="5934075"/>
          <p14:tracePt t="211779" x="2500313" y="5943600"/>
          <p14:tracePt t="211796" x="2490788" y="5943600"/>
          <p14:tracePt t="211813" x="2471738" y="5943600"/>
          <p14:tracePt t="211829" x="2466975" y="5938838"/>
          <p14:tracePt t="211846" x="2452688" y="5934075"/>
          <p14:tracePt t="211862" x="2443163" y="5924550"/>
          <p14:tracePt t="211879" x="2409825" y="5910263"/>
          <p14:tracePt t="211896" x="2390775" y="5900738"/>
          <p14:tracePt t="211912" x="2357438" y="5886450"/>
          <p14:tracePt t="211929" x="2347913" y="5876925"/>
          <p14:tracePt t="211946" x="2343150" y="5867400"/>
          <p14:tracePt t="211962" x="2338388" y="5857875"/>
          <p14:tracePt t="211979" x="2333625" y="5834063"/>
          <p14:tracePt t="211996" x="2328863" y="5819775"/>
          <p14:tracePt t="212012" x="2328863" y="5805488"/>
          <p14:tracePt t="212029" x="2319338" y="5786438"/>
          <p14:tracePt t="212046" x="2314575" y="5772150"/>
          <p14:tracePt t="212062" x="2309813" y="5762625"/>
          <p14:tracePt t="212079" x="2309813" y="5757863"/>
          <p14:tracePt t="212096" x="2309813" y="5743575"/>
          <p14:tracePt t="212112" x="2314575" y="5729288"/>
          <p14:tracePt t="212129" x="2319338" y="5710238"/>
          <p14:tracePt t="212146" x="2324100" y="5705475"/>
          <p14:tracePt t="212162" x="2328863" y="5691188"/>
          <p14:tracePt t="212179" x="2333625" y="5686425"/>
          <p14:tracePt t="212196" x="2347913" y="5672138"/>
          <p14:tracePt t="212213" x="2357438" y="5662613"/>
          <p14:tracePt t="212229" x="2366963" y="5648325"/>
          <p14:tracePt t="212246" x="2376488" y="5643563"/>
          <p14:tracePt t="212263" x="2390775" y="5629275"/>
          <p14:tracePt t="212296" x="2414588" y="5614988"/>
          <p14:tracePt t="212313" x="2419350" y="5610225"/>
          <p14:tracePt t="212329" x="2433638" y="5605463"/>
          <p14:tracePt t="212346" x="2443163" y="5605463"/>
          <p14:tracePt t="212363" x="2466975" y="5600700"/>
          <p14:tracePt t="212379" x="2481263" y="5600700"/>
          <p14:tracePt t="212396" x="2528888" y="5610225"/>
          <p14:tracePt t="212413" x="2557463" y="5614988"/>
          <p14:tracePt t="212429" x="2624138" y="5634038"/>
          <p14:tracePt t="212446" x="2652713" y="5643563"/>
          <p14:tracePt t="212463" x="2676525" y="5653088"/>
          <p14:tracePt t="212479" x="2681288" y="5653088"/>
          <p14:tracePt t="212496" x="2686050" y="5657850"/>
          <p14:tracePt t="212513" x="2690813" y="5662613"/>
          <p14:tracePt t="212529" x="2695575" y="5662613"/>
          <p14:tracePt t="212546" x="2709863" y="5676900"/>
          <p14:tracePt t="212563" x="2724150" y="5686425"/>
          <p14:tracePt t="212580" x="2767013" y="5715000"/>
          <p14:tracePt t="212596" x="2786063" y="5729288"/>
          <p14:tracePt t="212599" x="2800350" y="5738813"/>
          <p14:tracePt t="212613" x="2805113" y="5743575"/>
          <p14:tracePt t="212630" x="2809875" y="5753100"/>
          <p14:tracePt t="212646" x="2819400" y="5757863"/>
          <p14:tracePt t="212680" x="2819400" y="5762625"/>
          <p14:tracePt t="212696" x="2819400" y="5767388"/>
          <p14:tracePt t="212713" x="2814638" y="5776913"/>
          <p14:tracePt t="212730" x="2814638" y="5786438"/>
          <p14:tracePt t="212746" x="2809875" y="5810250"/>
          <p14:tracePt t="212763" x="2805113" y="5819775"/>
          <p14:tracePt t="212780" x="2795588" y="5838825"/>
          <p14:tracePt t="212796" x="2786063" y="5857875"/>
          <p14:tracePt t="212813" x="2762250" y="5876925"/>
          <p14:tracePt t="212830" x="2752725" y="5891213"/>
          <p14:tracePt t="212847" x="2733675" y="5905500"/>
          <p14:tracePt t="212863" x="2724150" y="5915025"/>
          <p14:tracePt t="212880" x="2714625" y="5924550"/>
          <p14:tracePt t="212897" x="2705100" y="5929313"/>
          <p14:tracePt t="212913" x="2695575" y="5934075"/>
          <p14:tracePt t="212930" x="2686050" y="5938838"/>
          <p14:tracePt t="212947" x="2671763" y="5943600"/>
          <p14:tracePt t="212963" x="2662238" y="5948363"/>
          <p14:tracePt t="212980" x="2647950" y="5948363"/>
          <p14:tracePt t="212997" x="2600325" y="5953125"/>
          <p14:tracePt t="213014" x="2576513" y="5953125"/>
          <p14:tracePt t="213030" x="2552700" y="5953125"/>
          <p14:tracePt t="213047" x="2514600" y="5953125"/>
          <p14:tracePt t="213063" x="2495550" y="5953125"/>
          <p14:tracePt t="213080" x="2486025" y="5948363"/>
          <p14:tracePt t="213097" x="2457450" y="5938838"/>
          <p14:tracePt t="213113" x="2433638" y="5929313"/>
          <p14:tracePt t="213130" x="2381250" y="5910263"/>
          <p14:tracePt t="213147" x="2347913" y="5900738"/>
          <p14:tracePt t="213163" x="2295525" y="5881688"/>
          <p14:tracePt t="213180" x="2281238" y="5876925"/>
          <p14:tracePt t="213197" x="2266950" y="5867400"/>
          <p14:tracePt t="213230" x="2257425" y="5857875"/>
          <p14:tracePt t="213247" x="2247900" y="5848350"/>
          <p14:tracePt t="213264" x="2238375" y="5838825"/>
          <p14:tracePt t="213280" x="2233613" y="5829300"/>
          <p14:tracePt t="213297" x="2228850" y="5810250"/>
          <p14:tracePt t="213314" x="2228850" y="5800725"/>
          <p14:tracePt t="213330" x="2228850" y="5776913"/>
          <p14:tracePt t="213347" x="2233613" y="5762625"/>
          <p14:tracePt t="213364" x="2233613" y="5743575"/>
          <p14:tracePt t="213380" x="2233613" y="5734050"/>
          <p14:tracePt t="213397" x="2233613" y="5715000"/>
          <p14:tracePt t="213414" x="2233613" y="5705475"/>
          <p14:tracePt t="213430" x="2243138" y="5695950"/>
          <p14:tracePt t="213447" x="2247900" y="5681663"/>
          <p14:tracePt t="213464" x="2262188" y="5667375"/>
          <p14:tracePt t="213480" x="2271713" y="5657850"/>
          <p14:tracePt t="213497" x="2276475" y="5653088"/>
          <p14:tracePt t="213514" x="2295525" y="5638800"/>
          <p14:tracePt t="213530" x="2309813" y="5629275"/>
          <p14:tracePt t="213547" x="2338388" y="5614988"/>
          <p14:tracePt t="213564" x="2347913" y="5610225"/>
          <p14:tracePt t="213580" x="2371725" y="5595938"/>
          <p14:tracePt t="213597" x="2381250" y="5595938"/>
          <p14:tracePt t="213601" x="2390775" y="5591175"/>
          <p14:tracePt t="213614" x="2400300" y="5591175"/>
          <p14:tracePt t="213630" x="2409825" y="5591175"/>
          <p14:tracePt t="213647" x="2419350" y="5591175"/>
          <p14:tracePt t="213664" x="2428875" y="5591175"/>
          <p14:tracePt t="213681" x="2452688" y="5600700"/>
          <p14:tracePt t="213697" x="2481263" y="5605463"/>
          <p14:tracePt t="213714" x="2533650" y="5619750"/>
          <p14:tracePt t="213731" x="2562225" y="5629275"/>
          <p14:tracePt t="213747" x="2605088" y="5643563"/>
          <p14:tracePt t="213764" x="2619375" y="5653088"/>
          <p14:tracePt t="213781" x="2638425" y="5657850"/>
          <p14:tracePt t="213797" x="2647950" y="5662613"/>
          <p14:tracePt t="213814" x="2662238" y="5667375"/>
          <p14:tracePt t="213831" x="2667000" y="5672138"/>
          <p14:tracePt t="213847" x="2681288" y="5681663"/>
          <p14:tracePt t="213864" x="2686050" y="5686425"/>
          <p14:tracePt t="213881" x="2705100" y="5700713"/>
          <p14:tracePt t="213897" x="2714625" y="5710238"/>
          <p14:tracePt t="213914" x="2747963" y="5734050"/>
          <p14:tracePt t="213931" x="2757488" y="5748338"/>
          <p14:tracePt t="213948" x="2767013" y="5757863"/>
          <p14:tracePt t="213964" x="2776538" y="5776913"/>
          <p14:tracePt t="213981" x="2781300" y="5800725"/>
          <p14:tracePt t="213998" x="2786063" y="5810250"/>
          <p14:tracePt t="214014" x="2790825" y="5815013"/>
          <p14:tracePt t="214031" x="2800350" y="5838825"/>
          <p14:tracePt t="214048" x="2805113" y="5848350"/>
          <p14:tracePt t="214064" x="2809875" y="5862638"/>
          <p14:tracePt t="214081" x="2809875" y="5876925"/>
          <p14:tracePt t="214098" x="2809875" y="5900738"/>
          <p14:tracePt t="214114" x="2809875" y="5910263"/>
          <p14:tracePt t="214131" x="2805113" y="5938838"/>
          <p14:tracePt t="214148" x="2800350" y="5948363"/>
          <p14:tracePt t="214164" x="2795588" y="5972175"/>
          <p14:tracePt t="214181" x="2790825" y="5981700"/>
          <p14:tracePt t="214198" x="2776538" y="5995988"/>
          <p14:tracePt t="214214" x="2771775" y="6000750"/>
          <p14:tracePt t="214231" x="2762250" y="6005513"/>
          <p14:tracePt t="214248" x="2757488" y="6010275"/>
          <p14:tracePt t="214264" x="2747963" y="6015038"/>
          <p14:tracePt t="214281" x="2738438" y="6019800"/>
          <p14:tracePt t="214298" x="2724150" y="6024563"/>
          <p14:tracePt t="214314" x="2714625" y="6024563"/>
          <p14:tracePt t="214331" x="2686050" y="6024563"/>
          <p14:tracePt t="214348" x="2671763" y="6024563"/>
          <p14:tracePt t="214364" x="2647950" y="6024563"/>
          <p14:tracePt t="214381" x="2638425" y="6024563"/>
          <p14:tracePt t="214398" x="2609850" y="6019800"/>
          <p14:tracePt t="214414" x="2590800" y="6015038"/>
          <p14:tracePt t="214431" x="2562225" y="6010275"/>
          <p14:tracePt t="214448" x="2509838" y="5991225"/>
          <p14:tracePt t="214465" x="2481263" y="5981700"/>
          <p14:tracePt t="214481" x="2438400" y="5967413"/>
          <p14:tracePt t="214548" x="2376488" y="5948363"/>
          <p14:tracePt t="214564" x="2366963" y="5943600"/>
          <p14:tracePt t="214581" x="2347913" y="5929313"/>
          <p14:tracePt t="214598" x="2338388" y="5924550"/>
          <p14:tracePt t="214615" x="2333625" y="5919788"/>
          <p14:tracePt t="214636" x="2328863" y="5919788"/>
          <p14:tracePt t="214648" x="2328863" y="5915025"/>
          <p14:tracePt t="214665" x="2319338" y="5915025"/>
          <p14:tracePt t="214681" x="2305050" y="5900738"/>
          <p14:tracePt t="214698" x="2290763" y="5891213"/>
          <p14:tracePt t="214715" x="2271713" y="5876925"/>
          <p14:tracePt t="214731" x="2262188" y="5867400"/>
          <p14:tracePt t="214748" x="2252663" y="5853113"/>
          <p14:tracePt t="214765" x="2247900" y="5848350"/>
          <p14:tracePt t="214781" x="2243138" y="5838825"/>
          <p14:tracePt t="214798" x="2243138" y="5834063"/>
          <p14:tracePt t="214815" x="2243138" y="5824538"/>
          <p14:tracePt t="214832" x="2243138" y="5815013"/>
          <p14:tracePt t="214848" x="2252663" y="5781675"/>
          <p14:tracePt t="214865" x="2257425" y="5772150"/>
          <p14:tracePt t="214882" x="2266950" y="5753100"/>
          <p14:tracePt t="214898" x="2266950" y="5743575"/>
          <p14:tracePt t="214915" x="2271713" y="5734050"/>
          <p14:tracePt t="214932" x="2276475" y="5719763"/>
          <p14:tracePt t="214949" x="2286000" y="5705475"/>
          <p14:tracePt t="214965" x="2286000" y="5700713"/>
          <p14:tracePt t="214982" x="2295525" y="5700713"/>
          <p14:tracePt t="214998" x="2300288" y="5695950"/>
          <p14:tracePt t="215015" x="2305050" y="5691188"/>
          <p14:tracePt t="215032" x="2309813" y="5681663"/>
          <p14:tracePt t="215048" x="2314575" y="5676900"/>
          <p14:tracePt t="215065" x="2324100" y="5667375"/>
          <p14:tracePt t="215082" x="2333625" y="5667375"/>
          <p14:tracePt t="215098" x="2347913" y="5657850"/>
          <p14:tracePt t="215115" x="2352675" y="5657850"/>
          <p14:tracePt t="215132" x="2366963" y="5648325"/>
          <p14:tracePt t="215148" x="2371725" y="5648325"/>
          <p14:tracePt t="215165" x="2376488" y="5643563"/>
          <p14:tracePt t="215182" x="2381250" y="5638800"/>
          <p14:tracePt t="215198" x="2400300" y="5634038"/>
          <p14:tracePt t="215215" x="2409825" y="5634038"/>
          <p14:tracePt t="215232" x="2433638" y="5634038"/>
          <p14:tracePt t="215248" x="2447925" y="5634038"/>
          <p14:tracePt t="215265" x="2476500" y="5634038"/>
          <p14:tracePt t="215282" x="2490788" y="5634038"/>
          <p14:tracePt t="215298" x="2528888" y="5634038"/>
          <p14:tracePt t="215315" x="2543175" y="5634038"/>
          <p14:tracePt t="215332" x="2562225" y="5634038"/>
          <p14:tracePt t="215349" x="2566988" y="5634038"/>
          <p14:tracePt t="215365" x="2581275" y="5638800"/>
          <p14:tracePt t="215382" x="2590800" y="5638800"/>
          <p14:tracePt t="215399" x="2600325" y="5643563"/>
          <p14:tracePt t="215415" x="2628900" y="5653088"/>
          <p14:tracePt t="215432" x="2652713" y="5657850"/>
          <p14:tracePt t="215448" x="2676525" y="5676900"/>
          <p14:tracePt t="215465" x="2690813" y="5676900"/>
          <p14:tracePt t="215482" x="2705100" y="5686425"/>
          <p14:tracePt t="215499" x="2709863" y="5686425"/>
          <p14:tracePt t="215515" x="2714625" y="5691188"/>
          <p14:tracePt t="215532" x="2714625" y="5695950"/>
          <p14:tracePt t="215549" x="2719388" y="5700713"/>
          <p14:tracePt t="215565" x="2724150" y="5705475"/>
          <p14:tracePt t="215582" x="2728913" y="5719763"/>
          <p14:tracePt t="215599" x="2733675" y="5729288"/>
          <p14:tracePt t="215602" x="2733675" y="5734050"/>
          <p14:tracePt t="215616" x="2738438" y="5738813"/>
          <p14:tracePt t="215632" x="2743200" y="5748338"/>
          <p14:tracePt t="215649" x="2747963" y="5757863"/>
          <p14:tracePt t="215666" x="2752725" y="5767388"/>
          <p14:tracePt t="215682" x="2757488" y="5776913"/>
          <p14:tracePt t="215699" x="2762250" y="5791200"/>
          <p14:tracePt t="215716" x="2767013" y="5800725"/>
          <p14:tracePt t="215732" x="2767013" y="5805488"/>
          <p14:tracePt t="215749" x="2767013" y="5810250"/>
          <p14:tracePt t="215766" x="2762250" y="5815013"/>
          <p14:tracePt t="215782" x="2762250" y="5819775"/>
          <p14:tracePt t="215799" x="2757488" y="5824538"/>
          <p14:tracePt t="215816" x="2752725" y="5838825"/>
          <p14:tracePt t="215832" x="2747963" y="5843588"/>
          <p14:tracePt t="215849" x="2743200" y="5862638"/>
          <p14:tracePt t="215866" x="2738438" y="5867400"/>
          <p14:tracePt t="215883" x="2738438" y="5872163"/>
          <p14:tracePt t="215899" x="2728913" y="5876925"/>
          <p14:tracePt t="215932" x="2724150" y="5881688"/>
          <p14:tracePt t="215949" x="2719388" y="5886450"/>
          <p14:tracePt t="215966" x="2714625" y="5891213"/>
          <p14:tracePt t="215983" x="2709863" y="5895975"/>
          <p14:tracePt t="215999" x="2705100" y="5900738"/>
          <p14:tracePt t="216016" x="2700338" y="5900738"/>
          <p14:tracePt t="216033" x="2686050" y="5910263"/>
          <p14:tracePt t="216049" x="2681288" y="5910263"/>
          <p14:tracePt t="216066" x="2676525" y="5919788"/>
          <p14:tracePt t="216083" x="2671763" y="5919788"/>
          <p14:tracePt t="216099" x="2667000" y="5919788"/>
          <p14:tracePt t="216121" x="2662238" y="5924550"/>
          <p14:tracePt t="216133" x="2657475" y="5924550"/>
          <p14:tracePt t="216149" x="2652713" y="5924550"/>
          <p14:tracePt t="216166" x="2628900" y="5934075"/>
          <p14:tracePt t="216183" x="2614613" y="5934075"/>
          <p14:tracePt t="216199" x="2595563" y="5934075"/>
          <p14:tracePt t="216216" x="2586038" y="5934075"/>
          <p14:tracePt t="216233" x="2566988" y="5934075"/>
          <p14:tracePt t="216249" x="2557463" y="5929313"/>
          <p14:tracePt t="216266" x="2538413" y="5924550"/>
          <p14:tracePt t="216283" x="2524125" y="5919788"/>
          <p14:tracePt t="216299" x="2500313" y="5915025"/>
          <p14:tracePt t="216316" x="2495550" y="5915025"/>
          <p14:tracePt t="216333" x="2481263" y="5915025"/>
          <p14:tracePt t="216349" x="2481263" y="5910263"/>
          <p14:tracePt t="216366" x="2476500" y="5910263"/>
          <p14:tracePt t="216383" x="2466975" y="5910263"/>
          <p14:tracePt t="216399" x="2457450" y="5905500"/>
          <p14:tracePt t="216416" x="2433638" y="5895975"/>
          <p14:tracePt t="216433" x="2424113" y="5895975"/>
          <p14:tracePt t="216449" x="2405063" y="5886450"/>
          <p14:tracePt t="216466" x="2400300" y="5881688"/>
          <p14:tracePt t="216483" x="2395538" y="5881688"/>
          <p14:tracePt t="216514" x="2390775" y="5876925"/>
          <p14:tracePt t="216536" x="2386013" y="5872163"/>
          <p14:tracePt t="216559" x="2381250" y="5872163"/>
          <p14:tracePt t="216570" x="2376488" y="5867400"/>
          <p14:tracePt t="216581" x="2366963" y="5862638"/>
          <p14:tracePt t="216593" x="2362200" y="5862638"/>
          <p14:tracePt t="216604" x="2357438" y="5857875"/>
          <p14:tracePt t="216616" x="2347913" y="5853113"/>
          <p14:tracePt t="216633" x="2343150" y="5853113"/>
          <p14:tracePt t="216650" x="2328863" y="5843588"/>
          <p14:tracePt t="216666" x="2319338" y="5838825"/>
          <p14:tracePt t="216683" x="2300288" y="5834063"/>
          <p14:tracePt t="216700" x="2286000" y="5829300"/>
          <p14:tracePt t="216716" x="2271713" y="5819775"/>
          <p14:tracePt t="216733" x="2262188" y="5815013"/>
          <p14:tracePt t="216750" x="2257425" y="5810250"/>
          <p14:tracePt t="216766" x="2257425" y="5805488"/>
          <p14:tracePt t="216783" x="2252663" y="5800725"/>
          <p14:tracePt t="216816" x="2247900" y="5795963"/>
          <p14:tracePt t="216833" x="2238375" y="5781675"/>
          <p14:tracePt t="216850" x="2228850" y="5772150"/>
          <p14:tracePt t="216866" x="2219325" y="5757863"/>
          <p14:tracePt t="216883" x="2219325" y="5753100"/>
          <p14:tracePt t="216900" x="2209800" y="5748338"/>
          <p14:tracePt t="216916" x="2209800" y="5743575"/>
          <p14:tracePt t="216933" x="2205038" y="5738813"/>
          <p14:tracePt t="216967" x="2195513" y="5724525"/>
          <p14:tracePt t="216983" x="2195513" y="5719763"/>
          <p14:tracePt t="217000" x="2185988" y="5705475"/>
          <p14:tracePt t="217017" x="2185988" y="5700713"/>
          <p14:tracePt t="217033" x="2181225" y="5686425"/>
          <p14:tracePt t="217050" x="2181225" y="5676900"/>
          <p14:tracePt t="217067" x="2181225" y="5657850"/>
          <p14:tracePt t="217083" x="2181225" y="5643563"/>
          <p14:tracePt t="217100" x="2181225" y="5634038"/>
          <p14:tracePt t="217117" x="2185988" y="5624513"/>
          <p14:tracePt t="217133" x="2195513" y="5614988"/>
          <p14:tracePt t="217150" x="2195513" y="5605463"/>
          <p14:tracePt t="217167" x="2200275" y="5600700"/>
          <p14:tracePt t="217183" x="2209800" y="5591175"/>
          <p14:tracePt t="217200" x="2224088" y="5581650"/>
          <p14:tracePt t="217217" x="2228850" y="5576888"/>
          <p14:tracePt t="217234" x="2233613" y="5572125"/>
          <p14:tracePt t="217250" x="2238375" y="5572125"/>
          <p14:tracePt t="217267" x="2262188" y="5562600"/>
          <p14:tracePt t="217284" x="2271713" y="5557838"/>
          <p14:tracePt t="217300" x="2300288" y="5553075"/>
          <p14:tracePt t="217317" x="2309813" y="5548313"/>
          <p14:tracePt t="217334" x="2333625" y="5543550"/>
          <p14:tracePt t="217350" x="2343150" y="5538788"/>
          <p14:tracePt t="217367" x="2352675" y="5534025"/>
          <p14:tracePt t="217384" x="2376488" y="5529263"/>
          <p14:tracePt t="217400" x="2390775" y="5524500"/>
          <p14:tracePt t="217417" x="2438400" y="5524500"/>
          <p14:tracePt t="217434" x="2462213" y="5524500"/>
          <p14:tracePt t="217450" x="2505075" y="5529263"/>
          <p14:tracePt t="217467" x="2519363" y="5529263"/>
          <p14:tracePt t="217484" x="2538413" y="5529263"/>
          <p14:tracePt t="217500" x="2552700" y="5529263"/>
          <p14:tracePt t="217517" x="2566988" y="5538788"/>
          <p14:tracePt t="217534" x="2576513" y="5538788"/>
          <p14:tracePt t="217550" x="2614613" y="5548313"/>
          <p14:tracePt t="217567" x="2628900" y="5553075"/>
          <p14:tracePt t="217584" x="2657475" y="5562600"/>
          <p14:tracePt t="217600" x="2667000" y="5567363"/>
          <p14:tracePt t="217617" x="2681288" y="5572125"/>
          <p14:tracePt t="217634" x="2690813" y="5576888"/>
          <p14:tracePt t="217650" x="2700338" y="5581650"/>
          <p14:tracePt t="217667" x="2709863" y="5586413"/>
          <p14:tracePt t="217684" x="2719388" y="5600700"/>
          <p14:tracePt t="217701" x="2728913" y="5605463"/>
          <p14:tracePt t="217717" x="2743200" y="5619750"/>
          <p14:tracePt t="217734" x="2743200" y="5629275"/>
          <p14:tracePt t="217751" x="2752725" y="5638800"/>
          <p14:tracePt t="217767" x="2752725" y="5648325"/>
          <p14:tracePt t="217784" x="2757488" y="5653088"/>
          <p14:tracePt t="217801" x="2767013" y="5667375"/>
          <p14:tracePt t="217818" x="2767013" y="5676900"/>
          <p14:tracePt t="217834" x="2771775" y="5681663"/>
          <p14:tracePt t="217851" x="2771775" y="5691188"/>
          <p14:tracePt t="217867" x="2771775" y="5710238"/>
          <p14:tracePt t="217884" x="2767013" y="5719763"/>
          <p14:tracePt t="217901" x="2767013" y="5729288"/>
          <p14:tracePt t="217917" x="2767013" y="5738813"/>
          <p14:tracePt t="217934" x="2767013" y="5748338"/>
          <p14:tracePt t="217951" x="2767013" y="5757863"/>
          <p14:tracePt t="217967" x="2757488" y="5781675"/>
          <p14:tracePt t="217984" x="2752725" y="5795963"/>
          <p14:tracePt t="218001" x="2747963" y="5819775"/>
          <p14:tracePt t="218017" x="2743200" y="5829300"/>
          <p14:tracePt t="218034" x="2738438" y="5853113"/>
          <p14:tracePt t="218051" x="2733675" y="5857875"/>
          <p14:tracePt t="218067" x="2728913" y="5867400"/>
          <p14:tracePt t="218084" x="2724150" y="5872163"/>
          <p14:tracePt t="218101" x="2719388" y="5876925"/>
          <p14:tracePt t="218118" x="2714625" y="5881688"/>
          <p14:tracePt t="218134" x="2705100" y="5895975"/>
          <p14:tracePt t="218151" x="2700338" y="5900738"/>
          <p14:tracePt t="218167" x="2686050" y="5910263"/>
          <p14:tracePt t="218184" x="2681288" y="5915025"/>
          <p14:tracePt t="218201" x="2667000" y="5919788"/>
          <p14:tracePt t="218218" x="2662238" y="5924550"/>
          <p14:tracePt t="218234" x="2647950" y="5929313"/>
          <p14:tracePt t="218251" x="2643188" y="5929313"/>
          <p14:tracePt t="218268" x="2633663" y="5934075"/>
          <p14:tracePt t="218284" x="2619375" y="5938838"/>
          <p14:tracePt t="218301" x="2609850" y="5943600"/>
          <p14:tracePt t="218318" x="2586038" y="5943600"/>
          <p14:tracePt t="218334" x="2576513" y="5943600"/>
          <p14:tracePt t="218351" x="2552700" y="5943600"/>
          <p14:tracePt t="218368" x="2538413" y="5938838"/>
          <p14:tracePt t="218384" x="2514600" y="5934075"/>
          <p14:tracePt t="218401" x="2500313" y="5929313"/>
          <p14:tracePt t="218418" x="2471738" y="5919788"/>
          <p14:tracePt t="218435" x="2457450" y="5915025"/>
          <p14:tracePt t="218451" x="2433638" y="5910263"/>
          <p14:tracePt t="218468" x="2424113" y="5900738"/>
          <p14:tracePt t="218485" x="2400300" y="5886450"/>
          <p14:tracePt t="218501" x="2390775" y="5881688"/>
          <p14:tracePt t="218518" x="2371725" y="5867400"/>
          <p14:tracePt t="218535" x="2366963" y="5862638"/>
          <p14:tracePt t="218551" x="2347913" y="5848350"/>
          <p14:tracePt t="218568" x="2343150" y="5843588"/>
          <p14:tracePt t="218585" x="2328863" y="5838825"/>
          <p14:tracePt t="218601" x="2324100" y="5829300"/>
          <p14:tracePt t="218618" x="2309813" y="5819775"/>
          <p14:tracePt t="218635" x="2305050" y="5815013"/>
          <p14:tracePt t="218651" x="2290763" y="5800725"/>
          <p14:tracePt t="218668" x="2290763" y="5795963"/>
          <p14:tracePt t="218685" x="2281238" y="5781675"/>
          <p14:tracePt t="218701" x="2276475" y="5772150"/>
          <p14:tracePt t="218718" x="2271713" y="5743575"/>
          <p14:tracePt t="218735" x="2266950" y="5729288"/>
          <p14:tracePt t="218751" x="2262188" y="5705475"/>
          <p14:tracePt t="218768" x="2262188" y="5695950"/>
          <p14:tracePt t="218785" x="2262188" y="5691188"/>
          <p14:tracePt t="218802" x="2262188" y="5676900"/>
          <p14:tracePt t="218818" x="2266950" y="5672138"/>
          <p14:tracePt t="218835" x="2276475" y="5662613"/>
          <p14:tracePt t="218851" x="2286000" y="5657850"/>
          <p14:tracePt t="218868" x="2309813" y="5643563"/>
          <p14:tracePt t="218885" x="2319338" y="5638800"/>
          <p14:tracePt t="218902" x="2343150" y="5634038"/>
          <p14:tracePt t="218918" x="2352675" y="5629275"/>
          <p14:tracePt t="218935" x="2371725" y="5619750"/>
          <p14:tracePt t="218952" x="2381250" y="5619750"/>
          <p14:tracePt t="218968" x="2400300" y="5610225"/>
          <p14:tracePt t="218985" x="2409825" y="5605463"/>
          <p14:tracePt t="219002" x="2438400" y="5600700"/>
          <p14:tracePt t="219035" x="2466975" y="5591175"/>
          <p14:tracePt t="219052" x="2471738" y="5586413"/>
          <p14:tracePt t="219068" x="2481263" y="5586413"/>
          <p14:tracePt t="219085" x="2486025" y="5586413"/>
          <p14:tracePt t="219102" x="2495550" y="5586413"/>
          <p14:tracePt t="219118" x="2509838" y="5591175"/>
          <p14:tracePt t="219135" x="2538413" y="5600700"/>
          <p14:tracePt t="219152" x="2552700" y="5600700"/>
          <p14:tracePt t="219168" x="2581275" y="5614988"/>
          <p14:tracePt t="219185" x="2595563" y="5619750"/>
          <p14:tracePt t="219202" x="2609850" y="5634038"/>
          <p14:tracePt t="219218" x="2619375" y="5638800"/>
          <p14:tracePt t="219235" x="2628900" y="5643563"/>
          <p14:tracePt t="219252" x="2647950" y="5657850"/>
          <p14:tracePt t="219269" x="2662238" y="5667375"/>
          <p14:tracePt t="219285" x="2690813" y="5686425"/>
          <p14:tracePt t="219302" x="2709863" y="5700713"/>
          <p14:tracePt t="219319" x="2733675" y="5719763"/>
          <p14:tracePt t="219335" x="2738438" y="5724525"/>
          <p14:tracePt t="219352" x="2747963" y="5734050"/>
          <p14:tracePt t="219369" x="2747963" y="5738813"/>
          <p14:tracePt t="219385" x="2752725" y="5743575"/>
          <p14:tracePt t="219418" x="2752725" y="5753100"/>
          <p14:tracePt t="219435" x="2752725" y="5762625"/>
          <p14:tracePt t="219452" x="2747963" y="5791200"/>
          <p14:tracePt t="219469" x="2743200" y="5805488"/>
          <p14:tracePt t="219485" x="2738438" y="5829300"/>
          <p14:tracePt t="219502" x="2738438" y="5838825"/>
          <p14:tracePt t="219519" x="2738438" y="5857875"/>
          <p14:tracePt t="219552" x="2738438" y="5862638"/>
          <p14:tracePt t="219602" x="2728913" y="5876925"/>
          <p14:tracePt t="219619" x="2724150" y="5881688"/>
          <p14:tracePt t="219635" x="2719388" y="5886450"/>
          <p14:tracePt t="219652" x="2714625" y="5891213"/>
          <p14:tracePt t="219698" x="2714625" y="5895975"/>
          <p14:tracePt t="219732" x="2709863" y="5900738"/>
          <p14:tracePt t="219743" x="2705100" y="5900738"/>
          <p14:tracePt t="219755" x="2705100" y="5905500"/>
          <p14:tracePt t="219766" x="2700338" y="5910263"/>
          <p14:tracePt t="219788" x="2700338" y="5915025"/>
          <p14:tracePt t="219832" x="2695575" y="5915025"/>
          <p14:tracePt t="219855" x="2690813" y="5915025"/>
          <p14:tracePt t="219866" x="2690813" y="5919788"/>
          <p14:tracePt t="219878" x="2681288" y="5919788"/>
          <p14:tracePt t="219889" x="2676525" y="5924550"/>
          <p14:tracePt t="219902" x="2671763" y="5929313"/>
          <p14:tracePt t="219923" x="2667000" y="5934075"/>
          <p14:tracePt t="219968" x="2667000" y="5938838"/>
          <p14:tracePt t="220542" x="2662238" y="5938838"/>
          <p14:tracePt t="220598" x="2662238" y="5943600"/>
          <p14:tracePt t="220767" x="2657475" y="5943600"/>
          <p14:tracePt t="240344" x="2652713" y="5943600"/>
          <p14:tracePt t="240365" x="2647950" y="5943600"/>
          <p14:tracePt t="240376" x="2647950" y="5938838"/>
          <p14:tracePt t="240388" x="2643188" y="5938838"/>
          <p14:tracePt t="240399" x="2638425" y="5938838"/>
          <p14:tracePt t="240410" x="2628900" y="5934075"/>
          <p14:tracePt t="240421" x="2624138" y="5929313"/>
          <p14:tracePt t="240436" x="2619375" y="5929313"/>
          <p14:tracePt t="240453" x="2609850" y="5924550"/>
          <p14:tracePt t="240469" x="2590800" y="5919788"/>
          <p14:tracePt t="240486" x="2581275" y="5915025"/>
          <p14:tracePt t="240503" x="2543175" y="5905500"/>
          <p14:tracePt t="240519" x="2524125" y="5905500"/>
          <p14:tracePt t="240536" x="2500313" y="5905500"/>
          <p14:tracePt t="240553" x="2490788" y="5905500"/>
          <p14:tracePt t="240569" x="2481263" y="5905500"/>
          <p14:tracePt t="240603" x="2471738" y="5900738"/>
          <p14:tracePt t="240619" x="2462213" y="5895975"/>
          <p14:tracePt t="240636" x="2424113" y="5891213"/>
          <p14:tracePt t="240653" x="2395538" y="5881688"/>
          <p14:tracePt t="240669" x="2362200" y="5867400"/>
          <p14:tracePt t="240686" x="2352675" y="5862638"/>
          <p14:tracePt t="240703" x="2328863" y="5857875"/>
          <p14:tracePt t="240720" x="2324100" y="5853113"/>
          <p14:tracePt t="240736" x="2314575" y="5848350"/>
          <p14:tracePt t="240753" x="2309813" y="5843588"/>
          <p14:tracePt t="240804" x="2305050" y="5838825"/>
          <p14:tracePt t="240815" x="2300288" y="5824538"/>
          <p14:tracePt t="240826" x="2300288" y="5815013"/>
          <p14:tracePt t="240837" x="2295525" y="5805488"/>
          <p14:tracePt t="240853" x="2290763" y="5795963"/>
          <p14:tracePt t="240870" x="2286000" y="5786438"/>
          <p14:tracePt t="240886" x="2281238" y="5762625"/>
          <p14:tracePt t="240903" x="2276475" y="5753100"/>
          <p14:tracePt t="240920" x="2271713" y="5738813"/>
          <p14:tracePt t="240936" x="2271713" y="5729288"/>
          <p14:tracePt t="240953" x="2290763" y="5710238"/>
          <p14:tracePt t="240970" x="2300288" y="5695950"/>
          <p14:tracePt t="240986" x="2324100" y="5681663"/>
          <p14:tracePt t="241003" x="2328863" y="5672138"/>
          <p14:tracePt t="241036" x="2352675" y="5653088"/>
          <p14:tracePt t="241053" x="2376488" y="5638800"/>
          <p14:tracePt t="241070" x="2390775" y="5629275"/>
          <p14:tracePt t="241086" x="2443163" y="5610225"/>
          <p14:tracePt t="241103" x="2457450" y="5610225"/>
          <p14:tracePt t="241120" x="2486025" y="5600700"/>
          <p14:tracePt t="241136" x="2495550" y="5595938"/>
          <p14:tracePt t="241153" x="2519363" y="5591175"/>
          <p14:tracePt t="241170" x="2533650" y="5586413"/>
          <p14:tracePt t="241186" x="2562225" y="5581650"/>
          <p14:tracePt t="241203" x="2581275" y="5581650"/>
          <p14:tracePt t="241220" x="2609850" y="5586413"/>
          <p14:tracePt t="241237" x="2614613" y="5586413"/>
          <p14:tracePt t="241253" x="2633663" y="5595938"/>
          <p14:tracePt t="241270" x="2652713" y="5600700"/>
          <p14:tracePt t="241287" x="2671763" y="5605463"/>
          <p14:tracePt t="241303" x="2681288" y="5610225"/>
          <p14:tracePt t="241320" x="2690813" y="5614988"/>
          <p14:tracePt t="241337" x="2714625" y="5629275"/>
          <p14:tracePt t="241354" x="2733675" y="5643563"/>
          <p14:tracePt t="241370" x="2738438" y="5653088"/>
          <p14:tracePt t="241387" x="2743200" y="5657850"/>
          <p14:tracePt t="241403" x="2757488" y="5672138"/>
          <p14:tracePt t="241420" x="2767013" y="5681663"/>
          <p14:tracePt t="241437" x="2781300" y="5705475"/>
          <p14:tracePt t="241453" x="2786063" y="5715000"/>
          <p14:tracePt t="241470" x="2800350" y="5743575"/>
          <p14:tracePt t="241487" x="2809875" y="5767388"/>
          <p14:tracePt t="241503" x="2824163" y="5791200"/>
          <p14:tracePt t="241520" x="2828925" y="5805488"/>
          <p14:tracePt t="241537" x="2838450" y="5819775"/>
          <p14:tracePt t="241554" x="2838450" y="5829300"/>
          <p14:tracePt t="241570" x="2838450" y="5834063"/>
          <p14:tracePt t="241587" x="2838450" y="5838825"/>
          <p14:tracePt t="241590" x="2838450" y="5843588"/>
          <p14:tracePt t="241604" x="2833688" y="5853113"/>
          <p14:tracePt t="241620" x="2833688" y="5857875"/>
          <p14:tracePt t="241637" x="2819400" y="5872163"/>
          <p14:tracePt t="241654" x="2814638" y="5872163"/>
          <p14:tracePt t="241670" x="2809875" y="5881688"/>
          <p14:tracePt t="241687" x="2805113" y="5886450"/>
          <p14:tracePt t="241704" x="2790825" y="5900738"/>
          <p14:tracePt t="241720" x="2781300" y="5905500"/>
          <p14:tracePt t="241737" x="2752725" y="5924550"/>
          <p14:tracePt t="241754" x="2743200" y="5934075"/>
          <p14:tracePt t="241770" x="2719388" y="5953125"/>
          <p14:tracePt t="241787" x="2709863" y="5962650"/>
          <p14:tracePt t="241804" x="2690813" y="5972175"/>
          <p14:tracePt t="241821" x="2676525" y="5976938"/>
          <p14:tracePt t="241837" x="2671763" y="5976938"/>
          <p14:tracePt t="241854" x="2657475" y="5986463"/>
          <p14:tracePt t="241870" x="2652713" y="5986463"/>
          <p14:tracePt t="241887" x="2643188" y="5995988"/>
          <p14:tracePt t="241920" x="2638425" y="5995988"/>
          <p14:tracePt t="241937" x="2633663" y="5995988"/>
          <p14:tracePt t="242019" x="2628900" y="6000750"/>
          <p14:tracePt t="242041" x="2624138" y="6000750"/>
          <p14:tracePt t="242075" x="2619375" y="6000750"/>
          <p14:tracePt t="245755" x="2624138" y="6000750"/>
          <p14:tracePt t="245765" x="2628900" y="5995988"/>
          <p14:tracePt t="245776" x="2633663" y="5991225"/>
          <p14:tracePt t="245790" x="2638425" y="5991225"/>
          <p14:tracePt t="245807" x="2638425" y="5986463"/>
          <p14:tracePt t="245824" x="2647950" y="5986463"/>
          <p14:tracePt t="245840" x="2652713" y="5981700"/>
          <p14:tracePt t="245857" x="2657475" y="5981700"/>
          <p14:tracePt t="245890" x="2671763" y="5981700"/>
          <p14:tracePt t="245907" x="2676525" y="5976938"/>
          <p14:tracePt t="245924" x="2700338" y="5972175"/>
          <p14:tracePt t="245941" x="2714625" y="5967413"/>
          <p14:tracePt t="245957" x="2738438" y="5962650"/>
          <p14:tracePt t="245974" x="2747963" y="5957888"/>
          <p14:tracePt t="245991" x="2767013" y="5953125"/>
          <p14:tracePt t="246068" x="2771775" y="5953125"/>
          <p14:tracePt t="246091" x="2776538" y="5953125"/>
          <p14:tracePt t="246103" x="2781300" y="5948363"/>
          <p14:tracePt t="246125" x="2786063" y="5948363"/>
          <p14:tracePt t="246137" x="2790825" y="5948363"/>
          <p14:tracePt t="246148" x="2795588" y="5943600"/>
          <p14:tracePt t="246159" x="2809875" y="5943600"/>
          <p14:tracePt t="246174" x="2824163" y="5943600"/>
          <p14:tracePt t="246191" x="2843213" y="5943600"/>
          <p14:tracePt t="246207" x="2881313" y="5943600"/>
          <p14:tracePt t="246224" x="2900363" y="5938838"/>
          <p14:tracePt t="246241" x="2914650" y="5934075"/>
          <p14:tracePt t="246257" x="2919413" y="5929313"/>
          <p14:tracePt t="246666" x="2924175" y="5929313"/>
          <p14:tracePt t="246676" x="2933700" y="5929313"/>
          <p14:tracePt t="246711" x="2938463" y="5929313"/>
          <p14:tracePt t="246733" x="2943225" y="5929313"/>
          <p14:tracePt t="246755" x="2952750" y="5929313"/>
          <p14:tracePt t="246767" x="2957513" y="5929313"/>
          <p14:tracePt t="246778" x="2967038" y="5929313"/>
          <p14:tracePt t="246789" x="2981325" y="5934075"/>
          <p14:tracePt t="246801" x="2995613" y="5934075"/>
          <p14:tracePt t="246812" x="3009900" y="5938838"/>
          <p14:tracePt t="246825" x="3033713" y="5943600"/>
          <p14:tracePt t="246841" x="3052763" y="5943600"/>
          <p14:tracePt t="246858" x="3086100" y="5938838"/>
          <p14:tracePt t="246875" x="3105150" y="5934075"/>
          <p14:tracePt t="246891" x="3148013" y="5929313"/>
          <p14:tracePt t="246908" x="3171825" y="5924550"/>
          <p14:tracePt t="246925" x="3224213" y="5915025"/>
          <p14:tracePt t="246941" x="3248025" y="5910263"/>
          <p14:tracePt t="246958" x="3305175" y="5900738"/>
          <p14:tracePt t="246975" x="3324225" y="5900738"/>
          <p14:tracePt t="246991" x="3357563" y="5895975"/>
          <p14:tracePt t="247008" x="3376613" y="5891213"/>
          <p14:tracePt t="247025" x="3419475" y="5891213"/>
          <p14:tracePt t="247041" x="3438525" y="5891213"/>
          <p14:tracePt t="247058" x="3486150" y="5891213"/>
          <p14:tracePt t="247075" x="3495675" y="5891213"/>
          <p14:tracePt t="247091" x="3509963" y="5891213"/>
          <p14:tracePt t="247182" x="3514725" y="5891213"/>
          <p14:tracePt t="251313" x="3529013" y="5891213"/>
          <p14:tracePt t="251323" x="3538538" y="5891213"/>
          <p14:tracePt t="251334" x="3552825" y="5891213"/>
          <p14:tracePt t="251346" x="3571875" y="5891213"/>
          <p14:tracePt t="251362" x="3590925" y="5891213"/>
          <p14:tracePt t="251378" x="3638550" y="5891213"/>
          <p14:tracePt t="251395" x="3662363" y="5891213"/>
          <p14:tracePt t="251412" x="3681413" y="5891213"/>
          <p14:tracePt t="251428" x="3752850" y="5886450"/>
          <p14:tracePt t="251445" x="3790950" y="5886450"/>
          <p14:tracePt t="251462" x="3876675" y="5886450"/>
          <p14:tracePt t="251478" x="3914775" y="5886450"/>
          <p14:tracePt t="251495" x="4014788" y="5886450"/>
          <p14:tracePt t="251512" x="4057650" y="5886450"/>
          <p14:tracePt t="251528" x="4100513" y="5886450"/>
          <p14:tracePt t="251545" x="4105275" y="5886450"/>
          <p14:tracePt t="258074" x="4129088" y="5876925"/>
          <p14:tracePt t="258086" x="4210050" y="5862638"/>
          <p14:tracePt t="258096" x="4257675" y="5857875"/>
          <p14:tracePt t="258107" x="4324350" y="5853113"/>
          <p14:tracePt t="258118" x="4386263" y="5848350"/>
          <p14:tracePt t="258134" x="4433888" y="5838825"/>
          <p14:tracePt t="258151" x="4438650" y="5829300"/>
          <p14:tracePt t="258400" x="4438650" y="5824538"/>
          <p14:tracePt t="258411" x="4452938" y="5819775"/>
          <p14:tracePt t="258422" x="4452938" y="5815013"/>
          <p14:tracePt t="258434" x="4448175" y="5815013"/>
          <p14:tracePt t="258451" x="4443413" y="5810250"/>
          <p14:tracePt t="258467" x="4386263" y="5810250"/>
          <p14:tracePt t="258484" x="4314825" y="5819775"/>
          <p14:tracePt t="258501" x="4024313" y="5876925"/>
          <p14:tracePt t="258518" x="3838575" y="5900738"/>
          <p14:tracePt t="258534" x="3505200" y="5934075"/>
          <p14:tracePt t="258551" x="3367088" y="5948363"/>
          <p14:tracePt t="258568" x="3205163" y="5962650"/>
          <p14:tracePt t="258584" x="3133725" y="5962650"/>
          <p14:tracePt t="258601" x="2986088" y="5957888"/>
          <p14:tracePt t="258618" x="2905125" y="5953125"/>
          <p14:tracePt t="258634" x="2771775" y="5948363"/>
          <p14:tracePt t="258651" x="2709863" y="5943600"/>
          <p14:tracePt t="258668" x="2595563" y="5938838"/>
          <p14:tracePt t="258684" x="2557463" y="5934075"/>
          <p14:tracePt t="258701" x="2505075" y="5934075"/>
          <p14:tracePt t="258718" x="2428875" y="5934075"/>
          <p14:tracePt t="258734" x="2405063" y="5929313"/>
          <p14:tracePt t="258751" x="2371725" y="5924550"/>
          <p14:tracePt t="258768" x="2366963" y="5924550"/>
          <p14:tracePt t="258826" x="2366963" y="5919788"/>
          <p14:tracePt t="258850" x="2366963" y="5915025"/>
          <p14:tracePt t="258862" x="2371725" y="5915025"/>
          <p14:tracePt t="258872" x="2371725" y="5910263"/>
          <p14:tracePt t="258884" x="2381250" y="5900738"/>
          <p14:tracePt t="258901" x="2386013" y="5895975"/>
          <p14:tracePt t="258918" x="2405063" y="5886450"/>
          <p14:tracePt t="258934" x="2419350" y="5886450"/>
          <p14:tracePt t="258951" x="2471738" y="5876925"/>
          <p14:tracePt t="258968" x="2505075" y="5876925"/>
          <p14:tracePt t="258984" x="2562225" y="5886450"/>
          <p14:tracePt t="259001" x="2576513" y="5886450"/>
          <p14:tracePt t="259018" x="2590800" y="5886450"/>
          <p14:tracePt t="259034" x="2595563" y="5886450"/>
          <p14:tracePt t="259051" x="2605088" y="5886450"/>
          <p14:tracePt t="259068" x="2619375" y="5881688"/>
          <p14:tracePt t="259085" x="2652713" y="5881688"/>
          <p14:tracePt t="259101" x="2676525" y="5881688"/>
          <p14:tracePt t="259118" x="2738438" y="5891213"/>
          <p14:tracePt t="259135" x="2771775" y="5895975"/>
          <p14:tracePt t="259152" x="2828925" y="5895975"/>
          <p14:tracePt t="259168" x="2867025" y="5895975"/>
          <p14:tracePt t="259185" x="2905125" y="5891213"/>
          <p14:tracePt t="259201" x="2981325" y="5881688"/>
          <p14:tracePt t="259218" x="3028950" y="5881688"/>
          <p14:tracePt t="259235" x="3124200" y="5881688"/>
          <p14:tracePt t="259252" x="3171825" y="5886450"/>
          <p14:tracePt t="259268" x="3248025" y="5895975"/>
          <p14:tracePt t="259285" x="3276600" y="5900738"/>
          <p14:tracePt t="259302" x="3328988" y="5905500"/>
          <p14:tracePt t="259318" x="3362325" y="5905500"/>
          <p14:tracePt t="259335" x="3433763" y="5905500"/>
          <p14:tracePt t="259352" x="3471863" y="5905500"/>
          <p14:tracePt t="259368" x="3552825" y="5910263"/>
          <p14:tracePt t="259385" x="3581400" y="5915025"/>
          <p14:tracePt t="259402" x="3638550" y="5915025"/>
          <p14:tracePt t="259418" x="3671888" y="5915025"/>
          <p14:tracePt t="259435" x="3738563" y="5915025"/>
          <p14:tracePt t="259452" x="3767138" y="5915025"/>
          <p14:tracePt t="259468" x="3833813" y="5915025"/>
          <p14:tracePt t="259485" x="3867150" y="5910263"/>
          <p14:tracePt t="259502" x="3919538" y="5900738"/>
          <p14:tracePt t="259518" x="3943350" y="5895975"/>
          <p14:tracePt t="259535" x="4000500" y="5891213"/>
          <p14:tracePt t="259552" x="4024313" y="5891213"/>
          <p14:tracePt t="259568" x="4076700" y="5891213"/>
          <p14:tracePt t="259585" x="4100513" y="5891213"/>
          <p14:tracePt t="259602" x="4157663" y="5891213"/>
          <p14:tracePt t="259618" x="4181475" y="5891213"/>
          <p14:tracePt t="259635" x="4224338" y="5891213"/>
          <p14:tracePt t="259652" x="4243388" y="5886450"/>
          <p14:tracePt t="259668" x="4271963" y="5881688"/>
          <p14:tracePt t="259685" x="4324350" y="5876925"/>
          <p14:tracePt t="259702" x="4348163" y="5876925"/>
          <p14:tracePt t="259719" x="4433888" y="5876925"/>
          <p14:tracePt t="259735" x="4476750" y="5886450"/>
          <p14:tracePt t="259752" x="4548188" y="5900738"/>
          <p14:tracePt t="259769" x="4576763" y="5905500"/>
          <p14:tracePt t="259785" x="4624388" y="5910263"/>
          <p14:tracePt t="259802" x="4643438" y="5910263"/>
          <p14:tracePt t="259819" x="4681538" y="5910263"/>
          <p14:tracePt t="259835" x="4695825" y="5910263"/>
          <p14:tracePt t="259852" x="4729163" y="5905500"/>
          <p14:tracePt t="259868" x="4743450" y="5905500"/>
          <p14:tracePt t="259885" x="4767263" y="5900738"/>
          <p14:tracePt t="259902" x="4776788" y="5895975"/>
          <p14:tracePt t="259919" x="4810125" y="5895975"/>
          <p14:tracePt t="259935" x="4829175" y="5895975"/>
          <p14:tracePt t="259952" x="4881563" y="5895975"/>
          <p14:tracePt t="259969" x="4900613" y="5900738"/>
          <p14:tracePt t="259985" x="4919663" y="5900738"/>
          <p14:tracePt t="263158" x="4929188" y="5905500"/>
          <p14:tracePt t="263170" x="4967288" y="5905500"/>
          <p14:tracePt t="263181" x="5024438" y="5919788"/>
          <p14:tracePt t="263192" x="5076825" y="5929313"/>
          <p14:tracePt t="263205" x="5157788" y="5938838"/>
          <p14:tracePt t="263221" x="5276850" y="5948363"/>
          <p14:tracePt t="263238" x="5529263" y="5962650"/>
          <p14:tracePt t="263255" x="5695950" y="5962650"/>
          <p14:tracePt t="263272" x="6005513" y="5962650"/>
          <p14:tracePt t="263288" x="6148388" y="5962650"/>
          <p14:tracePt t="263305" x="6305550" y="5972175"/>
          <p14:tracePt t="263321" x="6391275" y="5976938"/>
          <p14:tracePt t="263338" x="6510338" y="5991225"/>
          <p14:tracePt t="263355" x="6572250" y="5991225"/>
          <p14:tracePt t="263372" x="6691313" y="5991225"/>
          <p14:tracePt t="263388" x="6729413" y="5991225"/>
          <p14:tracePt t="263405" x="6838950" y="5991225"/>
          <p14:tracePt t="263422" x="6896100" y="5991225"/>
          <p14:tracePt t="263438" x="7005638" y="5986463"/>
          <p14:tracePt t="263455" x="7067550" y="5986463"/>
          <p14:tracePt t="263472" x="7129463" y="5986463"/>
          <p14:tracePt t="263488" x="7253288" y="5986463"/>
          <p14:tracePt t="263505" x="7324725" y="5986463"/>
          <p14:tracePt t="263522" x="7419975" y="5981700"/>
          <p14:tracePt t="263538" x="7439025" y="5976938"/>
          <p14:tracePt t="263555" x="7458075" y="5976938"/>
          <p14:tracePt t="263572" x="7462838" y="5972175"/>
          <p14:tracePt t="263588" x="7505700" y="5962650"/>
          <p14:tracePt t="263605" x="7539038" y="5962650"/>
          <p14:tracePt t="263622" x="7600950" y="5957888"/>
          <p14:tracePt t="263638" x="7639050" y="5953125"/>
          <p14:tracePt t="263655" x="7710488" y="5948363"/>
          <p14:tracePt t="263672" x="7739063" y="5943600"/>
          <p14:tracePt t="263688" x="7791450" y="5938838"/>
          <p14:tracePt t="263705" x="7829550" y="5924550"/>
          <p14:tracePt t="263722" x="7934325" y="5910263"/>
          <p14:tracePt t="263738" x="7972425" y="5910263"/>
          <p14:tracePt t="263755" x="8058150" y="5900738"/>
          <p14:tracePt t="263772" x="8081963" y="5900738"/>
          <p14:tracePt t="263788" x="8096250" y="5900738"/>
          <p14:tracePt t="264083" x="8091488" y="5900738"/>
          <p14:tracePt t="264092" x="8072438" y="5905500"/>
          <p14:tracePt t="264103" x="8062913" y="5905500"/>
          <p14:tracePt t="264115" x="8043863" y="5905500"/>
          <p14:tracePt t="264125" x="8024813" y="5910263"/>
          <p14:tracePt t="264139" x="8005763" y="5915025"/>
          <p14:tracePt t="264156" x="7977188" y="5919788"/>
          <p14:tracePt t="264172" x="7924800" y="5929313"/>
          <p14:tracePt t="264189" x="7896225" y="5934075"/>
          <p14:tracePt t="264206" x="7820025" y="5938838"/>
          <p14:tracePt t="264222" x="7781925" y="5938838"/>
          <p14:tracePt t="264239" x="7710488" y="5938838"/>
          <p14:tracePt t="264256" x="7672388" y="5934075"/>
          <p14:tracePt t="264272" x="7615238" y="5929313"/>
          <p14:tracePt t="264289" x="7600950" y="5929313"/>
          <p14:tracePt t="264305" x="7591425" y="5929313"/>
          <p14:tracePt t="264322" x="7586663" y="5929313"/>
          <p14:tracePt t="264339" x="7581900" y="5929313"/>
          <p14:tracePt t="264356" x="7577138" y="5929313"/>
          <p14:tracePt t="264372" x="7562850" y="5929313"/>
          <p14:tracePt t="264389" x="7558088" y="5929313"/>
          <p14:tracePt t="264406" x="7543800" y="5929313"/>
          <p14:tracePt t="264422" x="7539038" y="5929313"/>
          <p14:tracePt t="264439" x="7534275" y="5929313"/>
          <p14:tracePt t="264456" x="7529513" y="5929313"/>
          <p14:tracePt t="264489" x="7524750" y="5934075"/>
          <p14:tracePt t="264506" x="7519988" y="5934075"/>
          <p14:tracePt t="264523" x="7515225" y="5934075"/>
          <p14:tracePt t="264539" x="7510463" y="5934075"/>
          <p14:tracePt t="264556" x="7505700" y="5934075"/>
          <p14:tracePt t="264825" x="7500938" y="5934075"/>
          <p14:tracePt t="264835" x="7486650" y="5929313"/>
          <p14:tracePt t="264846" x="7481888" y="5929313"/>
          <p14:tracePt t="264857" x="7472363" y="5924550"/>
          <p14:tracePt t="264873" x="7458075" y="5919788"/>
          <p14:tracePt t="264889" x="7448550" y="5919788"/>
          <p14:tracePt t="264906" x="7429500" y="5919788"/>
          <p14:tracePt t="265432" x="7419975" y="5919788"/>
          <p14:tracePt t="265443" x="7400925" y="5924550"/>
          <p14:tracePt t="265454" x="7396163" y="5924550"/>
          <p14:tracePt t="265465" x="7391400" y="5929313"/>
          <p14:tracePt t="265476" x="7377113" y="5934075"/>
          <p14:tracePt t="265490" x="7367588" y="5934075"/>
          <p14:tracePt t="265507" x="7353300" y="5938838"/>
          <p14:tracePt t="265523" x="7277100" y="5948363"/>
          <p14:tracePt t="265540" x="7210425" y="5953125"/>
          <p14:tracePt t="265557" x="7024688" y="5967413"/>
          <p14:tracePt t="265573" x="6858000" y="5967413"/>
          <p14:tracePt t="265590" x="6429375" y="5962650"/>
          <p14:tracePt t="265607" x="6181725" y="5967413"/>
          <p14:tracePt t="265623" x="5653088" y="5967413"/>
          <p14:tracePt t="265640" x="5381625" y="5976938"/>
          <p14:tracePt t="265657" x="4833938" y="6015038"/>
          <p14:tracePt t="265673" x="4638675" y="6024563"/>
          <p14:tracePt t="265690" x="4114800" y="6067425"/>
          <p14:tracePt t="265707" x="3829050" y="6096000"/>
          <p14:tracePt t="265723" x="3267075" y="6143625"/>
          <p14:tracePt t="265740" x="2914650" y="6176963"/>
          <p14:tracePt t="265757" x="2224088" y="6224588"/>
          <p14:tracePt t="265773" x="2000250" y="6243638"/>
          <p14:tracePt t="265790" x="1481138" y="6281738"/>
          <p14:tracePt t="265807" x="1357313" y="6296025"/>
          <p14:tracePt t="265823" x="1147763" y="6319838"/>
          <p14:tracePt t="265840" x="1109663" y="6329363"/>
          <p14:tracePt t="265857" x="1090613" y="6343650"/>
          <p14:tracePt t="265890" x="1081088" y="6343650"/>
          <p14:tracePt t="266085" x="1085850" y="6334125"/>
          <p14:tracePt t="266095" x="1104900" y="6334125"/>
          <p14:tracePt t="266106" x="1123950" y="6334125"/>
          <p14:tracePt t="266117" x="1138238" y="6334125"/>
          <p14:tracePt t="266128" x="1147763" y="6334125"/>
          <p14:tracePt t="266140" x="1157288" y="6334125"/>
          <p14:tracePt t="266157" x="1157288" y="6329363"/>
          <p14:tracePt t="266174" x="1162050" y="6324600"/>
          <p14:tracePt t="266191" x="1166813" y="6319838"/>
          <p14:tracePt t="266207" x="1171575" y="6315075"/>
          <p14:tracePt t="266224" x="1176338" y="6315075"/>
          <p14:tracePt t="266241" x="1181100" y="6305550"/>
          <p14:tracePt t="266257" x="1190625" y="6305550"/>
          <p14:tracePt t="266274" x="1204913" y="6291263"/>
          <p14:tracePt t="266291" x="1219200" y="6281738"/>
          <p14:tracePt t="266307" x="1243013" y="6267450"/>
          <p14:tracePt t="266324" x="1257300" y="6262688"/>
          <p14:tracePt t="266341" x="1300163" y="6248400"/>
          <p14:tracePt t="266357" x="1328738" y="6243638"/>
          <p14:tracePt t="266374" x="1352550" y="6238875"/>
          <p14:tracePt t="266391" x="1404938" y="6238875"/>
          <p14:tracePt t="266407" x="1433513" y="6238875"/>
          <p14:tracePt t="266424" x="1476375" y="6238875"/>
          <p14:tracePt t="266441" x="1495425" y="6238875"/>
          <p14:tracePt t="266457" x="1519238" y="6234113"/>
          <p14:tracePt t="266474" x="1524000" y="6234113"/>
          <p14:tracePt t="266491" x="1538288" y="6229350"/>
          <p14:tracePt t="266507" x="1543050" y="6224588"/>
          <p14:tracePt t="266524" x="1552575" y="6224588"/>
          <p14:tracePt t="266541" x="1557338" y="6219825"/>
          <p14:tracePt t="266557" x="1562100" y="6219825"/>
          <p14:tracePt t="266591" x="1566863" y="6219825"/>
          <p14:tracePt t="268175" x="1571625" y="6219825"/>
          <p14:tracePt t="268178" x="1576388" y="6219825"/>
          <p14:tracePt t="268446" x="1581150" y="6219825"/>
          <p14:tracePt t="269515" x="1585913" y="6215063"/>
          <p14:tracePt t="269527" x="1590675" y="6210300"/>
          <p14:tracePt t="269955" x="1595438" y="6205538"/>
          <p14:tracePt t="269966" x="1595438" y="6200775"/>
          <p14:tracePt t="269976" x="1604963" y="6200775"/>
          <p14:tracePt t="269988" x="1609725" y="6196013"/>
          <p14:tracePt t="269999" x="1614488" y="6191250"/>
          <p14:tracePt t="270010" x="1619250" y="6191250"/>
          <p14:tracePt t="270027" x="1624013" y="6191250"/>
          <p14:tracePt t="270044" x="1628775" y="6186488"/>
          <p14:tracePt t="270077" x="1633538" y="6186488"/>
          <p14:tracePt t="270094" x="1638300" y="6181725"/>
          <p14:tracePt t="270110" x="1647825" y="6176963"/>
          <p14:tracePt t="270127" x="1652588" y="6172200"/>
          <p14:tracePt t="270144" x="1666875" y="6167438"/>
          <p14:tracePt t="270211" x="1771650" y="6162675"/>
          <p14:tracePt t="270227" x="1776413" y="6162675"/>
          <p14:tracePt t="270244" x="1785938" y="6157913"/>
          <p14:tracePt t="270260" x="1795463" y="6153150"/>
          <p14:tracePt t="270277" x="1804988" y="6153150"/>
          <p14:tracePt t="270294" x="1814513" y="6148388"/>
          <p14:tracePt t="270310" x="1824038" y="6148388"/>
          <p14:tracePt t="270327" x="1833563" y="6143625"/>
          <p14:tracePt t="270344" x="1843088" y="6143625"/>
          <p14:tracePt t="270361" x="1866900" y="6143625"/>
          <p14:tracePt t="270377" x="1871663" y="6138863"/>
          <p14:tracePt t="270394" x="1881188" y="6134100"/>
          <p14:tracePt t="270411" x="1885950" y="6134100"/>
          <p14:tracePt t="270427" x="1890713" y="6129338"/>
          <p14:tracePt t="270444" x="1890713" y="6124575"/>
          <p14:tracePt t="270461" x="1852613" y="6119813"/>
          <p14:tracePt t="270477" x="1819275" y="6115050"/>
          <p14:tracePt t="270494" x="1804988" y="6110288"/>
          <p14:tracePt t="270787" x="1809750" y="6110288"/>
          <p14:tracePt t="270808" x="1814513" y="6105525"/>
          <p14:tracePt t="270831" x="1814513" y="6100763"/>
          <p14:tracePt t="270876" x="1809750" y="6100763"/>
          <p14:tracePt t="270966" x="1804988" y="6096000"/>
          <p14:tracePt t="270978" x="1800225" y="6096000"/>
          <p14:tracePt t="270990" x="1800225" y="6091238"/>
          <p14:tracePt t="275377" x="1804988" y="6091238"/>
          <p14:tracePt t="275388" x="1843088" y="6110288"/>
          <p14:tracePt t="275398" x="1871663" y="6115050"/>
          <p14:tracePt t="275410" x="1905000" y="6124575"/>
          <p14:tracePt t="275421" x="1957388" y="6134100"/>
          <p14:tracePt t="275432" x="2014538" y="6143625"/>
          <p14:tracePt t="275448" x="2076450" y="6157913"/>
          <p14:tracePt t="275465" x="2233613" y="6200775"/>
          <p14:tracePt t="275481" x="2338388" y="6229350"/>
          <p14:tracePt t="275498" x="2414588" y="6243638"/>
          <p14:tracePt t="275515" x="2500313" y="6272213"/>
          <p14:tracePt t="275531" x="2509838" y="6272213"/>
          <p14:tracePt t="275548" x="2514600" y="6272213"/>
          <p14:tracePt t="275749" x="2519363" y="6272213"/>
          <p14:tracePt t="275760" x="2524125" y="6272213"/>
          <p14:tracePt t="275770" x="2528888" y="6272213"/>
          <p14:tracePt t="275782" x="2538413" y="6267450"/>
          <p14:tracePt t="275798" x="2552700" y="6262688"/>
          <p14:tracePt t="275815" x="2581275" y="6243638"/>
          <p14:tracePt t="275832" x="2595563" y="6238875"/>
          <p14:tracePt t="275848" x="2633663" y="6229350"/>
          <p14:tracePt t="275865" x="2667000" y="6224588"/>
          <p14:tracePt t="275882" x="2743200" y="6215063"/>
          <p14:tracePt t="275899" x="2781300" y="6215063"/>
          <p14:tracePt t="275915" x="2819400" y="6215063"/>
          <p14:tracePt t="275932" x="2824163" y="6215063"/>
          <p14:tracePt t="276018" x="2819400" y="6215063"/>
          <p14:tracePt t="276040" x="2814638" y="6215063"/>
          <p14:tracePt t="280249" x="2824163" y="6215063"/>
          <p14:tracePt t="280259" x="2843213" y="6210300"/>
          <p14:tracePt t="280270" x="2867025" y="6205538"/>
          <p14:tracePt t="280281" x="2905125" y="6200775"/>
          <p14:tracePt t="280292" x="2962275" y="6196013"/>
          <p14:tracePt t="280335" x="3348038" y="6215063"/>
          <p14:tracePt t="280352" x="3752850" y="6229350"/>
          <p14:tracePt t="280369" x="3938588" y="6238875"/>
          <p14:tracePt t="280385" x="4114800" y="6253163"/>
          <p14:tracePt t="280402" x="4119563" y="6253163"/>
          <p14:tracePt t="280419" x="4105275" y="6253163"/>
          <p14:tracePt t="280699" x="4129088" y="6253163"/>
          <p14:tracePt t="280708" x="4133850" y="6253163"/>
          <p14:tracePt t="280711" x="4133850" y="6248400"/>
          <p14:tracePt t="280911" x="4138613" y="6248400"/>
          <p14:tracePt t="280923" x="4143375" y="6248400"/>
          <p14:tracePt t="280956" x="4148138" y="6248400"/>
          <p14:tracePt t="281036" x="4152900" y="6248400"/>
          <p14:tracePt t="281058" x="4157663" y="6248400"/>
          <p14:tracePt t="281080" x="4162425" y="6248400"/>
          <p14:tracePt t="281091" x="4167188" y="6248400"/>
          <p14:tracePt t="281407" x="4171950" y="6243638"/>
          <p14:tracePt t="281419" x="4186238" y="6238875"/>
          <p14:tracePt t="281429" x="4195763" y="6234113"/>
          <p14:tracePt t="281440" x="4210050" y="6234113"/>
          <p14:tracePt t="281453" x="4219575" y="6229350"/>
          <p14:tracePt t="281470" x="4229100" y="6229350"/>
          <p14:tracePt t="281486" x="4252913" y="6229350"/>
          <p14:tracePt t="281503" x="4267200" y="6229350"/>
          <p14:tracePt t="281520" x="4305300" y="6229350"/>
          <p14:tracePt t="281537" x="4324350" y="6224588"/>
          <p14:tracePt t="281553" x="4367213" y="6219825"/>
          <p14:tracePt t="281570" x="4381500" y="6215063"/>
          <p14:tracePt t="281587" x="4414838" y="6210300"/>
          <p14:tracePt t="281603" x="4438650" y="6205538"/>
          <p14:tracePt t="281620" x="4476750" y="6205538"/>
          <p14:tracePt t="281637" x="4495800" y="6205538"/>
          <p14:tracePt t="281653" x="4529138" y="6205538"/>
          <p14:tracePt t="281670" x="4543425" y="6205538"/>
          <p14:tracePt t="281687" x="4572000" y="6205538"/>
          <p14:tracePt t="281703" x="4591050" y="6205538"/>
          <p14:tracePt t="281720" x="4614863" y="6205538"/>
          <p14:tracePt t="281737" x="4633913" y="6205538"/>
          <p14:tracePt t="281754" x="4681538" y="6205538"/>
          <p14:tracePt t="281770" x="4705350" y="6205538"/>
          <p14:tracePt t="281787" x="4733925" y="6205538"/>
          <p14:tracePt t="281803" x="4795838" y="6210300"/>
          <p14:tracePt t="281820" x="4824413" y="6215063"/>
          <p14:tracePt t="281837" x="4886325" y="6219825"/>
          <p14:tracePt t="281854" x="4910138" y="6224588"/>
          <p14:tracePt t="281870" x="4976813" y="6234113"/>
          <p14:tracePt t="281887" x="5005388" y="6238875"/>
          <p14:tracePt t="281903" x="5048250" y="6238875"/>
          <p14:tracePt t="281920" x="5067300" y="6238875"/>
          <p14:tracePt t="281937" x="5110163" y="6248400"/>
          <p14:tracePt t="281954" x="5129213" y="6248400"/>
          <p14:tracePt t="281970" x="5157788" y="6248400"/>
          <p14:tracePt t="281987" x="5172075" y="6248400"/>
          <p14:tracePt t="282004" x="5191125" y="6248400"/>
          <p14:tracePt t="282037" x="5195888" y="6248400"/>
          <p14:tracePt t="283960" x="5167313" y="6253163"/>
          <p14:tracePt t="284196" x="5181600" y="6253163"/>
          <p14:tracePt t="284207" x="5186363" y="6253163"/>
          <p14:tracePt t="284219" x="5191125" y="6253163"/>
          <p14:tracePt t="284275" x="5195888" y="6253163"/>
          <p14:tracePt t="284297" x="5205413" y="6253163"/>
          <p14:tracePt t="284308" x="5214938" y="6253163"/>
          <p14:tracePt t="284319" x="5229225" y="6248400"/>
          <p14:tracePt t="284331" x="5248275" y="6243638"/>
          <p14:tracePt t="284342" x="5272088" y="6238875"/>
          <p14:tracePt t="284355" x="5295900" y="6234113"/>
          <p14:tracePt t="284372" x="5324475" y="6229350"/>
          <p14:tracePt t="284389" x="5376863" y="6219825"/>
          <p14:tracePt t="284406" x="5410200" y="6215063"/>
          <p14:tracePt t="284422" x="5486400" y="6210300"/>
          <p14:tracePt t="284439" x="5519738" y="6210300"/>
          <p14:tracePt t="284456" x="5605463" y="6210300"/>
          <p14:tracePt t="284472" x="5643563" y="6210300"/>
          <p14:tracePt t="284489" x="5691188" y="6210300"/>
          <p14:tracePt t="284506" x="5705475" y="6210300"/>
          <p14:tracePt t="284522" x="5719763" y="6205538"/>
          <p14:tracePt t="287921" x="5719763" y="6200775"/>
          <p14:tracePt t="287942" x="5719763" y="6196013"/>
          <p14:tracePt t="287954" x="5724525" y="6196013"/>
          <p14:tracePt t="287966" x="5729288" y="6191250"/>
          <p14:tracePt t="287976" x="5738813" y="6186488"/>
          <p14:tracePt t="287992" x="5757863" y="6186488"/>
          <p14:tracePt t="288009" x="5819775" y="6176963"/>
          <p14:tracePt t="288025" x="5862638" y="6172200"/>
          <p14:tracePt t="288042" x="5915025" y="6162675"/>
          <p14:tracePt t="288059" x="6029325" y="6153150"/>
          <p14:tracePt t="288075" x="6096000" y="6148388"/>
          <p14:tracePt t="288092" x="6200775" y="6148388"/>
          <p14:tracePt t="288109" x="6248400" y="6148388"/>
          <p14:tracePt t="288125" x="6305550" y="6157913"/>
          <p14:tracePt t="288142" x="6319838" y="6157913"/>
          <p14:tracePt t="288159" x="6334125" y="6157913"/>
          <p14:tracePt t="288175" x="6343650" y="6157913"/>
          <p14:tracePt t="288258" x="6343650" y="6162675"/>
          <p14:tracePt t="288280" x="6343650" y="6167438"/>
          <p14:tracePt t="288303" x="6343650" y="6172200"/>
          <p14:tracePt t="288314" x="6343650" y="6176963"/>
          <p14:tracePt t="288326" x="6348413" y="6176963"/>
          <p14:tracePt t="288348" x="6353175" y="6176963"/>
          <p14:tracePt t="288359" x="6353175" y="6181725"/>
          <p14:tracePt t="288494" x="6357938" y="6181725"/>
          <p14:tracePt t="288505" x="6367463" y="6181725"/>
          <p14:tracePt t="288517" x="6391275" y="6181725"/>
          <p14:tracePt t="288527" x="6434138" y="6181725"/>
          <p14:tracePt t="288542" x="6491288" y="6186488"/>
          <p14:tracePt t="288559" x="6562725" y="6191250"/>
          <p14:tracePt t="288576" x="6734175" y="6205538"/>
          <p14:tracePt t="288592" x="6796088" y="6205538"/>
          <p14:tracePt t="288596" x="6872288" y="6205538"/>
          <p14:tracePt t="288609" x="6934200" y="6205538"/>
          <p14:tracePt t="288626" x="6977063" y="6205538"/>
          <p14:tracePt t="288642" x="7019925" y="6205538"/>
          <p14:tracePt t="288659" x="7034213" y="6200775"/>
          <p14:tracePt t="288676" x="7043738" y="6196013"/>
          <p14:tracePt t="289170" x="7053263" y="6196013"/>
          <p14:tracePt t="289181" x="7077075" y="6191250"/>
          <p14:tracePt t="289192" x="7105650" y="6191250"/>
          <p14:tracePt t="289203" x="7143750" y="6196013"/>
          <p14:tracePt t="289214" x="7177088" y="6200775"/>
          <p14:tracePt t="289226" x="7215188" y="6205538"/>
          <p14:tracePt t="289243" x="7239000" y="6210300"/>
          <p14:tracePt t="289260" x="7296150" y="6210300"/>
          <p14:tracePt t="289276" x="7324725" y="6210300"/>
          <p14:tracePt t="289293" x="7358063" y="6210300"/>
          <p14:tracePt t="289310" x="7372350" y="6210300"/>
          <p14:tracePt t="289326" x="7396163" y="6210300"/>
          <p14:tracePt t="289343" x="7405688" y="6210300"/>
          <p14:tracePt t="292737" x="7396163" y="6210300"/>
          <p14:tracePt t="292747" x="7310438" y="6219825"/>
          <p14:tracePt t="292758" x="7229475" y="6234113"/>
          <p14:tracePt t="292769" x="7096125" y="6248400"/>
          <p14:tracePt t="292781" x="6915150" y="6257925"/>
          <p14:tracePt t="292796" x="6753225" y="6272213"/>
          <p14:tracePt t="292812" x="6543675" y="6291263"/>
          <p14:tracePt t="292829" x="6119813" y="6324600"/>
          <p14:tracePt t="292847" x="5753100" y="6357938"/>
          <p14:tracePt t="292862" x="5514975" y="6376988"/>
          <p14:tracePt t="292879" x="5276850" y="6396038"/>
          <p14:tracePt t="292896" x="4914900" y="6410325"/>
          <p14:tracePt t="292913" x="4714875" y="6419850"/>
          <p14:tracePt t="292929" x="4391025" y="6429375"/>
          <p14:tracePt t="292946" x="4300538" y="6429375"/>
          <p14:tracePt t="292963" x="4076700" y="6429375"/>
          <p14:tracePt t="292979" x="3971925" y="6429375"/>
          <p14:tracePt t="292996" x="3805238" y="6434138"/>
          <p14:tracePt t="293013" x="3690938" y="6434138"/>
          <p14:tracePt t="293029" x="3519488" y="6438900"/>
          <p14:tracePt t="293046" x="3443288" y="6443663"/>
          <p14:tracePt t="293063" x="3276600" y="6457950"/>
          <p14:tracePt t="293079" x="3219450" y="6462713"/>
          <p14:tracePt t="293096" x="3090863" y="6472238"/>
          <p14:tracePt t="293113" x="3028950" y="6477000"/>
          <p14:tracePt t="293129" x="2919413" y="6491288"/>
          <p14:tracePt t="293146" x="2857500" y="6496050"/>
          <p14:tracePt t="293163" x="2743200" y="6510338"/>
          <p14:tracePt t="293179" x="2695575" y="6519863"/>
          <p14:tracePt t="293196" x="2576513" y="6543675"/>
          <p14:tracePt t="293213" x="2509838" y="6553200"/>
          <p14:tracePt t="293229" x="2409825" y="6562725"/>
          <p14:tracePt t="293246" x="2362200" y="6567488"/>
          <p14:tracePt t="293263" x="2286000" y="6572250"/>
          <p14:tracePt t="293279" x="2252663" y="6572250"/>
          <p14:tracePt t="293296" x="2228850" y="6572250"/>
          <p14:tracePt t="293313" x="2219325" y="6572250"/>
          <p14:tracePt t="293329" x="2209800" y="6567488"/>
          <p14:tracePt t="293346" x="2190750" y="6562725"/>
          <p14:tracePt t="293363" x="2181225" y="6557963"/>
          <p14:tracePt t="293379" x="2171700" y="6557963"/>
          <p14:tracePt t="293443" x="2166938" y="6557963"/>
          <p14:tracePt t="293455" x="2162175" y="6557963"/>
          <p14:tracePt t="293477" x="2157413" y="6553200"/>
          <p14:tracePt t="293714" x="2162175" y="6553200"/>
          <p14:tracePt t="293737" x="2166938" y="6553200"/>
          <p14:tracePt t="293759" x="2171700" y="6548438"/>
          <p14:tracePt t="293771" x="2171700" y="6543675"/>
          <p14:tracePt t="293782" x="2176463" y="6543675"/>
          <p14:tracePt t="293793" x="2185988" y="6538913"/>
          <p14:tracePt t="293804" x="2190750" y="6534150"/>
          <p14:tracePt t="293816" x="2195513" y="6534150"/>
          <p14:tracePt t="293830" x="2195513" y="6529388"/>
          <p14:tracePt t="293847" x="2200275" y="6529388"/>
          <p14:tracePt t="293863" x="2205038" y="6524625"/>
          <p14:tracePt t="293880" x="2209800" y="6519863"/>
          <p14:tracePt t="300470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제</a:t>
            </a:r>
            <a:r>
              <a:rPr lang="en-US" altLang="ko-KR" dirty="0"/>
              <a:t>1</a:t>
            </a:r>
            <a:r>
              <a:rPr lang="ko-KR" altLang="en-US" dirty="0"/>
              <a:t>장 경제학과 심리학의 만남 </a:t>
            </a:r>
            <a:r>
              <a:rPr lang="en-US" altLang="ko-KR" dirty="0"/>
              <a:t>(1-48)</a:t>
            </a:r>
            <a:br>
              <a:rPr lang="en-US" altLang="ko-KR" dirty="0"/>
            </a:br>
            <a:r>
              <a:rPr lang="ko-KR" altLang="en-US" sz="2000" dirty="0"/>
              <a:t>행동경제학의 탄생 </a:t>
            </a:r>
            <a:r>
              <a:rPr lang="en-US" altLang="ko-KR" sz="2000" dirty="0"/>
              <a:t>(</a:t>
            </a:r>
            <a:r>
              <a:rPr lang="ko-KR" altLang="en-US" sz="2000" dirty="0"/>
              <a:t>경제학 관점에서 행동경제학</a:t>
            </a:r>
            <a:r>
              <a:rPr lang="en-US" altLang="ko-KR" sz="2000" dirty="0"/>
              <a:t>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81193" y="2180496"/>
            <a:ext cx="8278856" cy="3678303"/>
          </a:xfrm>
        </p:spPr>
        <p:txBody>
          <a:bodyPr/>
          <a:lstStyle/>
          <a:p>
            <a:r>
              <a:rPr lang="ko-KR" altLang="en-US" dirty="0"/>
              <a:t>경제학과 심리학은 </a:t>
            </a:r>
            <a:r>
              <a:rPr lang="en-US" altLang="ko-KR" dirty="0"/>
              <a:t>(</a:t>
            </a:r>
            <a:r>
              <a:rPr lang="ko-KR" altLang="en-US" dirty="0"/>
              <a:t>원래</a:t>
            </a:r>
            <a:r>
              <a:rPr lang="en-US" altLang="ko-KR" dirty="0"/>
              <a:t>) </a:t>
            </a:r>
            <a:r>
              <a:rPr lang="ko-KR" altLang="en-US" dirty="0"/>
              <a:t>하나였다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경제학 체계는 최근</a:t>
            </a:r>
            <a:r>
              <a:rPr lang="en-US" altLang="ko-KR" dirty="0"/>
              <a:t>(1970s)</a:t>
            </a:r>
            <a:r>
              <a:rPr lang="ko-KR" altLang="en-US" dirty="0"/>
              <a:t>에 확립됨</a:t>
            </a:r>
            <a:r>
              <a:rPr lang="en-US" altLang="ko-KR" dirty="0"/>
              <a:t>. </a:t>
            </a:r>
            <a:r>
              <a:rPr lang="ko-KR" altLang="en-US" dirty="0"/>
              <a:t>하지만</a:t>
            </a:r>
            <a:r>
              <a:rPr lang="en-US" altLang="ko-KR" dirty="0"/>
              <a:t>, </a:t>
            </a:r>
            <a:r>
              <a:rPr lang="ko-KR" altLang="en-US" dirty="0"/>
              <a:t>과거에는 </a:t>
            </a:r>
            <a:r>
              <a:rPr lang="en-US" altLang="ko-KR" dirty="0"/>
              <a:t>(</a:t>
            </a:r>
            <a:r>
              <a:rPr lang="ko-KR" altLang="en-US" dirty="0"/>
              <a:t>심리학과</a:t>
            </a:r>
            <a:r>
              <a:rPr lang="en-US" altLang="ko-KR" dirty="0"/>
              <a:t>) </a:t>
            </a:r>
            <a:r>
              <a:rPr lang="ko-KR" altLang="en-US" dirty="0"/>
              <a:t>겸업함</a:t>
            </a:r>
            <a:r>
              <a:rPr lang="en-US" altLang="ko-KR" dirty="0"/>
              <a:t>. </a:t>
            </a:r>
            <a:br>
              <a:rPr lang="en-US" altLang="ko-KR" dirty="0"/>
            </a:br>
            <a:r>
              <a:rPr lang="en-US" altLang="ko-KR" dirty="0"/>
              <a:t>Ex) Adam Smith. </a:t>
            </a:r>
            <a:r>
              <a:rPr lang="ko-KR" altLang="en-US" dirty="0"/>
              <a:t>국부론</a:t>
            </a:r>
            <a:r>
              <a:rPr lang="en-US" altLang="ko-KR" dirty="0"/>
              <a:t>(1776). ‘ </a:t>
            </a:r>
            <a:r>
              <a:rPr lang="ko-KR" altLang="en-US" dirty="0"/>
              <a:t>우리들이 식사를 기대하는 것은 정육점이나 술집</a:t>
            </a:r>
            <a:r>
              <a:rPr lang="en-US" altLang="ko-KR" dirty="0"/>
              <a:t>, </a:t>
            </a:r>
            <a:r>
              <a:rPr lang="ko-KR" altLang="en-US" dirty="0"/>
              <a:t>빵집 주인들의 자비심이 아니라</a:t>
            </a:r>
            <a:r>
              <a:rPr lang="en-US" altLang="ko-KR" dirty="0"/>
              <a:t>… </a:t>
            </a:r>
            <a:r>
              <a:rPr lang="ko-KR" altLang="en-US" dirty="0"/>
              <a:t>그들 자신의 이해</a:t>
            </a:r>
            <a:r>
              <a:rPr lang="en-US" altLang="ko-KR" dirty="0"/>
              <a:t>(</a:t>
            </a:r>
            <a:r>
              <a:rPr lang="ko-KR" altLang="en-US" dirty="0"/>
              <a:t>利害</a:t>
            </a:r>
            <a:r>
              <a:rPr lang="en-US" altLang="ko-KR" dirty="0"/>
              <a:t>)</a:t>
            </a:r>
            <a:r>
              <a:rPr lang="ko-KR" altLang="en-US" dirty="0"/>
              <a:t>에 대한 관심이다</a:t>
            </a:r>
            <a:r>
              <a:rPr lang="en-US" altLang="ko-KR" dirty="0"/>
              <a:t>…’</a:t>
            </a:r>
            <a:r>
              <a:rPr lang="ko-KR" altLang="en-US" dirty="0"/>
              <a:t> </a:t>
            </a:r>
            <a:r>
              <a:rPr lang="en-US" altLang="ko-KR" dirty="0"/>
              <a:t>(</a:t>
            </a:r>
            <a:r>
              <a:rPr lang="ko-KR" altLang="en-US" dirty="0"/>
              <a:t>다른 사람들의 심리 고려</a:t>
            </a:r>
            <a:r>
              <a:rPr lang="en-US" altLang="ko-KR" dirty="0"/>
              <a:t>)</a:t>
            </a:r>
            <a:br>
              <a:rPr lang="en-US" altLang="ko-KR" dirty="0"/>
            </a:br>
            <a:r>
              <a:rPr lang="en-US" altLang="ko-KR" dirty="0"/>
              <a:t>Ex) Alfred Marshall. </a:t>
            </a:r>
            <a:r>
              <a:rPr lang="ko-KR" altLang="en-US" dirty="0"/>
              <a:t>경제학 원리</a:t>
            </a:r>
            <a:r>
              <a:rPr lang="en-US" altLang="ko-KR" dirty="0"/>
              <a:t>(1890). … </a:t>
            </a:r>
            <a:r>
              <a:rPr lang="ko-KR" altLang="en-US" dirty="0"/>
              <a:t>경제학은 일종의 심리과학</a:t>
            </a:r>
            <a:r>
              <a:rPr lang="en-US" altLang="ko-KR" dirty="0"/>
              <a:t>…</a:t>
            </a:r>
            <a:br>
              <a:rPr lang="en-US" altLang="ko-KR" dirty="0"/>
            </a:br>
            <a:r>
              <a:rPr lang="en-US" altLang="ko-KR" dirty="0"/>
              <a:t>Ex) </a:t>
            </a:r>
            <a:r>
              <a:rPr lang="ko-KR" altLang="en-US" dirty="0"/>
              <a:t>케인즈</a:t>
            </a:r>
            <a:r>
              <a:rPr lang="en-US" altLang="ko-KR" dirty="0"/>
              <a:t>. </a:t>
            </a:r>
            <a:r>
              <a:rPr lang="ko-KR" altLang="en-US" dirty="0"/>
              <a:t>고용이자화폐일반이론</a:t>
            </a:r>
            <a:r>
              <a:rPr lang="en-US" altLang="ko-KR" dirty="0"/>
              <a:t>(1936). </a:t>
            </a:r>
            <a:r>
              <a:rPr lang="ko-KR" altLang="en-US" dirty="0"/>
              <a:t>편향을 다룸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George Katona. </a:t>
            </a:r>
            <a:r>
              <a:rPr lang="ko-KR" altLang="en-US" dirty="0"/>
              <a:t>경제 행동의 심리학적 분석</a:t>
            </a:r>
            <a:r>
              <a:rPr lang="en-US" altLang="ko-KR" dirty="0"/>
              <a:t>(1951).</a:t>
            </a:r>
          </a:p>
          <a:p>
            <a:r>
              <a:rPr lang="ko-KR" altLang="en-US" dirty="0"/>
              <a:t>이후에는 허버트 사이먼</a:t>
            </a:r>
            <a:r>
              <a:rPr lang="en-US" altLang="ko-KR" dirty="0"/>
              <a:t>(1978 </a:t>
            </a:r>
            <a:r>
              <a:rPr lang="ko-KR" altLang="en-US" dirty="0"/>
              <a:t>노벨경제학상</a:t>
            </a:r>
            <a:r>
              <a:rPr lang="en-US" altLang="ko-KR" dirty="0"/>
              <a:t>)</a:t>
            </a:r>
            <a:r>
              <a:rPr lang="ko-KR" altLang="en-US" dirty="0"/>
              <a:t>까지 별다른 연계 노력 없었음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383" y="5553339"/>
            <a:ext cx="1756541" cy="100542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495" y="3937836"/>
            <a:ext cx="3043031" cy="1433109"/>
          </a:xfrm>
          <a:prstGeom prst="rect">
            <a:avLst/>
          </a:prstGeom>
        </p:spPr>
      </p:pic>
      <p:pic>
        <p:nvPicPr>
          <p:cNvPr id="6" name="오디오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5B9F977-7896-47C4-9476-B4F2C0DCBA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7495" y="2355807"/>
            <a:ext cx="899361" cy="134415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96FEB19-674E-455D-8902-64ADFCE647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1185" y="2355807"/>
            <a:ext cx="951478" cy="134415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95A471E-2D15-40D6-91AD-37F703C1BE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51407" y="2355807"/>
            <a:ext cx="1006817" cy="1344153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1D6AE029-09E4-4D24-BA7E-4AA636C16D3A}"/>
              </a:ext>
            </a:extLst>
          </p:cNvPr>
          <p:cNvSpPr/>
          <p:nvPr/>
        </p:nvSpPr>
        <p:spPr>
          <a:xfrm>
            <a:off x="9111148" y="3624539"/>
            <a:ext cx="29028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Smith          Marshall         Keynes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0D9D24-4024-45E9-88E7-531A314D6F0E}"/>
              </a:ext>
            </a:extLst>
          </p:cNvPr>
          <p:cNvSpPr txBox="1"/>
          <p:nvPr/>
        </p:nvSpPr>
        <p:spPr>
          <a:xfrm>
            <a:off x="10041185" y="5332390"/>
            <a:ext cx="1649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ko-KR" dirty="0"/>
              <a:t>George Katona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320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333"/>
    </mc:Choice>
    <mc:Fallback xmlns="">
      <p:transition spd="slow" advTm="296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15" x="6191250" y="3562350"/>
          <p14:tracePt t="7014" x="6167438" y="3548063"/>
          <p14:tracePt t="7025" x="6076950" y="3486150"/>
          <p14:tracePt t="7036" x="5919788" y="3381375"/>
          <p14:tracePt t="7047" x="5757863" y="3286125"/>
          <p14:tracePt t="7060" x="5505450" y="3148013"/>
          <p14:tracePt t="7077" x="5229225" y="3028950"/>
          <p14:tracePt t="7093" x="4748213" y="2871788"/>
          <p14:tracePt t="7110" x="4476750" y="2805113"/>
          <p14:tracePt t="7127" x="4071938" y="2705100"/>
          <p14:tracePt t="7144" x="3967163" y="2676525"/>
          <p14:tracePt t="7160" x="3771900" y="2614613"/>
          <p14:tracePt t="7177" x="3709988" y="2595563"/>
          <p14:tracePt t="7193" x="3590925" y="2557463"/>
          <p14:tracePt t="7210" x="3476625" y="2528888"/>
          <p14:tracePt t="7227" x="3209925" y="2466975"/>
          <p14:tracePt t="7244" x="3133725" y="2447925"/>
          <p14:tracePt t="7260" x="2933700" y="2414588"/>
          <p14:tracePt t="7277" x="2862263" y="2409825"/>
          <p14:tracePt t="7294" x="2747963" y="2400300"/>
          <p14:tracePt t="7310" x="2690813" y="2400300"/>
          <p14:tracePt t="7327" x="2576513" y="2395538"/>
          <p14:tracePt t="7344" x="2509838" y="2395538"/>
          <p14:tracePt t="7360" x="2428875" y="2395538"/>
          <p14:tracePt t="7377" x="2314575" y="2405063"/>
          <p14:tracePt t="7394" x="2262188" y="2414588"/>
          <p14:tracePt t="7410" x="2195513" y="2433638"/>
          <p14:tracePt t="7444" x="2138363" y="2457450"/>
          <p14:tracePt t="7460" x="2124075" y="2462213"/>
          <p14:tracePt t="7477" x="2071688" y="2486025"/>
          <p14:tracePt t="7494" x="2038350" y="2500313"/>
          <p14:tracePt t="7510" x="1971675" y="2528888"/>
          <p14:tracePt t="7527" x="1957388" y="2538413"/>
          <p14:tracePt t="7544" x="1928813" y="2547938"/>
          <p14:tracePt t="7560" x="1924050" y="2552700"/>
          <p14:tracePt t="7577" x="1914525" y="2557463"/>
          <p14:tracePt t="7594" x="1909763" y="2562225"/>
          <p14:tracePt t="7610" x="1895475" y="2571750"/>
          <p14:tracePt t="7627" x="1885950" y="2576513"/>
          <p14:tracePt t="7644" x="1862138" y="2600325"/>
          <p14:tracePt t="7661" x="1852613" y="2609850"/>
          <p14:tracePt t="7677" x="1838325" y="2619375"/>
          <p14:tracePt t="7694" x="1833563" y="2628900"/>
          <p14:tracePt t="7711" x="1824038" y="2638425"/>
          <p14:tracePt t="9827" x="1819275" y="2643188"/>
          <p14:tracePt t="9838" x="1809750" y="2647950"/>
          <p14:tracePt t="9849" x="1804988" y="2652713"/>
          <p14:tracePt t="9862" x="1800225" y="2657475"/>
          <p14:tracePt t="9879" x="1790700" y="2657475"/>
          <p14:tracePt t="9896" x="1776413" y="2667000"/>
          <p14:tracePt t="9912" x="1771650" y="2667000"/>
          <p14:tracePt t="9929" x="1757363" y="2671763"/>
          <p14:tracePt t="9946" x="1747838" y="2671763"/>
          <p14:tracePt t="9962" x="1728788" y="2671763"/>
          <p14:tracePt t="9979" x="1719263" y="2671763"/>
          <p14:tracePt t="9996" x="1700213" y="2671763"/>
          <p14:tracePt t="10012" x="1681163" y="2667000"/>
          <p14:tracePt t="10029" x="1662113" y="2662238"/>
          <p14:tracePt t="10046" x="1647825" y="2662238"/>
          <p14:tracePt t="10062" x="1619250" y="2652713"/>
          <p14:tracePt t="10129" x="1533525" y="2633663"/>
          <p14:tracePt t="10146" x="1528763" y="2628900"/>
          <p14:tracePt t="10162" x="1519238" y="2624138"/>
          <p14:tracePt t="10179" x="1514475" y="2619375"/>
          <p14:tracePt t="10231" x="1509713" y="2619375"/>
          <p14:tracePt t="10254" x="1504950" y="2614613"/>
          <p14:tracePt t="10276" x="1495425" y="2609850"/>
          <p14:tracePt t="10287" x="1485900" y="2605088"/>
          <p14:tracePt t="10298" x="1471613" y="2600325"/>
          <p14:tracePt t="10310" x="1457325" y="2595563"/>
          <p14:tracePt t="10321" x="1443038" y="2590800"/>
          <p14:tracePt t="10331" x="1433513" y="2590800"/>
          <p14:tracePt t="10346" x="1423988" y="2590800"/>
          <p14:tracePt t="10365" x="1419225" y="2590800"/>
          <p14:tracePt t="10388" x="1409700" y="2595563"/>
          <p14:tracePt t="10399" x="1409700" y="2600325"/>
          <p14:tracePt t="10413" x="1404938" y="2600325"/>
          <p14:tracePt t="22067" x="1409700" y="2609850"/>
          <p14:tracePt t="22079" x="1443038" y="2638425"/>
          <p14:tracePt t="22089" x="1466850" y="2662238"/>
          <p14:tracePt t="22100" x="1495425" y="2686050"/>
          <p14:tracePt t="22112" x="1528763" y="2714625"/>
          <p14:tracePt t="22123" x="1562100" y="2747963"/>
          <p14:tracePt t="22139" x="1609725" y="2786063"/>
          <p14:tracePt t="22156" x="1709738" y="2847975"/>
          <p14:tracePt t="22173" x="1762125" y="2871788"/>
          <p14:tracePt t="22189" x="1843088" y="2909888"/>
          <p14:tracePt t="22206" x="1866900" y="2919413"/>
          <p14:tracePt t="22223" x="1881188" y="2919413"/>
          <p14:tracePt t="22239" x="1885950" y="2919413"/>
          <p14:tracePt t="22273" x="1890713" y="2919413"/>
          <p14:tracePt t="22289" x="1895475" y="2919413"/>
          <p14:tracePt t="22306" x="1900238" y="2914650"/>
          <p14:tracePt t="22323" x="1905000" y="2909888"/>
          <p14:tracePt t="22339" x="1909763" y="2909888"/>
          <p14:tracePt t="29302" x="1938338" y="2900363"/>
          <p14:tracePt t="29312" x="1985963" y="2881313"/>
          <p14:tracePt t="29323" x="2047875" y="2871788"/>
          <p14:tracePt t="29334" x="2147888" y="2867025"/>
          <p14:tracePt t="29345" x="2266950" y="2867025"/>
          <p14:tracePt t="29362" x="2386013" y="2867025"/>
          <p14:tracePt t="29378" x="2676525" y="2881313"/>
          <p14:tracePt t="29395" x="2795588" y="2890838"/>
          <p14:tracePt t="29412" x="3124200" y="2914650"/>
          <p14:tracePt t="29428" x="3281363" y="2924175"/>
          <p14:tracePt t="29445" x="3405188" y="2928938"/>
          <p14:tracePt t="29462" x="3605213" y="2943225"/>
          <p14:tracePt t="29478" x="3676650" y="2947988"/>
          <p14:tracePt t="29495" x="3800475" y="2952750"/>
          <p14:tracePt t="29512" x="3857625" y="2957513"/>
          <p14:tracePt t="29528" x="3962400" y="2967038"/>
          <p14:tracePt t="29545" x="4005263" y="2971800"/>
          <p14:tracePt t="29562" x="4081463" y="2981325"/>
          <p14:tracePt t="29578" x="4110038" y="2981325"/>
          <p14:tracePt t="29595" x="4157663" y="2981325"/>
          <p14:tracePt t="29612" x="4171950" y="2981325"/>
          <p14:tracePt t="29629" x="4195763" y="2971800"/>
          <p14:tracePt t="29645" x="4205288" y="2971800"/>
          <p14:tracePt t="29662" x="4224338" y="2971800"/>
          <p14:tracePt t="29932" x="4229100" y="2962275"/>
          <p14:tracePt t="29942" x="4219575" y="2962275"/>
          <p14:tracePt t="29953" x="4210050" y="2962275"/>
          <p14:tracePt t="29965" x="4214813" y="2962275"/>
          <p14:tracePt t="29979" x="4229100" y="2962275"/>
          <p14:tracePt t="29996" x="4238625" y="2962275"/>
          <p14:tracePt t="30012" x="4252913" y="2962275"/>
          <p14:tracePt t="30029" x="4257675" y="2962275"/>
          <p14:tracePt t="30046" x="4267200" y="2962275"/>
          <p14:tracePt t="30063" x="4271963" y="2957513"/>
          <p14:tracePt t="30079" x="4276725" y="2952750"/>
          <p14:tracePt t="30096" x="4281488" y="2952750"/>
          <p14:tracePt t="30145" x="4286250" y="2952750"/>
          <p14:tracePt t="30167" x="4291013" y="2952750"/>
          <p14:tracePt t="39202" x="4281488" y="2957513"/>
          <p14:tracePt t="39212" x="4233863" y="2981325"/>
          <p14:tracePt t="39224" x="4200525" y="3000375"/>
          <p14:tracePt t="39237" x="4138613" y="3019425"/>
          <p14:tracePt t="39253" x="4071938" y="3043238"/>
          <p14:tracePt t="39270" x="3914775" y="3090863"/>
          <p14:tracePt t="39287" x="3862388" y="3105150"/>
          <p14:tracePt t="39303" x="3667125" y="3157538"/>
          <p14:tracePt t="39320" x="3571875" y="3190875"/>
          <p14:tracePt t="39337" x="3462338" y="3228975"/>
          <p14:tracePt t="39354" x="3419475" y="3243263"/>
          <p14:tracePt t="39370" x="3371850" y="3262313"/>
          <p14:tracePt t="39387" x="3352800" y="3267075"/>
          <p14:tracePt t="39403" x="3309938" y="3271838"/>
          <p14:tracePt t="39420" x="3290888" y="3271838"/>
          <p14:tracePt t="39437" x="3219450" y="3286125"/>
          <p14:tracePt t="39453" x="3181350" y="3290888"/>
          <p14:tracePt t="39470" x="3086100" y="3300413"/>
          <p14:tracePt t="39487" x="3019425" y="3309938"/>
          <p14:tracePt t="39504" x="2881313" y="3309938"/>
          <p14:tracePt t="39520" x="2795588" y="3309938"/>
          <p14:tracePt t="39537" x="2714625" y="3309938"/>
          <p14:tracePt t="39553" x="2605088" y="3309938"/>
          <p14:tracePt t="39570" x="2576513" y="3309938"/>
          <p14:tracePt t="39574" x="2552700" y="3309938"/>
          <p14:tracePt t="39587" x="2528888" y="3309938"/>
          <p14:tracePt t="39821" x="2533650" y="3319463"/>
          <p14:tracePt t="39831" x="2538413" y="3324225"/>
          <p14:tracePt t="39842" x="2543175" y="3324225"/>
          <p14:tracePt t="41688" x="2543175" y="3319463"/>
          <p14:tracePt t="41699" x="2557463" y="3314700"/>
          <p14:tracePt t="41710" x="2576513" y="3314700"/>
          <p14:tracePt t="41722" x="2609850" y="3314700"/>
          <p14:tracePt t="41739" x="2647950" y="3305175"/>
          <p14:tracePt t="41755" x="2767013" y="3295650"/>
          <p14:tracePt t="41772" x="2833688" y="3290888"/>
          <p14:tracePt t="41789" x="2933700" y="3281363"/>
          <p14:tracePt t="41805" x="2967038" y="3276600"/>
          <p14:tracePt t="41822" x="2990850" y="3271838"/>
          <p14:tracePt t="41839" x="2995613" y="3271838"/>
          <p14:tracePt t="41855" x="3000375" y="3271838"/>
          <p14:tracePt t="41889" x="3009900" y="3271838"/>
          <p14:tracePt t="41905" x="3014663" y="3271838"/>
          <p14:tracePt t="41922" x="3019425" y="3271838"/>
          <p14:tracePt t="41955" x="3024188" y="3271838"/>
          <p14:tracePt t="41972" x="3028950" y="3271838"/>
          <p14:tracePt t="41989" x="3033713" y="3271838"/>
          <p14:tracePt t="42005" x="3038475" y="3271838"/>
          <p14:tracePt t="42022" x="3038475" y="3267075"/>
          <p14:tracePt t="42039" x="3052763" y="3262313"/>
          <p14:tracePt t="42055" x="3057525" y="3262313"/>
          <p14:tracePt t="42058" x="3067050" y="3257550"/>
          <p14:tracePt t="42072" x="3071813" y="3257550"/>
          <p14:tracePt t="42089" x="3076575" y="3257550"/>
          <p14:tracePt t="42159" x="3081338" y="3257550"/>
          <p14:tracePt t="42171" x="3086100" y="3252788"/>
          <p14:tracePt t="42182" x="3090863" y="3252788"/>
          <p14:tracePt t="42193" x="3090863" y="3248025"/>
          <p14:tracePt t="42206" x="3095625" y="3248025"/>
          <p14:tracePt t="42227" x="3100388" y="3248025"/>
          <p14:tracePt t="42924" x="3109913" y="3238500"/>
          <p14:tracePt t="42939" x="3119438" y="3238500"/>
          <p14:tracePt t="42956" x="3138488" y="3238500"/>
          <p14:tracePt t="42973" x="3238500" y="3233738"/>
          <p14:tracePt t="42990" x="3328988" y="3238500"/>
          <p14:tracePt t="43006" x="3595688" y="3252788"/>
          <p14:tracePt t="43023" x="3714750" y="3262313"/>
          <p14:tracePt t="43040" x="3895725" y="3262313"/>
          <p14:tracePt t="43056" x="3957638" y="3257550"/>
          <p14:tracePt t="43060" x="4005263" y="3257550"/>
          <p14:tracePt t="43073" x="4029075" y="3252788"/>
          <p14:tracePt t="43090" x="4043363" y="3252788"/>
          <p14:tracePt t="43116" x="4033838" y="3252788"/>
          <p14:tracePt t="43127" x="4029075" y="3252788"/>
          <p14:tracePt t="43140" x="4010025" y="3252788"/>
          <p14:tracePt t="43156" x="4005263" y="3252788"/>
          <p14:tracePt t="43285" x="4010025" y="3243263"/>
          <p14:tracePt t="43296" x="4019550" y="3243263"/>
          <p14:tracePt t="43308" x="4033838" y="3238500"/>
          <p14:tracePt t="43701" x="4024313" y="3238500"/>
          <p14:tracePt t="43714" x="4019550" y="3238500"/>
          <p14:tracePt t="43724" x="4019550" y="3243263"/>
          <p14:tracePt t="43735" x="4014788" y="3243263"/>
          <p14:tracePt t="43746" x="4010025" y="3248025"/>
          <p14:tracePt t="43769" x="4005263" y="3252788"/>
          <p14:tracePt t="43791" x="4000500" y="3257550"/>
          <p14:tracePt t="43802" x="4000500" y="3262313"/>
          <p14:tracePt t="43814" x="3995738" y="3262313"/>
          <p14:tracePt t="43825" x="3990975" y="3267075"/>
          <p14:tracePt t="43847" x="3986213" y="3271838"/>
          <p14:tracePt t="43869" x="3981450" y="3276600"/>
          <p14:tracePt t="43881" x="3981450" y="3281363"/>
          <p14:tracePt t="43893" x="3976688" y="3281363"/>
          <p14:tracePt t="43907" x="3971925" y="3286125"/>
          <p14:tracePt t="43926" x="3967163" y="3295650"/>
          <p14:tracePt t="43940" x="3962400" y="3295650"/>
          <p14:tracePt t="43957" x="3957638" y="3300413"/>
          <p14:tracePt t="43974" x="3948113" y="3305175"/>
          <p14:tracePt t="43991" x="3943350" y="3309938"/>
          <p14:tracePt t="44580" x="3943350" y="3305175"/>
          <p14:tracePt t="44601" x="3938588" y="3300413"/>
          <p14:tracePt t="44612" x="3929063" y="3295650"/>
          <p14:tracePt t="44926" x="3933825" y="3300413"/>
          <p14:tracePt t="44938" x="3943350" y="3300413"/>
          <p14:tracePt t="44949" x="3948113" y="3300413"/>
          <p14:tracePt t="44961" x="3952875" y="3305175"/>
          <p14:tracePt t="48776" x="3919538" y="3314700"/>
          <p14:tracePt t="48786" x="3805238" y="3348038"/>
          <p14:tracePt t="48798" x="3681413" y="3376613"/>
          <p14:tracePt t="48811" x="3514725" y="3414713"/>
          <p14:tracePt t="48828" x="3405188" y="3438525"/>
          <p14:tracePt t="48845" x="3028950" y="3495675"/>
          <p14:tracePt t="48861" x="2838450" y="3524250"/>
          <p14:tracePt t="48878" x="2581275" y="3552825"/>
          <p14:tracePt t="48895" x="2471738" y="3567113"/>
          <p14:tracePt t="48911" x="2338388" y="3576638"/>
          <p14:tracePt t="48928" x="2286000" y="3581400"/>
          <p14:tracePt t="48945" x="2209800" y="3595688"/>
          <p14:tracePt t="48961" x="2176463" y="3600450"/>
          <p14:tracePt t="48978" x="2147888" y="3605213"/>
          <p14:tracePt t="48995" x="2138363" y="3605213"/>
          <p14:tracePt t="49011" x="2124075" y="3605213"/>
          <p14:tracePt t="49028" x="2119313" y="3605213"/>
          <p14:tracePt t="49045" x="2100263" y="3605213"/>
          <p14:tracePt t="49061" x="2085975" y="3605213"/>
          <p14:tracePt t="49078" x="2081213" y="3605213"/>
          <p14:tracePt t="49095" x="2076450" y="3605213"/>
          <p14:tracePt t="49303" x="2076450" y="3600450"/>
          <p14:tracePt t="49315" x="2081213" y="3600450"/>
          <p14:tracePt t="49336" x="2085975" y="3600450"/>
          <p14:tracePt t="49371" x="2090738" y="3600450"/>
          <p14:tracePt t="49427" x="2095500" y="3600450"/>
          <p14:tracePt t="49472" x="2100263" y="3600450"/>
          <p14:tracePt t="49494" x="2105025" y="3600450"/>
          <p14:tracePt t="49506" x="2105025" y="3595688"/>
          <p14:tracePt t="49517" x="2109788" y="3595688"/>
          <p14:tracePt t="49540" x="2114550" y="3595688"/>
          <p14:tracePt t="49551" x="2119313" y="3595688"/>
          <p14:tracePt t="49573" x="2124075" y="3595688"/>
          <p14:tracePt t="49585" x="2128838" y="3595688"/>
          <p14:tracePt t="49596" x="2133600" y="3590925"/>
          <p14:tracePt t="49612" x="2143125" y="3586163"/>
          <p14:tracePt t="49628" x="2171700" y="3581400"/>
          <p14:tracePt t="49645" x="2190750" y="3581400"/>
          <p14:tracePt t="49662" x="2224088" y="3586163"/>
          <p14:tracePt t="49679" x="2238375" y="3586163"/>
          <p14:tracePt t="49695" x="2243138" y="3586163"/>
          <p14:tracePt t="49712" x="2247900" y="3586163"/>
          <p14:tracePt t="49729" x="2252663" y="3586163"/>
          <p14:tracePt t="49745" x="2257425" y="3581400"/>
          <p14:tracePt t="49762" x="2257425" y="3576638"/>
          <p14:tracePt t="49779" x="2262188" y="3576638"/>
          <p14:tracePt t="49947" x="2266950" y="3576638"/>
          <p14:tracePt t="49957" x="2276475" y="3576638"/>
          <p14:tracePt t="49968" x="2286000" y="3576638"/>
          <p14:tracePt t="49979" x="2300288" y="3576638"/>
          <p14:tracePt t="49995" x="2314575" y="3576638"/>
          <p14:tracePt t="50012" x="2333625" y="3576638"/>
          <p14:tracePt t="50029" x="2343150" y="3576638"/>
          <p14:tracePt t="50046" x="2366963" y="3576638"/>
          <p14:tracePt t="50062" x="2376488" y="3576638"/>
          <p14:tracePt t="50079" x="2395538" y="3576638"/>
          <p14:tracePt t="50096" x="2409825" y="3576638"/>
          <p14:tracePt t="50112" x="2452688" y="3567113"/>
          <p14:tracePt t="50129" x="2476500" y="3562350"/>
          <p14:tracePt t="50146" x="2528888" y="3557588"/>
          <p14:tracePt t="50162" x="2552700" y="3557588"/>
          <p14:tracePt t="50179" x="2566988" y="3552825"/>
          <p14:tracePt t="50196" x="2586038" y="3552825"/>
          <p14:tracePt t="50212" x="2595563" y="3552825"/>
          <p14:tracePt t="50229" x="2614613" y="3552825"/>
          <p14:tracePt t="50246" x="2628900" y="3552825"/>
          <p14:tracePt t="50262" x="2662238" y="3557588"/>
          <p14:tracePt t="50279" x="2686050" y="3557588"/>
          <p14:tracePt t="50296" x="2719388" y="3557588"/>
          <p14:tracePt t="50312" x="2733675" y="3552825"/>
          <p14:tracePt t="50329" x="2757488" y="3548063"/>
          <p14:tracePt t="50346" x="2771775" y="3548063"/>
          <p14:tracePt t="50362" x="2819400" y="3548063"/>
          <p14:tracePt t="50379" x="2847975" y="3548063"/>
          <p14:tracePt t="50396" x="2928938" y="3543300"/>
          <p14:tracePt t="50412" x="2976563" y="3543300"/>
          <p14:tracePt t="50429" x="3076575" y="3543300"/>
          <p14:tracePt t="50446" x="3124200" y="3543300"/>
          <p14:tracePt t="50462" x="3238500" y="3533775"/>
          <p14:tracePt t="50479" x="3300413" y="3533775"/>
          <p14:tracePt t="50496" x="3429000" y="3524250"/>
          <p14:tracePt t="50513" x="3486150" y="3519488"/>
          <p14:tracePt t="50529" x="3581400" y="3514725"/>
          <p14:tracePt t="50546" x="3619500" y="3514725"/>
          <p14:tracePt t="50562" x="3667125" y="3514725"/>
          <p14:tracePt t="50613" x="3757613" y="3519488"/>
          <p14:tracePt t="50630" x="3795713" y="3519488"/>
          <p14:tracePt t="50646" x="3810000" y="3514725"/>
          <p14:tracePt t="50662" x="3824288" y="3509963"/>
          <p14:tracePt t="50679" x="3833813" y="3505200"/>
          <p14:tracePt t="51093" x="3838575" y="3505200"/>
          <p14:tracePt t="51104" x="3862388" y="3500438"/>
          <p14:tracePt t="51114" x="3895725" y="3500438"/>
          <p14:tracePt t="51130" x="3943350" y="3500438"/>
          <p14:tracePt t="51146" x="3995738" y="3500438"/>
          <p14:tracePt t="51163" x="4057650" y="3500438"/>
          <p14:tracePt t="51180" x="4071938" y="3500438"/>
          <p14:tracePt t="51197" x="4086225" y="3495675"/>
          <p14:tracePt t="51396" x="4110038" y="3490913"/>
          <p14:tracePt t="51407" x="4152900" y="3486150"/>
          <p14:tracePt t="51418" x="4186238" y="3486150"/>
          <p14:tracePt t="51431" x="4214813" y="3486150"/>
          <p14:tracePt t="51447" x="4252913" y="3481388"/>
          <p14:tracePt t="51463" x="4324350" y="3481388"/>
          <p14:tracePt t="51480" x="4343400" y="3481388"/>
          <p14:tracePt t="51497" x="4348163" y="3481388"/>
          <p14:tracePt t="52028" x="4357688" y="3481388"/>
          <p14:tracePt t="52038" x="4386263" y="3495675"/>
          <p14:tracePt t="52049" x="4405313" y="3505200"/>
          <p14:tracePt t="52064" x="4419600" y="3514725"/>
          <p14:tracePt t="52080" x="4433888" y="3514725"/>
          <p14:tracePt t="52097" x="4452938" y="3524250"/>
          <p14:tracePt t="52114" x="4457700" y="3524250"/>
          <p14:tracePt t="52131" x="4471988" y="3524250"/>
          <p14:tracePt t="52147" x="4476750" y="3529013"/>
          <p14:tracePt t="52164" x="4491038" y="3533775"/>
          <p14:tracePt t="52197" x="4495800" y="3533775"/>
          <p14:tracePt t="52398" x="4500563" y="3533775"/>
          <p14:tracePt t="52420" x="4505325" y="3533775"/>
          <p14:tracePt t="52433" x="4510088" y="3533775"/>
          <p14:tracePt t="52443" x="4514850" y="3533775"/>
          <p14:tracePt t="52454" x="4519613" y="3533775"/>
          <p14:tracePt t="52465" x="4529138" y="3529013"/>
          <p14:tracePt t="52481" x="4538663" y="3529013"/>
          <p14:tracePt t="52498" x="4548188" y="3529013"/>
          <p14:tracePt t="52514" x="4552950" y="3529013"/>
          <p14:tracePt t="52531" x="4567238" y="3529013"/>
          <p14:tracePt t="52548" x="4576763" y="3524250"/>
          <p14:tracePt t="52564" x="4586288" y="3524250"/>
          <p14:tracePt t="52568" x="4586288" y="3519488"/>
          <p14:tracePt t="52581" x="4591050" y="3519488"/>
          <p14:tracePt t="52598" x="4600575" y="3519488"/>
          <p14:tracePt t="52614" x="4610100" y="3519488"/>
          <p14:tracePt t="52631" x="4614863" y="3519488"/>
          <p14:tracePt t="52648" x="4629150" y="3519488"/>
          <p14:tracePt t="52665" x="4633913" y="3514725"/>
          <p14:tracePt t="52681" x="4648200" y="3514725"/>
          <p14:tracePt t="52698" x="4652963" y="3514725"/>
          <p14:tracePt t="52714" x="4667250" y="3514725"/>
          <p14:tracePt t="52731" x="4676775" y="3509963"/>
          <p14:tracePt t="52748" x="4705350" y="3509963"/>
          <p14:tracePt t="52764" x="4724400" y="3509963"/>
          <p14:tracePt t="52781" x="4772025" y="3514725"/>
          <p14:tracePt t="52798" x="4795838" y="3514725"/>
          <p14:tracePt t="52814" x="4848225" y="3514725"/>
          <p14:tracePt t="52831" x="4876800" y="3514725"/>
          <p14:tracePt t="52848" x="4910138" y="3519488"/>
          <p14:tracePt t="52865" x="4924425" y="3524250"/>
          <p14:tracePt t="52881" x="4967288" y="3533775"/>
          <p14:tracePt t="52898" x="4986338" y="3538538"/>
          <p14:tracePt t="52915" x="5029200" y="3543300"/>
          <p14:tracePt t="52931" x="5043488" y="3548063"/>
          <p14:tracePt t="52948" x="5062538" y="3552825"/>
          <p14:tracePt t="52965" x="5072063" y="3552825"/>
          <p14:tracePt t="52981" x="5076825" y="3552825"/>
          <p14:tracePt t="53015" x="5081588" y="3552825"/>
          <p14:tracePt t="53209" x="5086350" y="3552825"/>
          <p14:tracePt t="53219" x="5091113" y="3548063"/>
          <p14:tracePt t="53241" x="5095875" y="3543300"/>
          <p14:tracePt t="53264" x="5100638" y="3543300"/>
          <p14:tracePt t="53275" x="5110163" y="3538538"/>
          <p14:tracePt t="53297" x="5119688" y="3538538"/>
          <p14:tracePt t="53309" x="5129213" y="3533775"/>
          <p14:tracePt t="53320" x="5143500" y="3533775"/>
          <p14:tracePt t="53332" x="5162550" y="3529013"/>
          <p14:tracePt t="53348" x="5191125" y="3524250"/>
          <p14:tracePt t="53365" x="5257800" y="3524250"/>
          <p14:tracePt t="53382" x="5295900" y="3524250"/>
          <p14:tracePt t="53398" x="5362575" y="3533775"/>
          <p14:tracePt t="53415" x="5391150" y="3538538"/>
          <p14:tracePt t="53431" x="5438775" y="3548063"/>
          <p14:tracePt t="53448" x="5457825" y="3548063"/>
          <p14:tracePt t="53465" x="5481638" y="3548063"/>
          <p14:tracePt t="53482" x="5491163" y="3548063"/>
          <p14:tracePt t="53498" x="5505450" y="3548063"/>
          <p14:tracePt t="53515" x="5548313" y="3552825"/>
          <p14:tracePt t="53532" x="5572125" y="3557588"/>
          <p14:tracePt t="53548" x="5624513" y="3567113"/>
          <p14:tracePt t="53565" x="5643563" y="3567113"/>
          <p14:tracePt t="53567" x="5653088" y="3571875"/>
          <p14:tracePt t="53582" x="5657850" y="3571875"/>
          <p14:tracePt t="53598" x="5662613" y="3571875"/>
          <p14:tracePt t="53803" x="5667375" y="3571875"/>
          <p14:tracePt t="53883" x="5672138" y="3571875"/>
          <p14:tracePt t="53950" x="5676900" y="3571875"/>
          <p14:tracePt t="53961" x="5681663" y="3571875"/>
          <p14:tracePt t="53983" x="5686425" y="3571875"/>
          <p14:tracePt t="54028" x="5681663" y="3576638"/>
          <p14:tracePt t="54040" x="5672138" y="3576638"/>
          <p14:tracePt t="54051" x="5657850" y="3581400"/>
          <p14:tracePt t="54062" x="5624513" y="3586163"/>
          <p14:tracePt t="54433" x="5624513" y="3590925"/>
          <p14:tracePt t="54458" x="5643563" y="3595688"/>
          <p14:tracePt t="54468" x="5657850" y="3600450"/>
          <p14:tracePt t="54480" x="5662613" y="3600450"/>
          <p14:tracePt t="55133" x="5667375" y="3600450"/>
          <p14:tracePt t="55143" x="5672138" y="3600450"/>
          <p14:tracePt t="55154" x="5676900" y="3600450"/>
          <p14:tracePt t="55166" x="5676900" y="3595688"/>
          <p14:tracePt t="55188" x="5681663" y="3595688"/>
          <p14:tracePt t="57179" x="5686425" y="3590925"/>
          <p14:tracePt t="60453" x="5691188" y="3586163"/>
          <p14:tracePt t="60475" x="5691188" y="3581400"/>
          <p14:tracePt t="60509" x="5695950" y="3581400"/>
          <p14:tracePt t="60520" x="5695950" y="3576638"/>
          <p14:tracePt t="60532" x="5700713" y="3576638"/>
          <p14:tracePt t="60543" x="5700713" y="3571875"/>
          <p14:tracePt t="60554" x="5705475" y="3567113"/>
          <p14:tracePt t="60577" x="5710238" y="3562350"/>
          <p14:tracePt t="60802" x="5710238" y="3557588"/>
          <p14:tracePt t="60892" x="5710238" y="3552825"/>
          <p14:tracePt t="63131" x="5710238" y="3548063"/>
          <p14:tracePt t="63142" x="5710238" y="3543300"/>
          <p14:tracePt t="71243" x="5681663" y="3543300"/>
          <p14:tracePt t="71254" x="5586413" y="3538538"/>
          <p14:tracePt t="71265" x="5491163" y="3538538"/>
          <p14:tracePt t="71280" x="5329238" y="3552825"/>
          <p14:tracePt t="71297" x="4981575" y="3605213"/>
          <p14:tracePt t="71313" x="4852988" y="3624263"/>
          <p14:tracePt t="71330" x="4691063" y="3648075"/>
          <p14:tracePt t="71346" x="4386263" y="3681413"/>
          <p14:tracePt t="71364" x="4195763" y="3686175"/>
          <p14:tracePt t="71380" x="4090988" y="3695700"/>
          <p14:tracePt t="71396" x="3981450" y="3700463"/>
          <p14:tracePt t="71413" x="3805238" y="3714750"/>
          <p14:tracePt t="71430" x="3686175" y="3719513"/>
          <p14:tracePt t="71446" x="3524250" y="3719513"/>
          <p14:tracePt t="71463" x="3462338" y="3724275"/>
          <p14:tracePt t="71480" x="3371850" y="3738563"/>
          <p14:tracePt t="71496" x="3338513" y="3748088"/>
          <p14:tracePt t="71513" x="3238500" y="3776663"/>
          <p14:tracePt t="71530" x="3176588" y="3790950"/>
          <p14:tracePt t="71546" x="3043238" y="3819525"/>
          <p14:tracePt t="71563" x="2967038" y="3829050"/>
          <p14:tracePt t="71580" x="2805113" y="3852863"/>
          <p14:tracePt t="71596" x="2762250" y="3857625"/>
          <p14:tracePt t="71613" x="2686050" y="3862388"/>
          <p14:tracePt t="71630" x="2657475" y="3862388"/>
          <p14:tracePt t="71646" x="2619375" y="3862388"/>
          <p14:tracePt t="71663" x="2576513" y="3857625"/>
          <p14:tracePt t="71680" x="2566988" y="3857625"/>
          <p14:tracePt t="71895" x="2571750" y="3862388"/>
          <p14:tracePt t="71917" x="2576513" y="3862388"/>
          <p14:tracePt t="71939" x="2571750" y="3862388"/>
          <p14:tracePt t="71951" x="2566988" y="3857625"/>
          <p14:tracePt t="71962" x="2557463" y="3857625"/>
          <p14:tracePt t="71973" x="2543175" y="3857625"/>
          <p14:tracePt t="71984" x="2533650" y="3852863"/>
          <p14:tracePt t="71997" x="2528888" y="3852863"/>
          <p14:tracePt t="72014" x="2519363" y="3852863"/>
          <p14:tracePt t="72030" x="2505075" y="3852863"/>
          <p14:tracePt t="72047" x="2500313" y="3852863"/>
          <p14:tracePt t="72064" x="2486025" y="3848100"/>
          <p14:tracePt t="72080" x="2481263" y="3848100"/>
          <p14:tracePt t="72097" x="2466975" y="3843338"/>
          <p14:tracePt t="72114" x="2462213" y="3843338"/>
          <p14:tracePt t="72130" x="2447925" y="3838575"/>
          <p14:tracePt t="72164" x="2443163" y="3838575"/>
          <p14:tracePt t="72209" x="2438400" y="3838575"/>
          <p14:tracePt t="72537" x="2438400" y="3833813"/>
          <p14:tracePt t="72547" x="2447925" y="3829050"/>
          <p14:tracePt t="72564" x="2452688" y="3829050"/>
          <p14:tracePt t="72581" x="2462213" y="3824288"/>
          <p14:tracePt t="72597" x="2471738" y="3824288"/>
          <p14:tracePt t="72614" x="2481263" y="3819525"/>
          <p14:tracePt t="72631" x="2486025" y="3814763"/>
          <p14:tracePt t="72647" x="2500313" y="3814763"/>
          <p14:tracePt t="72664" x="2514600" y="3814763"/>
          <p14:tracePt t="72681" x="2562225" y="3814763"/>
          <p14:tracePt t="72698" x="2595563" y="3819525"/>
          <p14:tracePt t="72714" x="2657475" y="3829050"/>
          <p14:tracePt t="72731" x="2686050" y="3833813"/>
          <p14:tracePt t="72748" x="2700338" y="3833813"/>
          <p14:tracePt t="72764" x="2714625" y="3833813"/>
          <p14:tracePt t="72781" x="2719388" y="3833813"/>
          <p14:tracePt t="72798" x="2724150" y="3829050"/>
          <p14:tracePt t="72814" x="2733675" y="3829050"/>
          <p14:tracePt t="72831" x="2767013" y="3829050"/>
          <p14:tracePt t="72848" x="2790825" y="3829050"/>
          <p14:tracePt t="72864" x="2838450" y="3829050"/>
          <p14:tracePt t="72881" x="2852738" y="3829050"/>
          <p14:tracePt t="72898" x="2862263" y="3824288"/>
          <p14:tracePt t="73266" x="2867025" y="3824288"/>
          <p14:tracePt t="78870" x="2871788" y="3824288"/>
          <p14:tracePt t="78881" x="2876550" y="3824288"/>
          <p14:tracePt t="78903" x="2881313" y="3819525"/>
          <p14:tracePt t="78926" x="2886075" y="3819525"/>
          <p14:tracePt t="78937" x="2890838" y="3814763"/>
          <p14:tracePt t="78949" x="2900363" y="3814763"/>
          <p14:tracePt t="78960" x="2924175" y="3810000"/>
          <p14:tracePt t="78971" x="2952750" y="3805238"/>
          <p14:tracePt t="78986" x="2986088" y="3800475"/>
          <p14:tracePt t="79003" x="3038475" y="3795713"/>
          <p14:tracePt t="79019" x="3067050" y="3790950"/>
          <p14:tracePt t="79036" x="3095625" y="3786188"/>
          <p14:tracePt t="79053" x="3133725" y="3776663"/>
          <p14:tracePt t="79069" x="3148013" y="3776663"/>
          <p14:tracePt t="79072" x="3162300" y="3771900"/>
          <p14:tracePt t="79086" x="3167063" y="3767138"/>
          <p14:tracePt t="79106" x="3171825" y="3767138"/>
          <p14:tracePt t="79119" x="3176588" y="3767138"/>
          <p14:tracePt t="79136" x="3181350" y="3767138"/>
          <p14:tracePt t="79153" x="3190875" y="3767138"/>
          <p14:tracePt t="79170" x="3200400" y="3767138"/>
          <p14:tracePt t="79186" x="3205163" y="3767138"/>
          <p14:tracePt t="79578" x="3214688" y="3767138"/>
          <p14:tracePt t="79591" x="3219450" y="3767138"/>
          <p14:tracePt t="79600" x="3224213" y="3762375"/>
          <p14:tracePt t="79612" x="3228975" y="3757613"/>
          <p14:tracePt t="79623" x="3238500" y="3757613"/>
          <p14:tracePt t="79637" x="3252788" y="3752850"/>
          <p14:tracePt t="79653" x="3281363" y="3752850"/>
          <p14:tracePt t="79670" x="3357563" y="3752850"/>
          <p14:tracePt t="79687" x="3395663" y="3752850"/>
          <p14:tracePt t="79703" x="3495675" y="3762375"/>
          <p14:tracePt t="79720" x="3552825" y="3762375"/>
          <p14:tracePt t="79737" x="3662363" y="3752850"/>
          <p14:tracePt t="79753" x="3714750" y="3748088"/>
          <p14:tracePt t="79770" x="3795713" y="3738563"/>
          <p14:tracePt t="79787" x="3838575" y="3733800"/>
          <p14:tracePt t="79803" x="3895725" y="3733800"/>
          <p14:tracePt t="79820" x="3919538" y="3733800"/>
          <p14:tracePt t="79837" x="3952875" y="3738563"/>
          <p14:tracePt t="79853" x="3957638" y="3738563"/>
          <p14:tracePt t="80197" x="3962400" y="3738563"/>
          <p14:tracePt t="80445" x="3976688" y="3738563"/>
          <p14:tracePt t="80457" x="3990975" y="3738563"/>
          <p14:tracePt t="80467" x="4010025" y="3733800"/>
          <p14:tracePt t="80479" x="4038600" y="3733800"/>
          <p14:tracePt t="80490" x="4076700" y="3733800"/>
          <p14:tracePt t="80504" x="4119563" y="3733800"/>
          <p14:tracePt t="80521" x="4176713" y="3738563"/>
          <p14:tracePt t="80537" x="4324350" y="3752850"/>
          <p14:tracePt t="80554" x="4424363" y="3762375"/>
          <p14:tracePt t="80571" x="4605338" y="3781425"/>
          <p14:tracePt t="80587" x="4676775" y="3786188"/>
          <p14:tracePt t="80604" x="4772025" y="3795713"/>
          <p14:tracePt t="80621" x="4791075" y="3800475"/>
          <p14:tracePt t="80637" x="4810125" y="3805238"/>
          <p14:tracePt t="80671" x="4800600" y="3805238"/>
          <p14:tracePt t="80687" x="4781550" y="3805238"/>
          <p14:tracePt t="80704" x="4772025" y="3805238"/>
          <p14:tracePt t="80907" x="4772025" y="3810000"/>
          <p14:tracePt t="80917" x="4762500" y="3814763"/>
          <p14:tracePt t="80950" x="4767263" y="3814763"/>
          <p14:tracePt t="81052" x="4772025" y="3814763"/>
          <p14:tracePt t="81401" x="4776788" y="3810000"/>
          <p14:tracePt t="81716" x="4776788" y="3805238"/>
          <p14:tracePt t="81783" x="4781550" y="3805238"/>
          <p14:tracePt t="81806" x="4786313" y="3805238"/>
          <p14:tracePt t="81829" x="4791075" y="3800475"/>
          <p14:tracePt t="81839" x="4795838" y="3800475"/>
          <p14:tracePt t="81851" x="4805363" y="3800475"/>
          <p14:tracePt t="81863" x="4819650" y="3800475"/>
          <p14:tracePt t="81874" x="4838700" y="3800475"/>
          <p14:tracePt t="81888" x="4857750" y="3800475"/>
          <p14:tracePt t="81905" x="4876800" y="3800475"/>
          <p14:tracePt t="81922" x="4919663" y="3800475"/>
          <p14:tracePt t="81938" x="4943475" y="3800475"/>
          <p14:tracePt t="81955" x="4991100" y="3800475"/>
          <p14:tracePt t="81972" x="5019675" y="3795713"/>
          <p14:tracePt t="81989" x="5100638" y="3790950"/>
          <p14:tracePt t="82005" x="5143500" y="3790950"/>
          <p14:tracePt t="82022" x="5243513" y="3800475"/>
          <p14:tracePt t="82039" x="5286375" y="3805238"/>
          <p14:tracePt t="82055" x="5357813" y="3814763"/>
          <p14:tracePt t="82072" x="5386388" y="3819525"/>
          <p14:tracePt t="82075" x="5405438" y="3819525"/>
          <p14:tracePt t="82089" x="5419725" y="3819525"/>
          <p14:tracePt t="82105" x="5429250" y="3819525"/>
          <p14:tracePt t="82122" x="5453063" y="3814763"/>
          <p14:tracePt t="82138" x="5457825" y="3810000"/>
          <p14:tracePt t="82155" x="5472113" y="3805238"/>
          <p14:tracePt t="82189" x="5476875" y="3805238"/>
          <p14:tracePt t="82205" x="5481638" y="3805238"/>
          <p14:tracePt t="82234" x="5486400" y="3805238"/>
          <p14:tracePt t="82244" x="5491163" y="3805238"/>
          <p14:tracePt t="82256" x="5495925" y="3805238"/>
          <p14:tracePt t="82272" x="5500688" y="3800475"/>
          <p14:tracePt t="82289" x="5524500" y="3795713"/>
          <p14:tracePt t="82305" x="5548313" y="3790950"/>
          <p14:tracePt t="82322" x="5586413" y="3790950"/>
          <p14:tracePt t="82339" x="5605463" y="3790950"/>
          <p14:tracePt t="82356" x="5648325" y="3790950"/>
          <p14:tracePt t="82372" x="5672138" y="3790950"/>
          <p14:tracePt t="82389" x="5710238" y="3795713"/>
          <p14:tracePt t="82405" x="5824538" y="3805238"/>
          <p14:tracePt t="82422" x="5905500" y="3810000"/>
          <p14:tracePt t="82439" x="6157913" y="3824288"/>
          <p14:tracePt t="82456" x="6300788" y="3824288"/>
          <p14:tracePt t="82472" x="6553200" y="3838575"/>
          <p14:tracePt t="82489" x="6634163" y="3843338"/>
          <p14:tracePt t="82506" x="6734175" y="3843338"/>
          <p14:tracePt t="82522" x="6762750" y="3843338"/>
          <p14:tracePt t="82539" x="6800850" y="3843338"/>
          <p14:tracePt t="82556" x="6815138" y="3843338"/>
          <p14:tracePt t="82572" x="6867525" y="3843338"/>
          <p14:tracePt t="82589" x="6905625" y="3848100"/>
          <p14:tracePt t="82606" x="7000875" y="3862388"/>
          <p14:tracePt t="82622" x="7038975" y="3867150"/>
          <p14:tracePt t="82639" x="7077075" y="3876675"/>
          <p14:tracePt t="82656" x="7086600" y="3876675"/>
          <p14:tracePt t="82672" x="7091363" y="3876675"/>
          <p14:tracePt t="82689" x="7100888" y="3876675"/>
          <p14:tracePt t="82706" x="7115175" y="3862388"/>
          <p14:tracePt t="82722" x="7124700" y="3862388"/>
          <p14:tracePt t="82739" x="7134225" y="3857625"/>
          <p14:tracePt t="82774" x="7138988" y="3857625"/>
          <p14:tracePt t="82796" x="7143750" y="3857625"/>
          <p14:tracePt t="82864" x="7148513" y="3857625"/>
          <p14:tracePt t="144111" x="7143750" y="3857625"/>
          <p14:tracePt t="144123" x="7110413" y="3857625"/>
          <p14:tracePt t="144133" x="7086600" y="3857625"/>
          <p14:tracePt t="144144" x="7034213" y="3857625"/>
          <p14:tracePt t="144156" x="6977063" y="3857625"/>
          <p14:tracePt t="144173" x="6910388" y="3857625"/>
          <p14:tracePt t="144190" x="6748463" y="3857625"/>
          <p14:tracePt t="144207" x="6619875" y="3862388"/>
          <p14:tracePt t="144223" x="6319838" y="3871913"/>
          <p14:tracePt t="144240" x="6100763" y="3871913"/>
          <p14:tracePt t="144256" x="5591175" y="3890963"/>
          <p14:tracePt t="144273" x="5319713" y="3910013"/>
          <p14:tracePt t="144290" x="4810125" y="3938588"/>
          <p14:tracePt t="144307" x="4500563" y="3957638"/>
          <p14:tracePt t="144323" x="3986213" y="4010025"/>
          <p14:tracePt t="144340" x="3724275" y="4038600"/>
          <p14:tracePt t="144357" x="3281363" y="4100513"/>
          <p14:tracePt t="144373" x="3157538" y="4124325"/>
          <p14:tracePt t="144390" x="2981325" y="4148138"/>
          <p14:tracePt t="144406" x="2695575" y="4195763"/>
          <p14:tracePt t="144423" x="2624138" y="4210050"/>
          <p14:tracePt t="144440" x="2428875" y="4229100"/>
          <p14:tracePt t="144457" x="2338388" y="4229100"/>
          <p14:tracePt t="144473" x="2143125" y="4229100"/>
          <p14:tracePt t="144490" x="2024063" y="4224338"/>
          <p14:tracePt t="144507" x="1814513" y="4200525"/>
          <p14:tracePt t="144523" x="1704975" y="4186238"/>
          <p14:tracePt t="144540" x="1581150" y="4167188"/>
          <p14:tracePt t="144557" x="1547813" y="4162425"/>
          <p14:tracePt t="144574" x="1476375" y="4152900"/>
          <p14:tracePt t="144590" x="1433513" y="4148138"/>
          <p14:tracePt t="144594" x="1385888" y="4143375"/>
          <p14:tracePt t="144607" x="1352550" y="4138613"/>
          <p14:tracePt t="144623" x="1323975" y="4138613"/>
          <p14:tracePt t="144640" x="1309688" y="4138613"/>
          <p14:tracePt t="144685" x="1314450" y="4138613"/>
          <p14:tracePt t="144696" x="1319213" y="4138613"/>
          <p14:tracePt t="144718" x="1323975" y="4138613"/>
          <p14:tracePt t="144741" x="1328738" y="4138613"/>
          <p14:tracePt t="144752" x="1333500" y="4138613"/>
          <p14:tracePt t="144763" x="1338263" y="4138613"/>
          <p14:tracePt t="144774" x="1352550" y="4129088"/>
          <p14:tracePt t="144790" x="1371600" y="4124325"/>
          <p14:tracePt t="144807" x="1433513" y="4110038"/>
          <p14:tracePt t="144824" x="1457325" y="4105275"/>
          <p14:tracePt t="144840" x="1485900" y="4105275"/>
          <p14:tracePt t="144857" x="1524000" y="4105275"/>
          <p14:tracePt t="144874" x="1533525" y="4110038"/>
          <p14:tracePt t="144890" x="1543050" y="4110038"/>
          <p14:tracePt t="144966" x="1547813" y="4110038"/>
          <p14:tracePt t="145641" x="1552575" y="4110038"/>
          <p14:tracePt t="145686" x="1552575" y="4114800"/>
          <p14:tracePt t="145697" x="1557338" y="4114800"/>
          <p14:tracePt t="145719" x="1562100" y="4114800"/>
          <p14:tracePt t="145821" x="1566863" y="4114800"/>
          <p14:tracePt t="145842" x="1571625" y="4114800"/>
          <p14:tracePt t="145854" x="1576388" y="4119563"/>
          <p14:tracePt t="145865" x="1590675" y="4124325"/>
          <p14:tracePt t="145876" x="1619250" y="4129088"/>
          <p14:tracePt t="145891" x="1652588" y="4138613"/>
          <p14:tracePt t="145908" x="1685925" y="4148138"/>
          <p14:tracePt t="145925" x="1766888" y="4157663"/>
          <p14:tracePt t="145941" x="1809750" y="4167188"/>
          <p14:tracePt t="145958" x="1885950" y="4176713"/>
          <p14:tracePt t="145975" x="1924050" y="4181475"/>
          <p14:tracePt t="145991" x="2009775" y="4181475"/>
          <p14:tracePt t="146008" x="2057400" y="4186238"/>
          <p14:tracePt t="146025" x="2162175" y="4195763"/>
          <p14:tracePt t="146041" x="2205038" y="4200525"/>
          <p14:tracePt t="146058" x="2276475" y="4205288"/>
          <p14:tracePt t="146075" x="2290763" y="4205288"/>
          <p14:tracePt t="146091" x="2295525" y="4205288"/>
          <p14:tracePt t="146124" x="2300288" y="4205288"/>
          <p14:tracePt t="146135" x="2305050" y="4200525"/>
          <p14:tracePt t="146146" x="2314575" y="4200525"/>
          <p14:tracePt t="146158" x="2324100" y="4195763"/>
          <p14:tracePt t="146175" x="2343150" y="4191000"/>
          <p14:tracePt t="146191" x="2376488" y="4186238"/>
          <p14:tracePt t="146208" x="2386013" y="4186238"/>
          <p14:tracePt t="146225" x="2400300" y="4186238"/>
          <p14:tracePt t="146241" x="2400300" y="4181475"/>
          <p14:tracePt t="146258" x="2405063" y="4181475"/>
          <p14:tracePt t="146275" x="2409825" y="4171950"/>
          <p14:tracePt t="146463" x="2409825" y="4167188"/>
          <p14:tracePt t="146676" x="2414588" y="4167188"/>
          <p14:tracePt t="146811" x="2414588" y="4162425"/>
          <p14:tracePt t="146867" x="2409825" y="4162425"/>
          <p14:tracePt t="150029" x="2414588" y="4152900"/>
          <p14:tracePt t="150040" x="2476500" y="4143375"/>
          <p14:tracePt t="150051" x="2533650" y="4129088"/>
          <p14:tracePt t="150062" x="2576513" y="4124325"/>
          <p14:tracePt t="150078" x="2633663" y="4124325"/>
          <p14:tracePt t="150095" x="2705100" y="4119563"/>
          <p14:tracePt t="150111" x="2728913" y="4119563"/>
          <p14:tracePt t="150128" x="2752725" y="4119563"/>
          <p14:tracePt t="150162" x="2757488" y="4119563"/>
          <p14:tracePt t="150178" x="2762250" y="4119563"/>
          <p14:tracePt t="150197" x="2767013" y="4119563"/>
          <p14:tracePt t="150211" x="2771775" y="4119563"/>
          <p14:tracePt t="150254" x="2776538" y="4119563"/>
          <p14:tracePt t="150265" x="2781300" y="4119563"/>
          <p14:tracePt t="150276" x="2795588" y="4124325"/>
          <p14:tracePt t="150287" x="2814638" y="4124325"/>
          <p14:tracePt t="150298" x="2843213" y="4129088"/>
          <p14:tracePt t="150311" x="2867025" y="4133850"/>
          <p14:tracePt t="150328" x="2895600" y="4138613"/>
          <p14:tracePt t="150345" x="2928938" y="4143375"/>
          <p14:tracePt t="150362" x="2933700" y="4143375"/>
          <p14:tracePt t="150378" x="2943225" y="4148138"/>
          <p14:tracePt t="150395" x="2952750" y="4148138"/>
          <p14:tracePt t="150411" x="2981325" y="4138613"/>
          <p14:tracePt t="150445" x="3043238" y="4133850"/>
          <p14:tracePt t="150461" x="3052763" y="4133850"/>
          <p14:tracePt t="150512" x="3071813" y="4133850"/>
          <p14:tracePt t="150546" x="3076575" y="4133850"/>
          <p14:tracePt t="150562" x="3081338" y="4129088"/>
          <p14:tracePt t="150578" x="3105150" y="4129088"/>
          <p14:tracePt t="150595" x="3114675" y="4129088"/>
          <p14:tracePt t="150612" x="3124200" y="4133850"/>
          <p14:tracePt t="150628" x="3152775" y="4138613"/>
          <p14:tracePt t="150646" x="3190875" y="4148138"/>
          <p14:tracePt t="150662" x="3205163" y="4152900"/>
          <p14:tracePt t="150678" x="3209925" y="4152900"/>
          <p14:tracePt t="150695" x="3214688" y="4152900"/>
          <p14:tracePt t="150712" x="3219450" y="4148138"/>
          <p14:tracePt t="150729" x="3248025" y="4143375"/>
          <p14:tracePt t="150745" x="3267075" y="4138613"/>
          <p14:tracePt t="150762" x="3324225" y="4133850"/>
          <p14:tracePt t="150779" x="3352800" y="4129088"/>
          <p14:tracePt t="150795" x="3390900" y="4129088"/>
          <p14:tracePt t="150812" x="3400425" y="4124325"/>
          <p14:tracePt t="150829" x="3405188" y="4124325"/>
          <p14:tracePt t="150845" x="3409950" y="4119563"/>
          <p14:tracePt t="150862" x="3424238" y="4119563"/>
          <p14:tracePt t="150879" x="3429000" y="4119563"/>
          <p14:tracePt t="150895" x="3443288" y="4119563"/>
          <p14:tracePt t="150912" x="3452813" y="4119563"/>
          <p14:tracePt t="150929" x="3481388" y="4119563"/>
          <p14:tracePt t="150945" x="3505200" y="4119563"/>
          <p14:tracePt t="150962" x="3567113" y="4119563"/>
          <p14:tracePt t="150979" x="3595688" y="4124325"/>
          <p14:tracePt t="150995" x="3643313" y="4124325"/>
          <p14:tracePt t="151012" x="3657600" y="4124325"/>
          <p14:tracePt t="151029" x="3667125" y="4124325"/>
          <p14:tracePt t="151153" x="3671888" y="4124325"/>
          <p14:tracePt t="151176" x="3676650" y="4124325"/>
          <p14:tracePt t="151198" x="3681413" y="4124325"/>
          <p14:tracePt t="151210" x="3686175" y="4124325"/>
          <p14:tracePt t="151221" x="3695700" y="4124325"/>
          <p14:tracePt t="151232" x="3719513" y="4124325"/>
          <p14:tracePt t="151246" x="3757613" y="4129088"/>
          <p14:tracePt t="151262" x="3810000" y="4133850"/>
          <p14:tracePt t="151279" x="3929063" y="4138613"/>
          <p14:tracePt t="151296" x="3986213" y="4138613"/>
          <p14:tracePt t="151312" x="4071938" y="4133850"/>
          <p14:tracePt t="151329" x="4090988" y="4133850"/>
          <p14:tracePt t="151346" x="4100513" y="4124325"/>
          <p14:tracePt t="151363" x="4105275" y="4124325"/>
          <p14:tracePt t="151379" x="4119563" y="4119563"/>
          <p14:tracePt t="151396" x="4133850" y="4119563"/>
          <p14:tracePt t="151412" x="4181475" y="4114800"/>
          <p14:tracePt t="151446" x="4257675" y="4114800"/>
          <p14:tracePt t="151462" x="4267200" y="4119563"/>
          <p14:tracePt t="154305" x="4271963" y="4119563"/>
          <p14:tracePt t="154314" x="4286250" y="4124325"/>
          <p14:tracePt t="154331" x="4305300" y="4129088"/>
          <p14:tracePt t="154348" x="4343400" y="4138613"/>
          <p14:tracePt t="154365" x="4343400" y="4143375"/>
          <p14:tracePt t="154381" x="4329113" y="4148138"/>
          <p14:tracePt t="154620" x="4371975" y="4143375"/>
          <p14:tracePt t="154629" x="4386263" y="4143375"/>
          <p14:tracePt t="154640" x="4391025" y="4138613"/>
          <p14:tracePt t="154651" x="4395788" y="4138613"/>
          <p14:tracePt t="154665" x="4395788" y="4133850"/>
          <p14:tracePt t="154682" x="4400550" y="4129088"/>
          <p14:tracePt t="154698" x="4410075" y="4124325"/>
          <p14:tracePt t="154715" x="4414838" y="4124325"/>
          <p14:tracePt t="154732" x="4424363" y="4114800"/>
          <p14:tracePt t="154748" x="4429125" y="4114800"/>
          <p14:tracePt t="154765" x="4443413" y="4110038"/>
          <p14:tracePt t="154782" x="4452938" y="4110038"/>
          <p14:tracePt t="154798" x="4476750" y="4100513"/>
          <p14:tracePt t="154815" x="4495800" y="4100513"/>
          <p14:tracePt t="154832" x="4524375" y="4090988"/>
          <p14:tracePt t="154848" x="4538663" y="4086225"/>
          <p14:tracePt t="154865" x="4567238" y="4081463"/>
          <p14:tracePt t="154882" x="4576763" y="4076700"/>
          <p14:tracePt t="154898" x="4586288" y="4071938"/>
          <p14:tracePt t="155361" x="4595813" y="4071938"/>
          <p14:tracePt t="155371" x="4614863" y="4071938"/>
          <p14:tracePt t="155382" x="4643438" y="4076700"/>
          <p14:tracePt t="155399" x="4676775" y="4081463"/>
          <p14:tracePt t="155416" x="4748213" y="4090988"/>
          <p14:tracePt t="155432" x="4786313" y="4095750"/>
          <p14:tracePt t="155449" x="4824413" y="4100513"/>
          <p14:tracePt t="155466" x="4881563" y="4110038"/>
          <p14:tracePt t="155482" x="4905375" y="4114800"/>
          <p14:tracePt t="155499" x="4914900" y="4114800"/>
          <p14:tracePt t="155541" x="4919663" y="4114800"/>
          <p14:tracePt t="155552" x="4924425" y="4114800"/>
          <p14:tracePt t="155574" x="4929188" y="4114800"/>
          <p14:tracePt t="159300" x="4919663" y="4114800"/>
          <p14:tracePt t="159310" x="4881563" y="4114800"/>
          <p14:tracePt t="159336" x="4819650" y="4100513"/>
          <p14:tracePt t="159352" x="4786313" y="4090988"/>
          <p14:tracePt t="159369" x="4719638" y="4071938"/>
          <p14:tracePt t="159386" x="4681538" y="4062413"/>
          <p14:tracePt t="159402" x="4595813" y="4043363"/>
          <p14:tracePt t="159419" x="4533900" y="4033838"/>
          <p14:tracePt t="159436" x="4338638" y="4005263"/>
          <p14:tracePt t="159452" x="4214813" y="3986213"/>
          <p14:tracePt t="159469" x="4000500" y="3943350"/>
          <p14:tracePt t="159486" x="3924300" y="3924300"/>
          <p14:tracePt t="159502" x="3805238" y="3895725"/>
          <p14:tracePt t="159519" x="3743325" y="3876675"/>
          <p14:tracePt t="159536" x="3614738" y="3838575"/>
          <p14:tracePt t="159552" x="3552825" y="3819525"/>
          <p14:tracePt t="159569" x="3352800" y="3752850"/>
          <p14:tracePt t="159586" x="3243263" y="3714750"/>
          <p14:tracePt t="159602" x="3052763" y="3638550"/>
          <p14:tracePt t="159619" x="2976563" y="3614738"/>
          <p14:tracePt t="159636" x="2843213" y="3576638"/>
          <p14:tracePt t="159653" x="2776538" y="3557588"/>
          <p14:tracePt t="159669" x="2633663" y="3509963"/>
          <p14:tracePt t="159686" x="2581275" y="3486150"/>
          <p14:tracePt t="159896" x="2586038" y="3509963"/>
          <p14:tracePt t="159907" x="2586038" y="3514725"/>
          <p14:tracePt t="159929" x="2581275" y="3514725"/>
          <p14:tracePt t="159940" x="2576513" y="3514725"/>
          <p14:tracePt t="159951" x="2571750" y="3514725"/>
          <p14:tracePt t="159962" x="2562225" y="3514725"/>
          <p14:tracePt t="159974" x="2557463" y="3514725"/>
          <p14:tracePt t="159996" x="2547938" y="3514725"/>
          <p14:tracePt t="160007" x="2543175" y="3514725"/>
          <p14:tracePt t="160019" x="2538413" y="3509963"/>
          <p14:tracePt t="160036" x="2524125" y="3509963"/>
          <p14:tracePt t="160053" x="2495550" y="3500438"/>
          <p14:tracePt t="160070" x="2476500" y="3490913"/>
          <p14:tracePt t="160086" x="2433638" y="3476625"/>
          <p14:tracePt t="160103" x="2405063" y="3467100"/>
          <p14:tracePt t="160120" x="2347913" y="3443288"/>
          <p14:tracePt t="160136" x="2314575" y="3429000"/>
          <p14:tracePt t="160153" x="2266950" y="3405188"/>
          <p14:tracePt t="160170" x="2247900" y="3395663"/>
          <p14:tracePt t="160186" x="2219325" y="3381375"/>
          <p14:tracePt t="160203" x="2209800" y="3376613"/>
          <p14:tracePt t="160220" x="2185988" y="3362325"/>
          <p14:tracePt t="160236" x="2171700" y="3348038"/>
          <p14:tracePt t="160253" x="2157413" y="3338513"/>
          <p14:tracePt t="160270" x="2138363" y="3319463"/>
          <p14:tracePt t="160286" x="2128838" y="3314700"/>
          <p14:tracePt t="160303" x="2124075" y="3305175"/>
          <p14:tracePt t="160320" x="2119313" y="3305175"/>
          <p14:tracePt t="160336" x="2114550" y="3300413"/>
          <p14:tracePt t="160367" x="2109788" y="3300413"/>
          <p14:tracePt t="160401" x="2105025" y="3300413"/>
          <p14:tracePt t="160424" x="2100263" y="3300413"/>
          <p14:tracePt t="160435" x="2095500" y="3300413"/>
          <p14:tracePt t="160446" x="2090738" y="3300413"/>
          <p14:tracePt t="160457" x="2085975" y="3300413"/>
          <p14:tracePt t="160470" x="2076450" y="3300413"/>
          <p14:tracePt t="160487" x="2066925" y="3305175"/>
          <p14:tracePt t="160503" x="2047875" y="3314700"/>
          <p14:tracePt t="160520" x="2038350" y="3319463"/>
          <p14:tracePt t="160537" x="2028825" y="3328988"/>
          <p14:tracePt t="160553" x="2028825" y="3333750"/>
          <p14:tracePt t="160570" x="2019300" y="3348038"/>
          <p14:tracePt t="160603" x="2005013" y="3357563"/>
          <p14:tracePt t="160620" x="2000250" y="3367088"/>
          <p14:tracePt t="160637" x="1985963" y="3381375"/>
          <p14:tracePt t="160653" x="1981200" y="3386138"/>
          <p14:tracePt t="160670" x="1971675" y="3405188"/>
          <p14:tracePt t="160687" x="1966913" y="3409950"/>
          <p14:tracePt t="160703" x="1962150" y="3424238"/>
          <p14:tracePt t="160720" x="1957388" y="3429000"/>
          <p14:tracePt t="160737" x="1957388" y="3433763"/>
          <p14:tracePt t="160754" x="1952625" y="3448050"/>
          <p14:tracePt t="160770" x="1947863" y="3452813"/>
          <p14:tracePt t="160787" x="1947863" y="3467100"/>
          <p14:tracePt t="160803" x="1943100" y="3476625"/>
          <p14:tracePt t="160820" x="1933575" y="3500438"/>
          <p14:tracePt t="160837" x="1933575" y="3514725"/>
          <p14:tracePt t="160854" x="1924050" y="3543300"/>
          <p14:tracePt t="160870" x="1919288" y="3557588"/>
          <p14:tracePt t="160887" x="1919288" y="3586163"/>
          <p14:tracePt t="160903" x="1919288" y="3600450"/>
          <p14:tracePt t="160920" x="1924050" y="3619500"/>
          <p14:tracePt t="160937" x="1928813" y="3633788"/>
          <p14:tracePt t="160953" x="1933575" y="3643313"/>
          <p14:tracePt t="160970" x="1938338" y="3657600"/>
          <p14:tracePt t="160987" x="1952625" y="3676650"/>
          <p14:tracePt t="161003" x="1962150" y="3686175"/>
          <p14:tracePt t="161020" x="1981200" y="3709988"/>
          <p14:tracePt t="161037" x="1990725" y="3719513"/>
          <p14:tracePt t="161054" x="2005013" y="3733800"/>
          <p14:tracePt t="161070" x="2009775" y="3738563"/>
          <p14:tracePt t="161087" x="2014538" y="3743325"/>
          <p14:tracePt t="258584" x="2081213" y="3757613"/>
          <p14:tracePt t="258594" x="2257425" y="3776663"/>
          <p14:tracePt t="258607" x="2476500" y="3786188"/>
          <p14:tracePt t="258617" x="2709863" y="3795713"/>
          <p14:tracePt t="258634" x="2881313" y="3795713"/>
          <p14:tracePt t="258651" x="3319463" y="3795713"/>
          <p14:tracePt t="258667" x="3500438" y="3790950"/>
          <p14:tracePt t="258684" x="3762375" y="3786188"/>
          <p14:tracePt t="258701" x="3905250" y="3786188"/>
          <p14:tracePt t="258718" x="4114800" y="3786188"/>
          <p14:tracePt t="258734" x="4167188" y="3786188"/>
          <p14:tracePt t="258751" x="4267200" y="3781425"/>
          <p14:tracePt t="258768" x="4305300" y="3776663"/>
          <p14:tracePt t="258784" x="4348163" y="3767138"/>
          <p14:tracePt t="258801" x="4357688" y="3767138"/>
          <p14:tracePt t="258818" x="4362450" y="3767138"/>
          <p14:tracePt t="258834" x="4391025" y="3790950"/>
          <p14:tracePt t="258851" x="4433888" y="3829050"/>
          <p14:tracePt t="258868" x="4572000" y="3943350"/>
          <p14:tracePt t="258884" x="4676775" y="4019550"/>
          <p14:tracePt t="258901" x="4943475" y="4181475"/>
          <p14:tracePt t="258918" x="5095875" y="4262438"/>
          <p14:tracePt t="258934" x="5381625" y="4400550"/>
          <p14:tracePt t="258951" x="5534025" y="4476750"/>
          <p14:tracePt t="258968" x="5819775" y="4614863"/>
          <p14:tracePt t="258984" x="5957888" y="4691063"/>
          <p14:tracePt t="259001" x="6243638" y="4838700"/>
          <p14:tracePt t="259018" x="6405563" y="4905375"/>
          <p14:tracePt t="259034" x="6734175" y="5043488"/>
          <p14:tracePt t="259051" x="6881813" y="5095875"/>
          <p14:tracePt t="259068" x="7148513" y="5200650"/>
          <p14:tracePt t="259084" x="7267575" y="5238750"/>
          <p14:tracePt t="259101" x="7500938" y="5310188"/>
          <p14:tracePt t="259118" x="7610475" y="5353050"/>
          <p14:tracePt t="259135" x="7824788" y="5434013"/>
          <p14:tracePt t="259151" x="7934325" y="5476875"/>
          <p14:tracePt t="259168" x="8105775" y="5534025"/>
          <p14:tracePt t="259185" x="8162925" y="5553075"/>
          <p14:tracePt t="259201" x="8296275" y="5600700"/>
          <p14:tracePt t="259218" x="8348663" y="5619750"/>
          <p14:tracePt t="259235" x="8453438" y="5657850"/>
          <p14:tracePt t="259251" x="8505825" y="5672138"/>
          <p14:tracePt t="259268" x="8615363" y="5715000"/>
          <p14:tracePt t="259285" x="8686800" y="5743575"/>
          <p14:tracePt t="259301" x="8829675" y="5781675"/>
          <p14:tracePt t="259318" x="8901113" y="5800725"/>
          <p14:tracePt t="259335" x="8977313" y="5819775"/>
          <p14:tracePt t="259351" x="9144000" y="5862638"/>
          <p14:tracePt t="259368" x="9210675" y="5876925"/>
          <p14:tracePt t="259385" x="9320213" y="5900738"/>
          <p14:tracePt t="259401" x="9363075" y="5915025"/>
          <p14:tracePt t="259418" x="9467850" y="5929313"/>
          <p14:tracePt t="259435" x="9501188" y="5934075"/>
          <p14:tracePt t="259451" x="9577388" y="5938838"/>
          <p14:tracePt t="259468" x="9610725" y="5938838"/>
          <p14:tracePt t="259485" x="9682163" y="5915025"/>
          <p14:tracePt t="259501" x="9710738" y="5900738"/>
          <p14:tracePt t="259518" x="9753600" y="5848350"/>
          <p14:tracePt t="259535" x="9763125" y="5815013"/>
          <p14:tracePt t="259551" x="9786938" y="5734050"/>
          <p14:tracePt t="259568" x="9801225" y="5695950"/>
          <p14:tracePt t="259585" x="9810750" y="5619750"/>
          <p14:tracePt t="259601" x="9810750" y="5572125"/>
          <p14:tracePt t="259618" x="9767888" y="5486400"/>
          <p14:tracePt t="259635" x="9734550" y="5443538"/>
          <p14:tracePt t="259651" x="9644063" y="5357813"/>
          <p14:tracePt t="259668" x="9577388" y="5310188"/>
          <p14:tracePt t="259685" x="9482138" y="5248275"/>
          <p14:tracePt t="259702" x="9448800" y="5229225"/>
          <p14:tracePt t="259718" x="9420225" y="5205413"/>
          <p14:tracePt t="259735" x="9410700" y="5200650"/>
          <p14:tracePt t="259752" x="9386888" y="5186363"/>
          <p14:tracePt t="259768" x="9363075" y="5176838"/>
          <p14:tracePt t="259785" x="9348788" y="5167313"/>
          <p14:tracePt t="259802" x="9315450" y="5153025"/>
          <p14:tracePt t="259818" x="9301163" y="5143500"/>
          <p14:tracePt t="259835" x="9263063" y="5129213"/>
          <p14:tracePt t="259852" x="9244013" y="5119688"/>
          <p14:tracePt t="259868" x="9182100" y="5100638"/>
          <p14:tracePt t="259885" x="9153525" y="5095875"/>
          <p14:tracePt t="259902" x="9120188" y="5095875"/>
          <p14:tracePt t="259919" x="9105900" y="5100638"/>
          <p14:tracePt t="259935" x="9077325" y="5114925"/>
          <p14:tracePt t="259952" x="9063038" y="5129213"/>
          <p14:tracePt t="259969" x="9029700" y="5157788"/>
          <p14:tracePt t="259985" x="9005888" y="5181600"/>
          <p14:tracePt t="260002" x="8967788" y="5214938"/>
          <p14:tracePt t="260019" x="8948738" y="5233988"/>
          <p14:tracePt t="260035" x="8910638" y="5276850"/>
          <p14:tracePt t="260052" x="8891588" y="5305425"/>
          <p14:tracePt t="260069" x="8858250" y="5362575"/>
          <p14:tracePt t="260085" x="8843963" y="5391150"/>
          <p14:tracePt t="260102" x="8829675" y="5448300"/>
          <p14:tracePt t="260119" x="8824913" y="5467350"/>
          <p14:tracePt t="260135" x="8820150" y="5519738"/>
          <p14:tracePt t="260152" x="8820150" y="5538788"/>
          <p14:tracePt t="260169" x="8829675" y="5595938"/>
          <p14:tracePt t="260185" x="8839200" y="5629275"/>
          <p14:tracePt t="260202" x="8867775" y="5700713"/>
          <p14:tracePt t="260219" x="8891588" y="5743575"/>
          <p14:tracePt t="260235" x="8948738" y="5829300"/>
          <p14:tracePt t="260252" x="8982075" y="5872163"/>
          <p14:tracePt t="260269" x="9010650" y="5915025"/>
          <p14:tracePt t="260285" x="9072563" y="5972175"/>
          <p14:tracePt t="260302" x="9096375" y="5995988"/>
          <p14:tracePt t="260319" x="9134475" y="6024563"/>
          <p14:tracePt t="260335" x="9148763" y="6034088"/>
          <p14:tracePt t="260352" x="9182100" y="6048375"/>
          <p14:tracePt t="260369" x="9196388" y="6053138"/>
          <p14:tracePt t="260386" x="9234488" y="6057900"/>
          <p14:tracePt t="260402" x="9263063" y="6053138"/>
          <p14:tracePt t="260419" x="9344025" y="6029325"/>
          <p14:tracePt t="260436" x="9382125" y="6015038"/>
          <p14:tracePt t="260452" x="9444038" y="5976938"/>
          <p14:tracePt t="260469" x="9477375" y="5948363"/>
          <p14:tracePt t="260486" x="9534525" y="5895975"/>
          <p14:tracePt t="260502" x="9563100" y="5862638"/>
          <p14:tracePt t="260519" x="9625013" y="5772150"/>
          <p14:tracePt t="260536" x="9658350" y="5719763"/>
          <p14:tracePt t="260552" x="9691688" y="5614988"/>
          <p14:tracePt t="260569" x="9701213" y="5562600"/>
          <p14:tracePt t="260586" x="9701213" y="5462588"/>
          <p14:tracePt t="260603" x="9682163" y="5414963"/>
          <p14:tracePt t="260619" x="9658350" y="5334000"/>
          <p14:tracePt t="260636" x="9639300" y="5295900"/>
          <p14:tracePt t="260652" x="9601200" y="5238750"/>
          <p14:tracePt t="260669" x="9577388" y="5210175"/>
          <p14:tracePt t="260686" x="9525000" y="5162550"/>
          <p14:tracePt t="260703" x="9501188" y="5138738"/>
          <p14:tracePt t="260719" x="9467850" y="5110163"/>
          <p14:tracePt t="260736" x="9458325" y="5095875"/>
          <p14:tracePt t="260753" x="9434513" y="5076825"/>
          <p14:tracePt t="260769" x="9420225" y="5072063"/>
          <p14:tracePt t="260786" x="9401175" y="5062538"/>
          <p14:tracePt t="260803" x="9372600" y="5048250"/>
          <p14:tracePt t="260819" x="9348788" y="5038725"/>
          <p14:tracePt t="260836" x="9315450" y="5024438"/>
          <p14:tracePt t="260852" x="9301163" y="5019675"/>
          <p14:tracePt t="260869" x="9286875" y="5010150"/>
          <p14:tracePt t="260886" x="9277350" y="5010150"/>
          <p14:tracePt t="260903" x="9248775" y="5000625"/>
          <p14:tracePt t="260919" x="9234488" y="4995863"/>
          <p14:tracePt t="260936" x="9196388" y="4991100"/>
          <p14:tracePt t="260953" x="9172575" y="4991100"/>
          <p14:tracePt t="260969" x="9144000" y="4991100"/>
          <p14:tracePt t="260986" x="9134475" y="4991100"/>
          <p14:tracePt t="261003" x="9115425" y="4995863"/>
          <p14:tracePt t="261019" x="9105900" y="5000625"/>
          <p14:tracePt t="261036" x="9086850" y="5005388"/>
          <p14:tracePt t="261053" x="9077325" y="5010150"/>
          <p14:tracePt t="261069" x="9048750" y="5014913"/>
          <p14:tracePt t="261086" x="9034463" y="5019675"/>
          <p14:tracePt t="261103" x="9010650" y="5029200"/>
          <p14:tracePt t="261120" x="9001125" y="5029200"/>
          <p14:tracePt t="261136" x="8982075" y="5038725"/>
          <p14:tracePt t="261153" x="8977313" y="5043488"/>
          <p14:tracePt t="261170" x="8963025" y="5053013"/>
          <p14:tracePt t="261186" x="8953500" y="5062538"/>
          <p14:tracePt t="261203" x="8924925" y="5086350"/>
          <p14:tracePt t="261220" x="8915400" y="5095875"/>
          <p14:tracePt t="261236" x="8901113" y="5110163"/>
          <p14:tracePt t="261253" x="8886825" y="5143500"/>
          <p14:tracePt t="261270" x="8877300" y="5153025"/>
          <p14:tracePt t="261286" x="8863013" y="5172075"/>
          <p14:tracePt t="261303" x="8858250" y="5176838"/>
          <p14:tracePt t="261320" x="8848725" y="5186363"/>
          <p14:tracePt t="261336" x="8843963" y="5191125"/>
          <p14:tracePt t="261353" x="8839200" y="5195888"/>
          <p14:tracePt t="261370" x="8839200" y="5200650"/>
          <p14:tracePt t="261386" x="8829675" y="5205413"/>
          <p14:tracePt t="261403" x="8820150" y="5214938"/>
          <p14:tracePt t="261420" x="8791575" y="5253038"/>
          <p14:tracePt t="261436" x="8767763" y="5281613"/>
          <p14:tracePt t="261453" x="8729663" y="5338763"/>
          <p14:tracePt t="261470" x="8715375" y="5367338"/>
          <p14:tracePt t="261486" x="8691563" y="5424488"/>
          <p14:tracePt t="261503" x="8686800" y="5457825"/>
          <p14:tracePt t="261570" x="8724900" y="5691188"/>
          <p14:tracePt t="261586" x="8758238" y="5762625"/>
          <p14:tracePt t="261603" x="8772525" y="5791200"/>
          <p14:tracePt t="261620" x="8805863" y="5848350"/>
          <p14:tracePt t="261636" x="8820150" y="5876925"/>
          <p14:tracePt t="261653" x="8843963" y="5915025"/>
          <p14:tracePt t="261670" x="8858250" y="5934075"/>
          <p14:tracePt t="261686" x="8886825" y="5967413"/>
          <p14:tracePt t="261703" x="8905875" y="5991225"/>
          <p14:tracePt t="261720" x="8943975" y="6024563"/>
          <p14:tracePt t="261736" x="8972550" y="6043613"/>
          <p14:tracePt t="261753" x="9001125" y="6057900"/>
          <p14:tracePt t="261770" x="9058275" y="6096000"/>
          <p14:tracePt t="261787" x="9086850" y="6110288"/>
          <p14:tracePt t="261803" x="9144000" y="6143625"/>
          <p14:tracePt t="261820" x="9177338" y="6162675"/>
          <p14:tracePt t="261837" x="9239250" y="6186488"/>
          <p14:tracePt t="261853" x="9267825" y="6191250"/>
          <p14:tracePt t="261870" x="9324975" y="6200775"/>
          <p14:tracePt t="261887" x="9353550" y="6200775"/>
          <p14:tracePt t="261903" x="9405938" y="6186488"/>
          <p14:tracePt t="261920" x="9434513" y="6172200"/>
          <p14:tracePt t="261937" x="9510713" y="6124575"/>
          <p14:tracePt t="261953" x="9553575" y="6086475"/>
          <p14:tracePt t="261970" x="9615488" y="5995988"/>
          <p14:tracePt t="261987" x="9644063" y="5948363"/>
          <p14:tracePt t="262003" x="9682163" y="5838825"/>
          <p14:tracePt t="262020" x="9691688" y="5786438"/>
          <p14:tracePt t="262037" x="9682163" y="5643563"/>
          <p14:tracePt t="262053" x="9658350" y="5567363"/>
          <p14:tracePt t="262070" x="9625013" y="5457825"/>
          <p14:tracePt t="262087" x="9610725" y="5414963"/>
          <p14:tracePt t="262103" x="9586913" y="5343525"/>
          <p14:tracePt t="262120" x="9567863" y="5314950"/>
          <p14:tracePt t="262137" x="9529763" y="5257800"/>
          <p14:tracePt t="262154" x="9510713" y="5229225"/>
          <p14:tracePt t="262170" x="9458325" y="5172075"/>
          <p14:tracePt t="262187" x="9439275" y="5148263"/>
          <p14:tracePt t="262204" x="9420225" y="5129213"/>
          <p14:tracePt t="262220" x="9401175" y="5110163"/>
          <p14:tracePt t="262237" x="9391650" y="5105400"/>
          <p14:tracePt t="262254" x="9372600" y="5091113"/>
          <p14:tracePt t="262270" x="9358313" y="5081588"/>
          <p14:tracePt t="262287" x="9286875" y="5057775"/>
          <p14:tracePt t="262304" x="9234488" y="5043488"/>
          <p14:tracePt t="262320" x="9124950" y="5019675"/>
          <p14:tracePt t="262337" x="9077325" y="5014913"/>
          <p14:tracePt t="262354" x="9034463" y="5014913"/>
          <p14:tracePt t="262371" x="9024938" y="5014913"/>
          <p14:tracePt t="262387" x="9001125" y="5024438"/>
          <p14:tracePt t="262404" x="8991600" y="5024438"/>
          <p14:tracePt t="262420" x="8963025" y="5033963"/>
          <p14:tracePt t="262437" x="8934450" y="5043488"/>
          <p14:tracePt t="262454" x="8872538" y="5053013"/>
          <p14:tracePt t="262470" x="8848725" y="5062538"/>
          <p14:tracePt t="262487" x="8782050" y="5081588"/>
          <p14:tracePt t="262504" x="8753475" y="5091113"/>
          <p14:tracePt t="262521" x="8724900" y="5110163"/>
          <p14:tracePt t="262537" x="8715375" y="5119688"/>
          <p14:tracePt t="262554" x="8696325" y="5138738"/>
          <p14:tracePt t="262571" x="8691563" y="5153025"/>
          <p14:tracePt t="262587" x="8677275" y="5181600"/>
          <p14:tracePt t="262604" x="8672513" y="5195888"/>
          <p14:tracePt t="262621" x="8667750" y="5243513"/>
          <p14:tracePt t="262637" x="8662988" y="5272088"/>
          <p14:tracePt t="262654" x="8658225" y="5334000"/>
          <p14:tracePt t="262671" x="8653463" y="5372100"/>
          <p14:tracePt t="262688" x="8634413" y="5429250"/>
          <p14:tracePt t="262704" x="8624888" y="5457825"/>
          <p14:tracePt t="262721" x="8620125" y="5472113"/>
          <p14:tracePt t="262737" x="8615363" y="5491163"/>
          <p14:tracePt t="262754" x="8610600" y="5495925"/>
          <p14:tracePt t="262771" x="8605838" y="5495925"/>
          <p14:tracePt t="263365" x="8601075" y="5495925"/>
          <p14:tracePt t="263374" x="8596313" y="5495925"/>
          <p14:tracePt t="263386" x="8586788" y="5495925"/>
          <p14:tracePt t="263397" x="8582025" y="5495925"/>
          <p14:tracePt t="263409" x="8572500" y="5491163"/>
          <p14:tracePt t="263421" x="8558213" y="5481638"/>
          <p14:tracePt t="263438" x="8529638" y="5472113"/>
          <p14:tracePt t="263455" x="8448675" y="5453063"/>
          <p14:tracePt t="263471" x="8410575" y="5443538"/>
          <p14:tracePt t="263488" x="8334375" y="5424488"/>
          <p14:tracePt t="263505" x="8286750" y="5414963"/>
          <p14:tracePt t="263521" x="8191500" y="5395913"/>
          <p14:tracePt t="263538" x="8143875" y="5381625"/>
          <p14:tracePt t="263555" x="8039100" y="5362575"/>
          <p14:tracePt t="263571" x="7986713" y="5348288"/>
          <p14:tracePt t="263588" x="7886700" y="5314950"/>
          <p14:tracePt t="263605" x="7839075" y="5300663"/>
          <p14:tracePt t="263621" x="7805738" y="5291138"/>
          <p14:tracePt t="263638" x="7748588" y="5272088"/>
          <p14:tracePt t="263655" x="7734300" y="5267325"/>
          <p14:tracePt t="263671" x="7720013" y="5253038"/>
          <p14:tracePt t="264817" x="7700963" y="5243513"/>
          <p14:tracePt t="264828" x="7662863" y="5210175"/>
          <p14:tracePt t="264838" x="7643813" y="5200650"/>
          <p14:tracePt t="264850" x="7624763" y="5186363"/>
          <p14:tracePt t="264861" x="7605713" y="5172075"/>
          <p14:tracePt t="264873" x="7586663" y="5157788"/>
          <p14:tracePt t="264889" x="7562850" y="5148263"/>
          <p14:tracePt t="264906" x="7500938" y="5110163"/>
          <p14:tracePt t="264923" x="7458075" y="5081588"/>
          <p14:tracePt t="264939" x="7358063" y="5024438"/>
          <p14:tracePt t="264956" x="7277100" y="4972050"/>
          <p14:tracePt t="264973" x="7091363" y="4833938"/>
          <p14:tracePt t="264990" x="7010400" y="4776788"/>
          <p14:tracePt t="265006" x="6872288" y="4662488"/>
          <p14:tracePt t="265023" x="6815138" y="4614863"/>
          <p14:tracePt t="265039" x="6681788" y="4519613"/>
          <p14:tracePt t="265056" x="6629400" y="4481513"/>
          <p14:tracePt t="265073" x="6524625" y="4424363"/>
          <p14:tracePt t="265090" x="6462713" y="4400550"/>
          <p14:tracePt t="265106" x="6405563" y="4381500"/>
          <p14:tracePt t="265109" x="6348413" y="4357688"/>
          <p14:tracePt t="265123" x="6296025" y="4338638"/>
          <p14:tracePt t="265139" x="6253163" y="4319588"/>
          <p14:tracePt t="265156" x="6196013" y="4286250"/>
          <p14:tracePt t="265173" x="6176963" y="4271963"/>
          <p14:tracePt t="265190" x="6148388" y="4257675"/>
          <p14:tracePt t="265206" x="6143625" y="4252913"/>
          <p14:tracePt t="265223" x="6129338" y="4248150"/>
          <p14:tracePt t="265240" x="6129338" y="4243388"/>
          <p14:tracePt t="265256" x="6119813" y="4243388"/>
          <p14:tracePt t="265273" x="6115050" y="4243388"/>
          <p14:tracePt t="265290" x="6091238" y="4243388"/>
          <p14:tracePt t="265306" x="6067425" y="4243388"/>
          <p14:tracePt t="265323" x="6005513" y="4243388"/>
          <p14:tracePt t="265340" x="5981700" y="4252913"/>
          <p14:tracePt t="265357" x="5929313" y="4271963"/>
          <p14:tracePt t="265373" x="5915025" y="4281488"/>
          <p14:tracePt t="265390" x="5905500" y="4286250"/>
          <p14:tracePt t="265406" x="5905500" y="4291013"/>
          <p14:tracePt t="265423" x="5895975" y="4295775"/>
          <p14:tracePt t="265440" x="5895975" y="4310063"/>
          <p14:tracePt t="265456" x="5881688" y="4333875"/>
          <p14:tracePt t="265473" x="5876925" y="4343400"/>
          <p14:tracePt t="265490" x="5867400" y="4367213"/>
          <p14:tracePt t="265506" x="5862638" y="4371975"/>
          <p14:tracePt t="265523" x="5862638" y="4376738"/>
          <p14:tracePt t="265715" x="5857875" y="4376738"/>
          <p14:tracePt t="265817" x="5853113" y="4376738"/>
          <p14:tracePt t="265884" x="5848350" y="4376738"/>
          <p14:tracePt t="265896" x="5848350" y="4381500"/>
          <p14:tracePt t="265907" x="5843588" y="4381500"/>
          <p14:tracePt t="265930" x="5838825" y="4386263"/>
          <p14:tracePt t="265952" x="5834063" y="4391025"/>
          <p14:tracePt t="265964" x="5834063" y="4395788"/>
          <p14:tracePt t="266042" x="5834063" y="4400550"/>
          <p14:tracePt t="266053" x="5834063" y="4405313"/>
          <p14:tracePt t="266065" x="5834063" y="4410075"/>
          <p14:tracePt t="266087" x="5838825" y="4414838"/>
          <p14:tracePt t="266098" x="5843588" y="4414838"/>
          <p14:tracePt t="266109" x="5843588" y="4419600"/>
          <p14:tracePt t="266548" x="5848350" y="4419600"/>
          <p14:tracePt t="269564" x="5857875" y="4419600"/>
          <p14:tracePt t="269574" x="5886450" y="4414838"/>
          <p14:tracePt t="269593" x="5919788" y="4410075"/>
          <p14:tracePt t="269610" x="6005513" y="4405313"/>
          <p14:tracePt t="269626" x="6029325" y="4405313"/>
          <p14:tracePt t="269643" x="6072188" y="4395788"/>
          <p14:tracePt t="269660" x="6091238" y="4395788"/>
          <p14:tracePt t="269677" x="6124575" y="4395788"/>
          <p14:tracePt t="269693" x="6138863" y="4395788"/>
          <p14:tracePt t="269710" x="6167438" y="4395788"/>
          <p14:tracePt t="269727" x="6176963" y="4395788"/>
          <p14:tracePt t="269777" x="6181725" y="4395788"/>
          <p14:tracePt t="269810" x="6186488" y="4395788"/>
          <p14:tracePt t="269833" x="6191250" y="4395788"/>
          <p14:tracePt t="269844" x="6196013" y="4395788"/>
          <p14:tracePt t="270059" x="6191250" y="4391025"/>
          <p14:tracePt t="270712" x="6186488" y="4391025"/>
          <p14:tracePt t="270745" x="6181725" y="4391025"/>
          <p14:tracePt t="275178" x="6176963" y="4395788"/>
          <p14:tracePt t="275189" x="6157913" y="4419600"/>
          <p14:tracePt t="275199" x="6138863" y="4429125"/>
          <p14:tracePt t="275211" x="6129338" y="4438650"/>
          <p14:tracePt t="275222" x="6119813" y="4443413"/>
          <p14:tracePt t="275233" x="6115050" y="4448175"/>
          <p14:tracePt t="275248" x="6105525" y="4452938"/>
          <p14:tracePt t="275264" x="6096000" y="4452938"/>
          <p14:tracePt t="275281" x="6076950" y="4462463"/>
          <p14:tracePt t="275298" x="6067425" y="4462463"/>
          <p14:tracePt t="275314" x="6043613" y="4471988"/>
          <p14:tracePt t="275331" x="6034088" y="4471988"/>
          <p14:tracePt t="275348" x="6015038" y="4471988"/>
          <p14:tracePt t="275364" x="6000750" y="4471988"/>
          <p14:tracePt t="275381" x="5981700" y="4467225"/>
          <p14:tracePt t="275398" x="5972175" y="4462463"/>
          <p14:tracePt t="275414" x="5943600" y="4452938"/>
          <p14:tracePt t="275431" x="5929313" y="4452938"/>
          <p14:tracePt t="275448" x="5876925" y="4452938"/>
          <p14:tracePt t="275465" x="5848350" y="4448175"/>
          <p14:tracePt t="275481" x="5772150" y="4443413"/>
          <p14:tracePt t="275498" x="5724525" y="4452938"/>
          <p14:tracePt t="275515" x="5672138" y="4462463"/>
          <p14:tracePt t="275531" x="5657850" y="4462463"/>
          <p14:tracePt t="275548" x="5643563" y="4471988"/>
          <p14:tracePt t="275565" x="5634038" y="4476750"/>
          <p14:tracePt t="275581" x="5619750" y="4481513"/>
          <p14:tracePt t="275615" x="5614988" y="4481513"/>
          <p14:tracePt t="275661" x="5610225" y="4481513"/>
          <p14:tracePt t="275684" x="5600700" y="4481513"/>
          <p14:tracePt t="275695" x="5595938" y="4486275"/>
          <p14:tracePt t="275706" x="5586413" y="4486275"/>
          <p14:tracePt t="275717" x="5576888" y="4486275"/>
          <p14:tracePt t="275731" x="5567363" y="4486275"/>
          <p14:tracePt t="275748" x="5553075" y="4491038"/>
          <p14:tracePt t="275765" x="5500688" y="4500563"/>
          <p14:tracePt t="275782" x="5476875" y="4505325"/>
          <p14:tracePt t="275798" x="5438775" y="4510088"/>
          <p14:tracePt t="275815" x="5429250" y="4510088"/>
          <p14:tracePt t="275831" x="5419725" y="4510088"/>
          <p14:tracePt t="276055" x="5424488" y="4510088"/>
          <p14:tracePt t="276078" x="5434013" y="4505325"/>
          <p14:tracePt t="276089" x="5438775" y="4500563"/>
          <p14:tracePt t="276100" x="5443538" y="4500563"/>
          <p14:tracePt t="276111" x="5453063" y="4495800"/>
          <p14:tracePt t="276123" x="5457825" y="4491038"/>
          <p14:tracePt t="276133" x="5467350" y="4486275"/>
          <p14:tracePt t="276149" x="5476875" y="4476750"/>
          <p14:tracePt t="276168" x="5481638" y="4471988"/>
          <p14:tracePt t="276182" x="5486400" y="4467225"/>
          <p14:tracePt t="276199" x="5495925" y="4462463"/>
          <p14:tracePt t="276215" x="5505450" y="4452938"/>
          <p14:tracePt t="276232" x="5514975" y="4448175"/>
          <p14:tracePt t="276249" x="5519738" y="4443413"/>
          <p14:tracePt t="276282" x="5529263" y="4438650"/>
          <p14:tracePt t="276299" x="5534025" y="4438650"/>
          <p14:tracePt t="276315" x="5543550" y="4429125"/>
          <p14:tracePt t="276332" x="5548313" y="4429125"/>
          <p14:tracePt t="276349" x="5567363" y="4419600"/>
          <p14:tracePt t="276365" x="5572125" y="4419600"/>
          <p14:tracePt t="276382" x="5591175" y="4410075"/>
          <p14:tracePt t="276399" x="5605463" y="4405313"/>
          <p14:tracePt t="276415" x="5648325" y="4391025"/>
          <p14:tracePt t="276432" x="5672138" y="4381500"/>
          <p14:tracePt t="276449" x="5729288" y="4367213"/>
          <p14:tracePt t="276465" x="5753100" y="4362450"/>
          <p14:tracePt t="276482" x="5795963" y="4352925"/>
          <p14:tracePt t="276499" x="5815013" y="4352925"/>
          <p14:tracePt t="276515" x="5857875" y="4343400"/>
          <p14:tracePt t="276532" x="5876925" y="4338638"/>
          <p14:tracePt t="276549" x="5905500" y="4329113"/>
          <p14:tracePt t="276565" x="5910263" y="4329113"/>
          <p14:tracePt t="276582" x="5915025" y="4324350"/>
          <p14:tracePt t="277146" x="5910263" y="4324350"/>
          <p14:tracePt t="277888" x="5905500" y="4333875"/>
          <p14:tracePt t="277900" x="5895975" y="4343400"/>
          <p14:tracePt t="277917" x="5891213" y="4348163"/>
          <p14:tracePt t="277933" x="5867400" y="4362450"/>
          <p14:tracePt t="277950" x="5857875" y="4371975"/>
          <p14:tracePt t="277967" x="5834063" y="4391025"/>
          <p14:tracePt t="277983" x="5810250" y="4400550"/>
          <p14:tracePt t="278000" x="5767388" y="4419600"/>
          <p14:tracePt t="278017" x="5743575" y="4424363"/>
          <p14:tracePt t="278033" x="5710238" y="4438650"/>
          <p14:tracePt t="278050" x="5700713" y="4443413"/>
          <p14:tracePt t="278067" x="5681663" y="4448175"/>
          <p14:tracePt t="278083" x="5681663" y="4452938"/>
          <p14:tracePt t="278100" x="5676900" y="4452938"/>
          <p14:tracePt t="278117" x="5672138" y="4452938"/>
          <p14:tracePt t="278203" x="5672138" y="4457700"/>
          <p14:tracePt t="278215" x="5667375" y="4457700"/>
          <p14:tracePt t="278226" x="5667375" y="4462463"/>
          <p14:tracePt t="278237" x="5667375" y="4467225"/>
          <p14:tracePt t="278250" x="5662613" y="4467225"/>
          <p14:tracePt t="278267" x="5662613" y="4471988"/>
          <p14:tracePt t="278902" x="5667375" y="4471988"/>
          <p14:tracePt t="278912" x="5676900" y="4471988"/>
          <p14:tracePt t="278923" x="5686425" y="4471988"/>
          <p14:tracePt t="278934" x="5695950" y="4471988"/>
          <p14:tracePt t="278951" x="5705475" y="4471988"/>
          <p14:tracePt t="278967" x="5724525" y="4471988"/>
          <p14:tracePt t="278984" x="5729288" y="4476750"/>
          <p14:tracePt t="279001" x="5738813" y="4476750"/>
          <p14:tracePt t="279017" x="5753100" y="4481513"/>
          <p14:tracePt t="279034" x="5762625" y="4481513"/>
          <p14:tracePt t="279051" x="5786438" y="4481513"/>
          <p14:tracePt t="279067" x="5795963" y="4481513"/>
          <p14:tracePt t="279084" x="5805488" y="4481513"/>
          <p14:tracePt t="279101" x="5810250" y="4481513"/>
          <p14:tracePt t="287071" x="5776913" y="4481513"/>
          <p14:tracePt t="287080" x="5681663" y="4505325"/>
          <p14:tracePt t="287092" x="5595938" y="4533900"/>
          <p14:tracePt t="287103" x="5500688" y="4567238"/>
          <p14:tracePt t="287114" x="5348288" y="4619625"/>
          <p14:tracePt t="287125" x="5181600" y="4657725"/>
          <p14:tracePt t="287141" x="5014913" y="4691063"/>
          <p14:tracePt t="287158" x="4814888" y="4724400"/>
          <p14:tracePt t="287174" x="4738688" y="4743450"/>
          <p14:tracePt t="287192" x="4629150" y="4772025"/>
          <p14:tracePt t="287208" x="4595813" y="4786313"/>
          <p14:tracePt t="287224" x="4557713" y="4810125"/>
          <p14:tracePt t="287241" x="4505325" y="4838700"/>
          <p14:tracePt t="287258" x="4500563" y="4848225"/>
          <p14:tracePt t="287274" x="4491038" y="4852988"/>
          <p14:tracePt t="287291" x="4486275" y="4857750"/>
          <p14:tracePt t="287308" x="4481513" y="4862513"/>
          <p14:tracePt t="287325" x="4476750" y="4862513"/>
          <p14:tracePt t="287361" x="4471988" y="4862513"/>
          <p14:tracePt t="287395" x="4467225" y="4862513"/>
          <p14:tracePt t="287407" x="4462463" y="4862513"/>
          <p14:tracePt t="287745" x="4452938" y="4867275"/>
          <p14:tracePt t="287755" x="4405313" y="4872038"/>
          <p14:tracePt t="287766" x="4367213" y="4872038"/>
          <p14:tracePt t="287778" x="4333875" y="4862513"/>
          <p14:tracePt t="288150" x="4338638" y="4852988"/>
          <p14:tracePt t="288171" x="4338638" y="4848225"/>
          <p14:tracePt t="288182" x="4333875" y="4848225"/>
          <p14:tracePt t="288193" x="4333875" y="4843463"/>
          <p14:tracePt t="288216" x="4343400" y="4843463"/>
          <p14:tracePt t="288239" x="4338638" y="4843463"/>
          <p14:tracePt t="288261" x="4333875" y="4843463"/>
          <p14:tracePt t="288454" x="4324350" y="4848225"/>
          <p14:tracePt t="288465" x="4305300" y="4857750"/>
          <p14:tracePt t="288476" x="4300538" y="4862513"/>
          <p14:tracePt t="288487" x="4295775" y="4867275"/>
          <p14:tracePt t="288498" x="4286250" y="4872038"/>
          <p14:tracePt t="288509" x="4286250" y="4876800"/>
          <p14:tracePt t="288525" x="4281488" y="4876800"/>
          <p14:tracePt t="288542" x="4276725" y="4881563"/>
          <p14:tracePt t="288559" x="4271963" y="4886325"/>
          <p14:tracePt t="296140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제</a:t>
            </a:r>
            <a:r>
              <a:rPr lang="en-US" altLang="ko-KR" dirty="0"/>
              <a:t>1</a:t>
            </a:r>
            <a:r>
              <a:rPr lang="ko-KR" altLang="en-US" dirty="0"/>
              <a:t>장 경제학과 심리학의 만남 </a:t>
            </a:r>
            <a:r>
              <a:rPr lang="en-US" altLang="ko-KR" dirty="0"/>
              <a:t>(1-48)</a:t>
            </a:r>
            <a:br>
              <a:rPr lang="en-US" altLang="ko-KR" dirty="0"/>
            </a:br>
            <a:r>
              <a:rPr lang="ko-KR" altLang="en-US" sz="2000" dirty="0"/>
              <a:t>행동경제학의 탄생 </a:t>
            </a:r>
            <a:r>
              <a:rPr lang="en-US" altLang="ko-KR" sz="2000" dirty="0"/>
              <a:t>(</a:t>
            </a:r>
            <a:r>
              <a:rPr lang="ko-KR" altLang="en-US" sz="2000" dirty="0"/>
              <a:t>경제학 관점에서 행동경제학</a:t>
            </a:r>
            <a:r>
              <a:rPr lang="en-US" altLang="ko-KR" sz="2000" dirty="0"/>
              <a:t>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81193" y="2180496"/>
            <a:ext cx="9274008" cy="4677504"/>
          </a:xfrm>
        </p:spPr>
        <p:txBody>
          <a:bodyPr>
            <a:normAutofit/>
          </a:bodyPr>
          <a:lstStyle/>
          <a:p>
            <a:r>
              <a:rPr lang="ko-KR" altLang="en-US" dirty="0"/>
              <a:t>재주꾼 허버트 사이먼 </a:t>
            </a:r>
            <a:r>
              <a:rPr lang="en-US" altLang="ko-KR" dirty="0"/>
              <a:t>(Herbert Simon)</a:t>
            </a:r>
            <a:br>
              <a:rPr lang="en-US" altLang="ko-KR" dirty="0"/>
            </a:br>
            <a:r>
              <a:rPr lang="en-US" altLang="ko-KR" dirty="0"/>
              <a:t>- </a:t>
            </a:r>
            <a:r>
              <a:rPr lang="ko-KR" altLang="en-US" dirty="0"/>
              <a:t>현대 경제학자 중</a:t>
            </a:r>
            <a:r>
              <a:rPr lang="en-US" altLang="ko-KR" dirty="0"/>
              <a:t>, </a:t>
            </a:r>
            <a:r>
              <a:rPr lang="ko-KR" altLang="en-US" dirty="0"/>
              <a:t>경제적 인간에 대한 가장 강력한 이견 주장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- </a:t>
            </a:r>
            <a:r>
              <a:rPr lang="en-US" altLang="ko-KR" b="1" dirty="0"/>
              <a:t>Bounded</a:t>
            </a:r>
            <a:r>
              <a:rPr lang="ko-KR" altLang="en-US" b="1" dirty="0"/>
              <a:t> </a:t>
            </a:r>
            <a:r>
              <a:rPr lang="en-US" altLang="ko-KR" b="1" dirty="0"/>
              <a:t>Rationality </a:t>
            </a:r>
            <a:r>
              <a:rPr lang="en-US" altLang="ko-KR" dirty="0"/>
              <a:t>(</a:t>
            </a:r>
            <a:r>
              <a:rPr lang="ko-KR" altLang="en-US" dirty="0"/>
              <a:t>제한된</a:t>
            </a:r>
            <a:r>
              <a:rPr lang="en-US" altLang="ko-KR" dirty="0"/>
              <a:t> </a:t>
            </a:r>
            <a:r>
              <a:rPr lang="ko-KR" altLang="en-US" dirty="0"/>
              <a:t>합리성</a:t>
            </a:r>
            <a:r>
              <a:rPr lang="en-US" altLang="ko-KR" dirty="0"/>
              <a:t>) </a:t>
            </a:r>
            <a:r>
              <a:rPr lang="ko-KR" altLang="en-US" dirty="0"/>
              <a:t>주창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- </a:t>
            </a:r>
            <a:r>
              <a:rPr lang="ko-KR" altLang="en-US" dirty="0"/>
              <a:t>극대화를 대체하는 </a:t>
            </a:r>
            <a:r>
              <a:rPr lang="ko-KR" altLang="en-US" b="1" dirty="0"/>
              <a:t>만족화</a:t>
            </a:r>
            <a:r>
              <a:rPr lang="en-US" altLang="ko-KR" dirty="0"/>
              <a:t>(Satisficing) </a:t>
            </a:r>
            <a:r>
              <a:rPr lang="ko-KR" altLang="en-US" dirty="0"/>
              <a:t>개념 주장</a:t>
            </a:r>
            <a:br>
              <a:rPr lang="en-US" altLang="ko-KR" dirty="0"/>
            </a:br>
            <a:r>
              <a:rPr lang="en-US" altLang="ko-KR" dirty="0"/>
              <a:t>- </a:t>
            </a:r>
            <a:r>
              <a:rPr lang="ko-KR" altLang="en-US" b="1" dirty="0"/>
              <a:t>절차적</a:t>
            </a:r>
            <a:r>
              <a:rPr lang="ko-KR" altLang="en-US" dirty="0"/>
              <a:t> 합리성</a:t>
            </a:r>
            <a:r>
              <a:rPr lang="en-US" altLang="ko-KR" dirty="0"/>
              <a:t>: </a:t>
            </a:r>
            <a:r>
              <a:rPr lang="ko-KR" altLang="en-US" dirty="0"/>
              <a:t>합리성은 선택의 결과가 아닌 선택 과정과 방법에 관한</a:t>
            </a:r>
            <a:r>
              <a:rPr lang="en-US" altLang="ko-KR" dirty="0"/>
              <a:t> </a:t>
            </a:r>
            <a:r>
              <a:rPr lang="ko-KR" altLang="en-US" dirty="0"/>
              <a:t>것이라 주장</a:t>
            </a:r>
            <a:br>
              <a:rPr lang="en-US" altLang="ko-KR" dirty="0"/>
            </a:br>
            <a:r>
              <a:rPr lang="en-US" altLang="ko-KR" dirty="0"/>
              <a:t>- </a:t>
            </a:r>
            <a:r>
              <a:rPr lang="ko-KR" altLang="en-US" dirty="0"/>
              <a:t>의사결정에 대한 진화론적 시각</a:t>
            </a:r>
            <a:r>
              <a:rPr lang="en-US" altLang="ko-KR" dirty="0"/>
              <a:t>, </a:t>
            </a:r>
            <a:r>
              <a:rPr lang="ko-KR" altLang="en-US" dirty="0"/>
              <a:t>감정적 영향 무시하지 않음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- </a:t>
            </a:r>
            <a:r>
              <a:rPr lang="ko-KR" altLang="en-US" dirty="0"/>
              <a:t>정치경제학자</a:t>
            </a:r>
            <a:r>
              <a:rPr lang="en-US" altLang="ko-KR" dirty="0"/>
              <a:t>, </a:t>
            </a:r>
            <a:r>
              <a:rPr lang="ko-KR" altLang="en-US" dirty="0"/>
              <a:t>컴퓨터과학</a:t>
            </a:r>
            <a:r>
              <a:rPr lang="en-US" altLang="ko-KR" dirty="0"/>
              <a:t>(AI </a:t>
            </a:r>
            <a:r>
              <a:rPr lang="ko-KR" altLang="en-US" dirty="0"/>
              <a:t>분야 개척자</a:t>
            </a:r>
            <a:r>
              <a:rPr lang="en-US" altLang="ko-KR" dirty="0"/>
              <a:t>), </a:t>
            </a:r>
            <a:r>
              <a:rPr lang="ko-KR" altLang="en-US" dirty="0"/>
              <a:t>경제학자</a:t>
            </a:r>
            <a:r>
              <a:rPr lang="en-US" altLang="ko-KR" dirty="0"/>
              <a:t>, </a:t>
            </a:r>
            <a:r>
              <a:rPr lang="ko-KR" altLang="en-US" dirty="0"/>
              <a:t>인지심리학자</a:t>
            </a:r>
            <a:endParaRPr lang="en-US" altLang="ko-KR" dirty="0"/>
          </a:p>
          <a:p>
            <a:r>
              <a:rPr lang="ko-KR" altLang="en-US" dirty="0"/>
              <a:t>그 당시</a:t>
            </a:r>
            <a:r>
              <a:rPr lang="en-US" altLang="ko-KR" dirty="0"/>
              <a:t>(1950s)</a:t>
            </a:r>
            <a:r>
              <a:rPr lang="ko-KR" altLang="en-US" dirty="0"/>
              <a:t>에는 </a:t>
            </a:r>
            <a:r>
              <a:rPr lang="en-US" altLang="ko-KR" dirty="0"/>
              <a:t>Hicks, Samuelson, Arrow </a:t>
            </a:r>
            <a:r>
              <a:rPr lang="ko-KR" altLang="en-US" dirty="0"/>
              <a:t>등이 물리학을 기본으로 하는 일반균형이론</a:t>
            </a:r>
            <a:r>
              <a:rPr lang="en-US" altLang="ko-KR" dirty="0"/>
              <a:t>(General Equilibrium Theory)</a:t>
            </a:r>
            <a:r>
              <a:rPr lang="ko-KR" altLang="en-US" dirty="0"/>
              <a:t> 등 수학적 분석방법으로 주류경제학을 확립하던 시기로</a:t>
            </a:r>
            <a:r>
              <a:rPr lang="en-US" altLang="ko-KR" dirty="0"/>
              <a:t>, </a:t>
            </a:r>
            <a:r>
              <a:rPr lang="ko-KR" altLang="en-US" dirty="0"/>
              <a:t>사이먼의 주장이 경제학에서 각광을 받지는 못함</a:t>
            </a:r>
            <a:endParaRPr lang="en-US" altLang="ko-KR" dirty="0"/>
          </a:p>
          <a:p>
            <a:r>
              <a:rPr lang="ko-KR" altLang="en-US" dirty="0"/>
              <a:t>이외</a:t>
            </a:r>
            <a:r>
              <a:rPr lang="en-US" altLang="ko-KR" dirty="0"/>
              <a:t>, </a:t>
            </a:r>
            <a:r>
              <a:rPr lang="en-US" altLang="ko-KR" dirty="0" err="1"/>
              <a:t>Akerlof</a:t>
            </a:r>
            <a:r>
              <a:rPr lang="en-US" altLang="ko-KR" dirty="0"/>
              <a:t>, Schelling </a:t>
            </a:r>
            <a:r>
              <a:rPr lang="ko-KR" altLang="en-US" dirty="0"/>
              <a:t>등이</a:t>
            </a:r>
            <a:r>
              <a:rPr lang="en-US" altLang="ko-KR" dirty="0"/>
              <a:t> </a:t>
            </a:r>
            <a:r>
              <a:rPr lang="ko-KR" altLang="en-US" dirty="0"/>
              <a:t>심리학의 경제학과의 연계에 관심을 보임</a:t>
            </a: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r>
              <a:rPr lang="en-US" altLang="ko-KR" sz="2800" dirty="0"/>
              <a:t> 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5669" y="1919037"/>
            <a:ext cx="1158658" cy="1728167"/>
          </a:xfrm>
          <a:prstGeom prst="rect">
            <a:avLst/>
          </a:prstGeom>
        </p:spPr>
      </p:pic>
      <p:pic>
        <p:nvPicPr>
          <p:cNvPr id="5" name="오디오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6849B0B-4610-4946-9380-C969FCE6A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5669" y="3885873"/>
            <a:ext cx="958015" cy="125617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27F2713-A315-493E-BE93-30DFA4616A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3329" y="3885873"/>
            <a:ext cx="835925" cy="125617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80056CE-899B-4B32-96C2-AC08BBD68F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5669" y="5342383"/>
            <a:ext cx="977566" cy="1221957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BD230525-1334-4171-8685-8A444B347B3B}"/>
              </a:ext>
            </a:extLst>
          </p:cNvPr>
          <p:cNvSpPr/>
          <p:nvPr/>
        </p:nvSpPr>
        <p:spPr>
          <a:xfrm>
            <a:off x="10269694" y="6521515"/>
            <a:ext cx="5695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Arrow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00F3A48-D51B-4155-9CE3-F1926CA25D28}"/>
              </a:ext>
            </a:extLst>
          </p:cNvPr>
          <p:cNvSpPr/>
          <p:nvPr/>
        </p:nvSpPr>
        <p:spPr>
          <a:xfrm>
            <a:off x="11068945" y="5103715"/>
            <a:ext cx="8675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Samuelson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C7B0A44-6794-415B-B324-F40E8A853857}"/>
              </a:ext>
            </a:extLst>
          </p:cNvPr>
          <p:cNvSpPr/>
          <p:nvPr/>
        </p:nvSpPr>
        <p:spPr>
          <a:xfrm>
            <a:off x="10269693" y="5103715"/>
            <a:ext cx="511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Hicks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C58262B-70AB-4B75-9EE5-98000B6452BA}"/>
              </a:ext>
            </a:extLst>
          </p:cNvPr>
          <p:cNvSpPr/>
          <p:nvPr/>
        </p:nvSpPr>
        <p:spPr>
          <a:xfrm>
            <a:off x="10131876" y="3562707"/>
            <a:ext cx="20393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H. Simon (1916~2001)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6267E4-4211-4B56-9CF0-1A443E475386}"/>
              </a:ext>
            </a:extLst>
          </p:cNvPr>
          <p:cNvSpPr txBox="1"/>
          <p:nvPr/>
        </p:nvSpPr>
        <p:spPr>
          <a:xfrm>
            <a:off x="7381461" y="6354417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3-5-25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7729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515"/>
    </mc:Choice>
    <mc:Fallback xmlns="">
      <p:transition spd="slow" advTm="225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156" x="6148388" y="3471863"/>
          <p14:tracePt t="45081" x="6143625" y="3471863"/>
          <p14:tracePt t="45091" x="6134100" y="3471863"/>
          <p14:tracePt t="45102" x="6115050" y="3471863"/>
          <p14:tracePt t="45114" x="6081713" y="3471863"/>
          <p14:tracePt t="45129" x="6029325" y="3471863"/>
          <p14:tracePt t="45146" x="5876925" y="3476625"/>
          <p14:tracePt t="45162" x="5748338" y="3476625"/>
          <p14:tracePt t="45179" x="5600700" y="3471863"/>
          <p14:tracePt t="45196" x="5286375" y="3457575"/>
          <p14:tracePt t="45213" x="5076825" y="3448050"/>
          <p14:tracePt t="45229" x="4672013" y="3443288"/>
          <p14:tracePt t="45246" x="4552950" y="3452813"/>
          <p14:tracePt t="45263" x="4148138" y="3476625"/>
          <p14:tracePt t="45279" x="3924300" y="3486150"/>
          <p14:tracePt t="45296" x="3571875" y="3495675"/>
          <p14:tracePt t="45313" x="3405188" y="3495675"/>
          <p14:tracePt t="45329" x="3143250" y="3500438"/>
          <p14:tracePt t="45346" x="3014663" y="3500438"/>
          <p14:tracePt t="45363" x="2809875" y="3514725"/>
          <p14:tracePt t="45379" x="2719388" y="3519488"/>
          <p14:tracePt t="45396" x="2571750" y="3538538"/>
          <p14:tracePt t="45413" x="2500313" y="3548063"/>
          <p14:tracePt t="45429" x="2376488" y="3562350"/>
          <p14:tracePt t="45446" x="2319338" y="3576638"/>
          <p14:tracePt t="45463" x="2205038" y="3586163"/>
          <p14:tracePt t="45479" x="2162175" y="3590925"/>
          <p14:tracePt t="45496" x="2047875" y="3595688"/>
          <p14:tracePt t="45513" x="1995488" y="3590925"/>
          <p14:tracePt t="45530" x="1909763" y="3581400"/>
          <p14:tracePt t="45546" x="1871663" y="3571875"/>
          <p14:tracePt t="45563" x="1776413" y="3543300"/>
          <p14:tracePt t="45580" x="1743075" y="3533775"/>
          <p14:tracePt t="45596" x="1700213" y="3524250"/>
          <p14:tracePt t="45613" x="1647825" y="3505200"/>
          <p14:tracePt t="45630" x="1638300" y="3505200"/>
          <p14:tracePt t="45646" x="1604963" y="3481388"/>
          <p14:tracePt t="45663" x="1590675" y="3471863"/>
          <p14:tracePt t="45680" x="1562100" y="3448050"/>
          <p14:tracePt t="45696" x="1547813" y="3438525"/>
          <p14:tracePt t="45713" x="1538288" y="3419475"/>
          <p14:tracePt t="45730" x="1538288" y="3414713"/>
          <p14:tracePt t="45746" x="1538288" y="3405188"/>
          <p14:tracePt t="45802" x="1543050" y="3405188"/>
          <p14:tracePt t="45823" x="1547813" y="3400425"/>
          <p14:tracePt t="45834" x="1552575" y="3400425"/>
          <p14:tracePt t="45846" x="1552575" y="3395663"/>
          <p14:tracePt t="45857" x="1557338" y="3395663"/>
          <p14:tracePt t="45868" x="1557338" y="3390900"/>
          <p14:tracePt t="45880" x="1562100" y="3390900"/>
          <p14:tracePt t="45936" x="1566863" y="3390900"/>
          <p14:tracePt t="45969" x="1571625" y="3390900"/>
          <p14:tracePt t="45981" x="1576388" y="3386138"/>
          <p14:tracePt t="45992" x="1585913" y="3386138"/>
          <p14:tracePt t="46004" x="1595438" y="3381375"/>
          <p14:tracePt t="46014" x="1609725" y="3376613"/>
          <p14:tracePt t="46030" x="1619250" y="3376613"/>
          <p14:tracePt t="46046" x="1647825" y="3371850"/>
          <p14:tracePt t="46063" x="1662113" y="3371850"/>
          <p14:tracePt t="46080" x="1676400" y="3371850"/>
          <p14:tracePt t="46084" x="1681163" y="3371850"/>
          <p14:tracePt t="46172" x="1685925" y="3371850"/>
          <p14:tracePt t="46183" x="1690688" y="3371850"/>
          <p14:tracePt t="46205" x="1695450" y="3371850"/>
          <p14:tracePt t="46228" x="1704975" y="3376613"/>
          <p14:tracePt t="46240" x="1714500" y="3381375"/>
          <p14:tracePt t="46251" x="1728788" y="3381375"/>
          <p14:tracePt t="46263" x="1743075" y="3386138"/>
          <p14:tracePt t="46280" x="1757363" y="3390900"/>
          <p14:tracePt t="46297" x="1785938" y="3390900"/>
          <p14:tracePt t="46313" x="1800225" y="3395663"/>
          <p14:tracePt t="46330" x="1828800" y="3395663"/>
          <p14:tracePt t="46347" x="1843088" y="3395663"/>
          <p14:tracePt t="46363" x="1871663" y="3395663"/>
          <p14:tracePt t="46380" x="1881188" y="3395663"/>
          <p14:tracePt t="46397" x="1900238" y="3395663"/>
          <p14:tracePt t="46413" x="1900238" y="3390900"/>
          <p14:tracePt t="46430" x="1905000" y="3386138"/>
          <p14:tracePt t="46447" x="1909763" y="3386138"/>
          <p14:tracePt t="46464" x="1919288" y="3381375"/>
          <p14:tracePt t="46480" x="1924050" y="3376613"/>
          <p14:tracePt t="46497" x="1943100" y="3371850"/>
          <p14:tracePt t="46514" x="1952625" y="3367088"/>
          <p14:tracePt t="46530" x="1962150" y="3362325"/>
          <p14:tracePt t="46564" x="1966913" y="3357563"/>
          <p14:tracePt t="46580" x="1976438" y="3357563"/>
          <p14:tracePt t="46597" x="1985963" y="3348038"/>
          <p14:tracePt t="46614" x="2005013" y="3343275"/>
          <p14:tracePt t="46630" x="2014538" y="3338513"/>
          <p14:tracePt t="46701" x="2014538" y="3333750"/>
          <p14:tracePt t="47038" x="2019300" y="3333750"/>
          <p14:tracePt t="47060" x="2024063" y="3333750"/>
          <p14:tracePt t="47071" x="2028825" y="3333750"/>
          <p14:tracePt t="47082" x="2033588" y="3333750"/>
          <p14:tracePt t="47094" x="2052638" y="3333750"/>
          <p14:tracePt t="47106" x="2081213" y="3333750"/>
          <p14:tracePt t="47117" x="2105025" y="3333750"/>
          <p14:tracePt t="47131" x="2133600" y="3333750"/>
          <p14:tracePt t="47147" x="2147888" y="3333750"/>
          <p14:tracePt t="47164" x="2181225" y="3333750"/>
          <p14:tracePt t="47181" x="2200275" y="3333750"/>
          <p14:tracePt t="47198" x="2243138" y="3333750"/>
          <p14:tracePt t="47214" x="2276475" y="3333750"/>
          <p14:tracePt t="47231" x="2366963" y="3333750"/>
          <p14:tracePt t="47248" x="2428875" y="3328988"/>
          <p14:tracePt t="47264" x="2576513" y="3328988"/>
          <p14:tracePt t="47281" x="2667000" y="3328988"/>
          <p14:tracePt t="47298" x="2843213" y="3328988"/>
          <p14:tracePt t="47314" x="2909888" y="3324225"/>
          <p14:tracePt t="47331" x="2986088" y="3309938"/>
          <p14:tracePt t="47348" x="3000375" y="3300413"/>
          <p14:tracePt t="47364" x="3005138" y="3300413"/>
          <p14:tracePt t="47511" x="3000375" y="3300413"/>
          <p14:tracePt t="47522" x="2995613" y="3300413"/>
          <p14:tracePt t="47533" x="2990850" y="3300413"/>
          <p14:tracePt t="47544" x="2976563" y="3300413"/>
          <p14:tracePt t="47555" x="2962275" y="3300413"/>
          <p14:tracePt t="47566" x="2943225" y="3305175"/>
          <p14:tracePt t="47581" x="2914650" y="3309938"/>
          <p14:tracePt t="47598" x="2867025" y="3314700"/>
          <p14:tracePt t="47614" x="2714625" y="3324225"/>
          <p14:tracePt t="47631" x="2600325" y="3333750"/>
          <p14:tracePt t="47648" x="2286000" y="3328988"/>
          <p14:tracePt t="47665" x="2114550" y="3319463"/>
          <p14:tracePt t="47681" x="1852613" y="3305175"/>
          <p14:tracePt t="47698" x="1771650" y="3300413"/>
          <p14:tracePt t="47715" x="1628775" y="3290888"/>
          <p14:tracePt t="47731" x="1585913" y="3286125"/>
          <p14:tracePt t="47748" x="1528763" y="3281363"/>
          <p14:tracePt t="47765" x="1514475" y="3281363"/>
          <p14:tracePt t="47781" x="1504950" y="3281363"/>
          <p14:tracePt t="47798" x="1500188" y="3281363"/>
          <p14:tracePt t="47814" x="1490663" y="3281363"/>
          <p14:tracePt t="47831" x="1476375" y="3281363"/>
          <p14:tracePt t="47848" x="1438275" y="3281363"/>
          <p14:tracePt t="47865" x="1404938" y="3281363"/>
          <p14:tracePt t="47881" x="1357313" y="3271838"/>
          <p14:tracePt t="47898" x="1347788" y="3271838"/>
          <p14:tracePt t="47915" x="1343025" y="3271838"/>
          <p14:tracePt t="47960" x="1347788" y="3271838"/>
          <p14:tracePt t="48061" x="1343025" y="3271838"/>
          <p14:tracePt t="48072" x="1338263" y="3276600"/>
          <p14:tracePt t="48095" x="1319213" y="3286125"/>
          <p14:tracePt t="48106" x="1290638" y="3295650"/>
          <p14:tracePt t="48117" x="1262063" y="3305175"/>
          <p14:tracePt t="48131" x="1233488" y="3314700"/>
          <p14:tracePt t="48148" x="1219200" y="3319463"/>
          <p14:tracePt t="48165" x="1200150" y="3324225"/>
          <p14:tracePt t="48182" x="1195388" y="3324225"/>
          <p14:tracePt t="48198" x="1181100" y="3328988"/>
          <p14:tracePt t="48215" x="1176338" y="3333750"/>
          <p14:tracePt t="48232" x="1166813" y="3333750"/>
          <p14:tracePt t="48248" x="1162050" y="3333750"/>
          <p14:tracePt t="48282" x="1157288" y="3338513"/>
          <p14:tracePt t="48298" x="1147763" y="3338513"/>
          <p14:tracePt t="48315" x="1138238" y="3338513"/>
          <p14:tracePt t="48332" x="1123950" y="3338513"/>
          <p14:tracePt t="48348" x="1114425" y="3333750"/>
          <p14:tracePt t="48467" x="1109663" y="3333750"/>
          <p14:tracePt t="48478" x="1109663" y="3328988"/>
          <p14:tracePt t="48523" x="1104900" y="3328988"/>
          <p14:tracePt t="48534" x="1100138" y="3328988"/>
          <p14:tracePt t="48549" x="1085850" y="3324225"/>
          <p14:tracePt t="48565" x="1076325" y="3319463"/>
          <p14:tracePt t="48582" x="1062038" y="3314700"/>
          <p14:tracePt t="48599" x="1057275" y="3314700"/>
          <p14:tracePt t="48624" x="1066800" y="3314700"/>
          <p14:tracePt t="48636" x="1081088" y="3314700"/>
          <p14:tracePt t="48649" x="1095375" y="3319463"/>
          <p14:tracePt t="48665" x="1104900" y="3324225"/>
          <p14:tracePt t="48682" x="1114425" y="3324225"/>
          <p14:tracePt t="48715" x="1119188" y="3324225"/>
          <p14:tracePt t="48732" x="1123950" y="3324225"/>
          <p14:tracePt t="48749" x="1152525" y="3324225"/>
          <p14:tracePt t="48766" x="1171575" y="3324225"/>
          <p14:tracePt t="48782" x="1219200" y="3328988"/>
          <p14:tracePt t="48799" x="1243013" y="3333750"/>
          <p14:tracePt t="48815" x="1295400" y="3338513"/>
          <p14:tracePt t="48832" x="1323975" y="3343275"/>
          <p14:tracePt t="48849" x="1371600" y="3343275"/>
          <p14:tracePt t="48865" x="1381125" y="3343275"/>
          <p14:tracePt t="48882" x="1400175" y="3343275"/>
          <p14:tracePt t="48899" x="1404938" y="3343275"/>
          <p14:tracePt t="48915" x="1419225" y="3343275"/>
          <p14:tracePt t="48932" x="1428750" y="3338513"/>
          <p14:tracePt t="48949" x="1457325" y="3338513"/>
          <p14:tracePt t="48966" x="1471613" y="3338513"/>
          <p14:tracePt t="48983" x="1500188" y="3338513"/>
          <p14:tracePt t="48999" x="1514475" y="3338513"/>
          <p14:tracePt t="49016" x="1533525" y="3343275"/>
          <p14:tracePt t="49032" x="1576388" y="3348038"/>
          <p14:tracePt t="49049" x="1590675" y="3348038"/>
          <p14:tracePt t="49066" x="1600200" y="3348038"/>
          <p14:tracePt t="49085" x="1604963" y="3348038"/>
          <p14:tracePt t="49099" x="1604963" y="3343275"/>
          <p14:tracePt t="49116" x="1609725" y="3343275"/>
          <p14:tracePt t="49132" x="1614488" y="3338513"/>
          <p14:tracePt t="49149" x="1619250" y="3338513"/>
          <p14:tracePt t="49166" x="1628775" y="3333750"/>
          <p14:tracePt t="49182" x="1633538" y="3328988"/>
          <p14:tracePt t="49391" x="1628775" y="3328988"/>
          <p14:tracePt t="49412" x="1624013" y="3328988"/>
          <p14:tracePt t="49423" x="1619250" y="3328988"/>
          <p14:tracePt t="49434" x="1614488" y="3328988"/>
          <p14:tracePt t="49446" x="1600200" y="3328988"/>
          <p14:tracePt t="49457" x="1590675" y="3328988"/>
          <p14:tracePt t="49467" x="1576388" y="3328988"/>
          <p14:tracePt t="49483" x="1562100" y="3328988"/>
          <p14:tracePt t="49499" x="1543050" y="3328988"/>
          <p14:tracePt t="49516" x="1490663" y="3324225"/>
          <p14:tracePt t="49533" x="1466850" y="3324225"/>
          <p14:tracePt t="49549" x="1414463" y="3324225"/>
          <p14:tracePt t="49566" x="1385888" y="3324225"/>
          <p14:tracePt t="49583" x="1333500" y="3333750"/>
          <p14:tracePt t="49599" x="1304925" y="3338513"/>
          <p14:tracePt t="49616" x="1276350" y="3343275"/>
          <p14:tracePt t="49633" x="1271588" y="3343275"/>
          <p14:tracePt t="49650" x="1262063" y="3348038"/>
          <p14:tracePt t="49666" x="1252538" y="3348038"/>
          <p14:tracePt t="49683" x="1228725" y="3352800"/>
          <p14:tracePt t="49700" x="1209675" y="3352800"/>
          <p14:tracePt t="49716" x="1157288" y="3352800"/>
          <p14:tracePt t="49733" x="1128713" y="3352800"/>
          <p14:tracePt t="49750" x="1090613" y="3348038"/>
          <p14:tracePt t="49766" x="1081088" y="3343275"/>
          <p14:tracePt t="49783" x="1066800" y="3343275"/>
          <p14:tracePt t="49800" x="1062038" y="3343275"/>
          <p14:tracePt t="49816" x="1042988" y="3343275"/>
          <p14:tracePt t="49833" x="1033463" y="3343275"/>
          <p14:tracePt t="49850" x="1019175" y="3343275"/>
          <p14:tracePt t="49866" x="1009650" y="3343275"/>
          <p14:tracePt t="49883" x="1004888" y="3343275"/>
          <p14:tracePt t="49929" x="1000125" y="3343275"/>
          <p14:tracePt t="49998" x="1004888" y="3343275"/>
          <p14:tracePt t="50009" x="1014413" y="3343275"/>
          <p14:tracePt t="50019" x="1023938" y="3343275"/>
          <p14:tracePt t="50033" x="1033463" y="3348038"/>
          <p14:tracePt t="50050" x="1042988" y="3348038"/>
          <p14:tracePt t="50066" x="1066800" y="3348038"/>
          <p14:tracePt t="50083" x="1076325" y="3348038"/>
          <p14:tracePt t="50100" x="1095375" y="3348038"/>
          <p14:tracePt t="50116" x="1104900" y="3348038"/>
          <p14:tracePt t="50133" x="1138238" y="3348038"/>
          <p14:tracePt t="50150" x="1157288" y="3348038"/>
          <p14:tracePt t="50167" x="1204913" y="3352800"/>
          <p14:tracePt t="50183" x="1233488" y="3352800"/>
          <p14:tracePt t="50200" x="1290638" y="3357563"/>
          <p14:tracePt t="50217" x="1319213" y="3362325"/>
          <p14:tracePt t="50233" x="1362075" y="3362325"/>
          <p14:tracePt t="50250" x="1376363" y="3362325"/>
          <p14:tracePt t="50267" x="1400175" y="3362325"/>
          <p14:tracePt t="50283" x="1409700" y="3362325"/>
          <p14:tracePt t="50300" x="1438275" y="3362325"/>
          <p14:tracePt t="50317" x="1452563" y="3362325"/>
          <p14:tracePt t="50333" x="1485900" y="3362325"/>
          <p14:tracePt t="50350" x="1500188" y="3362325"/>
          <p14:tracePt t="50367" x="1533525" y="3362325"/>
          <p14:tracePt t="50383" x="1547813" y="3362325"/>
          <p14:tracePt t="50400" x="1557338" y="3362325"/>
          <p14:tracePt t="50417" x="1576388" y="3357563"/>
          <p14:tracePt t="50433" x="1581150" y="3357563"/>
          <p14:tracePt t="50450" x="1585913" y="3352800"/>
          <p14:tracePt t="50467" x="1590675" y="3348038"/>
          <p14:tracePt t="50483" x="1595438" y="3343275"/>
          <p14:tracePt t="50500" x="1604963" y="3343275"/>
          <p14:tracePt t="50517" x="1624013" y="3338513"/>
          <p14:tracePt t="50533" x="1633538" y="3333750"/>
          <p14:tracePt t="50550" x="1643063" y="3333750"/>
          <p14:tracePt t="66288" x="1657350" y="3333750"/>
          <p14:tracePt t="66299" x="1666875" y="3324225"/>
          <p14:tracePt t="66378" x="1671638" y="3324225"/>
          <p14:tracePt t="66389" x="1685925" y="3328988"/>
          <p14:tracePt t="66400" x="1719263" y="3338513"/>
          <p14:tracePt t="66413" x="1771650" y="3348038"/>
          <p14:tracePt t="66430" x="1843088" y="3367088"/>
          <p14:tracePt t="66447" x="1985963" y="3376613"/>
          <p14:tracePt t="66463" x="2043113" y="3376613"/>
          <p14:tracePt t="66480" x="2090738" y="3362325"/>
          <p14:tracePt t="66497" x="2095500" y="3362325"/>
          <p14:tracePt t="66513" x="2105025" y="3357563"/>
          <p14:tracePt t="66530" x="2105025" y="3352800"/>
          <p14:tracePt t="66547" x="2109788" y="3348038"/>
          <p14:tracePt t="66580" x="2114550" y="3348038"/>
          <p14:tracePt t="66601" x="2119313" y="3348038"/>
          <p14:tracePt t="66613" x="2124075" y="3348038"/>
          <p14:tracePt t="66630" x="2128838" y="3348038"/>
          <p14:tracePt t="66647" x="2133600" y="3348038"/>
          <p14:tracePt t="66670" x="2138363" y="3348038"/>
          <p14:tracePt t="66681" x="2143125" y="3352800"/>
          <p14:tracePt t="66861" x="2147888" y="3352800"/>
          <p14:tracePt t="66885" x="2152650" y="3352800"/>
          <p14:tracePt t="66895" x="2166938" y="3352800"/>
          <p14:tracePt t="66914" x="2195513" y="3348038"/>
          <p14:tracePt t="66930" x="2257425" y="3343275"/>
          <p14:tracePt t="66947" x="2286000" y="3338513"/>
          <p14:tracePt t="66964" x="2347913" y="3333750"/>
          <p14:tracePt t="66980" x="2376488" y="3328988"/>
          <p14:tracePt t="66997" x="2428875" y="3319463"/>
          <p14:tracePt t="67014" x="2447925" y="3309938"/>
          <p14:tracePt t="67030" x="2466975" y="3305175"/>
          <p14:tracePt t="67047" x="2471738" y="3300413"/>
          <p14:tracePt t="67064" x="2481263" y="3300413"/>
          <p14:tracePt t="67080" x="2486025" y="3295650"/>
          <p14:tracePt t="67097" x="2490788" y="3295650"/>
          <p14:tracePt t="67114" x="2495550" y="3295650"/>
          <p14:tracePt t="67131" x="2519363" y="3290888"/>
          <p14:tracePt t="67147" x="2562225" y="3295650"/>
          <p14:tracePt t="67164" x="2690813" y="3314700"/>
          <p14:tracePt t="67181" x="2743200" y="3319463"/>
          <p14:tracePt t="67197" x="2790825" y="3319463"/>
          <p14:tracePt t="67311" x="2795588" y="3319463"/>
          <p14:tracePt t="67334" x="2800350" y="3319463"/>
          <p14:tracePt t="67367" x="2805113" y="3319463"/>
          <p14:tracePt t="67379" x="2809875" y="3319463"/>
          <p14:tracePt t="67401" x="2814638" y="3319463"/>
          <p14:tracePt t="67424" x="2819400" y="3319463"/>
          <p14:tracePt t="67480" x="2824163" y="3319463"/>
          <p14:tracePt t="67491" x="2828925" y="3319463"/>
          <p14:tracePt t="67559" x="2833688" y="3319463"/>
          <p14:tracePt t="67581" x="2838450" y="3319463"/>
          <p14:tracePt t="67603" x="2843213" y="3319463"/>
          <p14:tracePt t="67615" x="2852738" y="3319463"/>
          <p14:tracePt t="67626" x="2857500" y="3319463"/>
          <p14:tracePt t="67637" x="2862263" y="3319463"/>
          <p14:tracePt t="68223" x="2852738" y="3319463"/>
          <p14:tracePt t="68245" x="2847975" y="3319463"/>
          <p14:tracePt t="68256" x="2838450" y="3319463"/>
          <p14:tracePt t="68267" x="2833688" y="3319463"/>
          <p14:tracePt t="68279" x="2828925" y="3319463"/>
          <p14:tracePt t="68290" x="2819400" y="3324225"/>
          <p14:tracePt t="68301" x="2805113" y="3324225"/>
          <p14:tracePt t="68315" x="2795588" y="3328988"/>
          <p14:tracePt t="68331" x="2781300" y="3328988"/>
          <p14:tracePt t="68348" x="2747963" y="3333750"/>
          <p14:tracePt t="68365" x="2719388" y="3333750"/>
          <p14:tracePt t="68381" x="2662238" y="3333750"/>
          <p14:tracePt t="68398" x="2624138" y="3338513"/>
          <p14:tracePt t="68415" x="2557463" y="3348038"/>
          <p14:tracePt t="68432" x="2533650" y="3352800"/>
          <p14:tracePt t="68448" x="2505075" y="3362325"/>
          <p14:tracePt t="68465" x="2500313" y="3362325"/>
          <p14:tracePt t="68482" x="2486025" y="3371850"/>
          <p14:tracePt t="68498" x="2466975" y="3371850"/>
          <p14:tracePt t="68515" x="2414588" y="3381375"/>
          <p14:tracePt t="68532" x="2371725" y="3386138"/>
          <p14:tracePt t="68548" x="2300288" y="3395663"/>
          <p14:tracePt t="68565" x="2271713" y="3405188"/>
          <p14:tracePt t="68582" x="2238375" y="3414713"/>
          <p14:tracePt t="68598" x="2224088" y="3419475"/>
          <p14:tracePt t="68615" x="2205038" y="3424238"/>
          <p14:tracePt t="68632" x="2190750" y="3424238"/>
          <p14:tracePt t="68648" x="2157413" y="3419475"/>
          <p14:tracePt t="68665" x="2128838" y="3419475"/>
          <p14:tracePt t="68682" x="2076450" y="3409950"/>
          <p14:tracePt t="68698" x="2043113" y="3400425"/>
          <p14:tracePt t="68715" x="2009775" y="3395663"/>
          <p14:tracePt t="68732" x="1981200" y="3386138"/>
          <p14:tracePt t="68749" x="1971675" y="3386138"/>
          <p14:tracePt t="68819" x="1981200" y="3386138"/>
          <p14:tracePt t="68831" x="1985963" y="3386138"/>
          <p14:tracePt t="68842" x="1990725" y="3381375"/>
          <p14:tracePt t="68853" x="2005013" y="3381375"/>
          <p14:tracePt t="68865" x="2014538" y="3381375"/>
          <p14:tracePt t="68882" x="2024063" y="3376613"/>
          <p14:tracePt t="68899" x="2043113" y="3371850"/>
          <p14:tracePt t="68915" x="2052638" y="3371850"/>
          <p14:tracePt t="68932" x="2066925" y="3371850"/>
          <p14:tracePt t="68949" x="2076450" y="3376613"/>
          <p14:tracePt t="68965" x="2114550" y="3381375"/>
          <p14:tracePt t="68982" x="2138363" y="3386138"/>
          <p14:tracePt t="68999" x="2200275" y="3395663"/>
          <p14:tracePt t="69015" x="2243138" y="3395663"/>
          <p14:tracePt t="69032" x="2343150" y="3395663"/>
          <p14:tracePt t="69049" x="2395538" y="3395663"/>
          <p14:tracePt t="69066" x="2466975" y="3386138"/>
          <p14:tracePt t="69082" x="2495550" y="3381375"/>
          <p14:tracePt t="69099" x="2547938" y="3371850"/>
          <p14:tracePt t="69116" x="2571750" y="3367088"/>
          <p14:tracePt t="69132" x="2600325" y="3362325"/>
          <p14:tracePt t="69149" x="2609850" y="3357563"/>
          <p14:tracePt t="69166" x="2619375" y="3352800"/>
          <p14:tracePt t="69182" x="2633663" y="3348038"/>
          <p14:tracePt t="69199" x="2638425" y="3343275"/>
          <p14:tracePt t="69216" x="2657475" y="3338513"/>
          <p14:tracePt t="69232" x="2671763" y="3333750"/>
          <p14:tracePt t="69249" x="2714625" y="3333750"/>
          <p14:tracePt t="69266" x="2743200" y="3333750"/>
          <p14:tracePt t="69282" x="2795588" y="3328988"/>
          <p14:tracePt t="69299" x="2814638" y="3328988"/>
          <p14:tracePt t="69316" x="2828925" y="3328988"/>
          <p14:tracePt t="69404" x="2833688" y="3328988"/>
          <p14:tracePt t="69426" x="2838450" y="3328988"/>
          <p14:tracePt t="69797" x="2833688" y="3328988"/>
          <p14:tracePt t="69819" x="2828925" y="3328988"/>
          <p14:tracePt t="69842" x="2824163" y="3328988"/>
          <p14:tracePt t="69853" x="2819400" y="3328988"/>
          <p14:tracePt t="69932" x="2814638" y="3328988"/>
          <p14:tracePt t="69955" x="2809875" y="3328988"/>
          <p14:tracePt t="69966" x="2805113" y="3328988"/>
          <p14:tracePt t="69978" x="2800350" y="3328988"/>
          <p14:tracePt t="69988" x="2790825" y="3328988"/>
          <p14:tracePt t="69999" x="2786063" y="3328988"/>
          <p14:tracePt t="70016" x="2776538" y="3328988"/>
          <p14:tracePt t="70033" x="2738438" y="3328988"/>
          <p14:tracePt t="70050" x="2709863" y="3328988"/>
          <p14:tracePt t="70067" x="2628900" y="3328988"/>
          <p14:tracePt t="70083" x="2576513" y="3328988"/>
          <p14:tracePt t="70100" x="2476500" y="3328988"/>
          <p14:tracePt t="70116" x="2419350" y="3338513"/>
          <p14:tracePt t="70133" x="2352675" y="3343275"/>
          <p14:tracePt t="70150" x="2247900" y="3357563"/>
          <p14:tracePt t="70166" x="2195513" y="3371850"/>
          <p14:tracePt t="70183" x="2109788" y="3381375"/>
          <p14:tracePt t="70200" x="2076450" y="3386138"/>
          <p14:tracePt t="70217" x="2043113" y="3390900"/>
          <p14:tracePt t="70233" x="2033588" y="3390900"/>
          <p14:tracePt t="70250" x="2028825" y="3390900"/>
          <p14:tracePt t="70292" x="2024063" y="3390900"/>
          <p14:tracePt t="70315" x="2019300" y="3390900"/>
          <p14:tracePt t="70326" x="2014538" y="3390900"/>
          <p14:tracePt t="70349" x="2009775" y="3390900"/>
          <p14:tracePt t="70371" x="2005013" y="3390900"/>
          <p14:tracePt t="70383" x="2000250" y="3395663"/>
          <p14:tracePt t="70394" x="1985963" y="3395663"/>
          <p14:tracePt t="70405" x="1971675" y="3395663"/>
          <p14:tracePt t="70417" x="1952625" y="3395663"/>
          <p14:tracePt t="70433" x="1933575" y="3395663"/>
          <p14:tracePt t="70450" x="1905000" y="3390900"/>
          <p14:tracePt t="70467" x="1900238" y="3390900"/>
          <p14:tracePt t="70483" x="1900238" y="3386138"/>
          <p14:tracePt t="70500" x="1900238" y="3381375"/>
          <p14:tracePt t="70551" x="1895475" y="3381375"/>
          <p14:tracePt t="70584" x="1890713" y="3381375"/>
          <p14:tracePt t="70607" x="1885950" y="3381375"/>
          <p14:tracePt t="70630" x="1881188" y="3381375"/>
          <p14:tracePt t="70653" x="1876425" y="3381375"/>
          <p14:tracePt t="70663" x="1871663" y="3381375"/>
          <p14:tracePt t="70675" x="1866900" y="3381375"/>
          <p14:tracePt t="70686" x="1862138" y="3376613"/>
          <p14:tracePt t="70700" x="1857375" y="3371850"/>
          <p14:tracePt t="70717" x="1847850" y="3371850"/>
          <p14:tracePt t="70734" x="1824038" y="3367088"/>
          <p14:tracePt t="70750" x="1809750" y="3362325"/>
          <p14:tracePt t="70767" x="1766888" y="3352800"/>
          <p14:tracePt t="70784" x="1743075" y="3352800"/>
          <p14:tracePt t="70800" x="1685925" y="3343275"/>
          <p14:tracePt t="70817" x="1662113" y="3343275"/>
          <p14:tracePt t="70834" x="1619250" y="3343275"/>
          <p14:tracePt t="70850" x="1600200" y="3343275"/>
          <p14:tracePt t="70867" x="1562100" y="3348038"/>
          <p14:tracePt t="70884" x="1533525" y="3348038"/>
          <p14:tracePt t="70900" x="1481138" y="3352800"/>
          <p14:tracePt t="70917" x="1457325" y="3352800"/>
          <p14:tracePt t="70934" x="1404938" y="3357563"/>
          <p14:tracePt t="70950" x="1376363" y="3362325"/>
          <p14:tracePt t="70967" x="1328738" y="3367088"/>
          <p14:tracePt t="70984" x="1304925" y="3371850"/>
          <p14:tracePt t="71000" x="1252538" y="3381375"/>
          <p14:tracePt t="71017" x="1228725" y="3381375"/>
          <p14:tracePt t="71034" x="1195388" y="3386138"/>
          <p14:tracePt t="71050" x="1176338" y="3386138"/>
          <p14:tracePt t="71067" x="1123950" y="3386138"/>
          <p14:tracePt t="71084" x="1104900" y="3386138"/>
          <p14:tracePt t="71101" x="1071563" y="3386138"/>
          <p14:tracePt t="71117" x="1057275" y="3381375"/>
          <p14:tracePt t="71134" x="1042988" y="3376613"/>
          <p14:tracePt t="71151" x="1028700" y="3371850"/>
          <p14:tracePt t="71167" x="1023938" y="3371850"/>
          <p14:tracePt t="71351" x="1023938" y="3367088"/>
          <p14:tracePt t="71362" x="1028700" y="3367088"/>
          <p14:tracePt t="71373" x="1033463" y="3367088"/>
          <p14:tracePt t="71406" x="1038225" y="3367088"/>
          <p14:tracePt t="71429" x="1042988" y="3367088"/>
          <p14:tracePt t="71440" x="1047750" y="3367088"/>
          <p14:tracePt t="71451" x="1052513" y="3367088"/>
          <p14:tracePt t="71463" x="1062038" y="3367088"/>
          <p14:tracePt t="71474" x="1076325" y="3367088"/>
          <p14:tracePt t="71485" x="1085850" y="3371850"/>
          <p14:tracePt t="71501" x="1095375" y="3376613"/>
          <p14:tracePt t="71518" x="1114425" y="3381375"/>
          <p14:tracePt t="71534" x="1128713" y="3386138"/>
          <p14:tracePt t="71551" x="1143000" y="3386138"/>
          <p14:tracePt t="71568" x="1171575" y="3395663"/>
          <p14:tracePt t="71585" x="1185863" y="3400425"/>
          <p14:tracePt t="71601" x="1223963" y="3405188"/>
          <p14:tracePt t="71618" x="1238250" y="3405188"/>
          <p14:tracePt t="71634" x="1266825" y="3405188"/>
          <p14:tracePt t="71651" x="1295400" y="3400425"/>
          <p14:tracePt t="71668" x="1347788" y="3390900"/>
          <p14:tracePt t="71684" x="1395413" y="3390900"/>
          <p14:tracePt t="71701" x="1500188" y="3390900"/>
          <p14:tracePt t="71718" x="1571625" y="3395663"/>
          <p14:tracePt t="71734" x="1743075" y="3409950"/>
          <p14:tracePt t="71751" x="1847850" y="3409950"/>
          <p14:tracePt t="71768" x="2090738" y="3424238"/>
          <p14:tracePt t="71784" x="2195513" y="3429000"/>
          <p14:tracePt t="71801" x="2366963" y="3429000"/>
          <p14:tracePt t="71818" x="2424113" y="3429000"/>
          <p14:tracePt t="71834" x="2505075" y="3419475"/>
          <p14:tracePt t="71851" x="2538413" y="3409950"/>
          <p14:tracePt t="71868" x="2609850" y="3400425"/>
          <p14:tracePt t="71884" x="2643188" y="3400425"/>
          <p14:tracePt t="71901" x="2757488" y="3400425"/>
          <p14:tracePt t="71918" x="2814638" y="3405188"/>
          <p14:tracePt t="71934" x="2909888" y="3414713"/>
          <p14:tracePt t="71951" x="2933700" y="3414713"/>
          <p14:tracePt t="71968" x="2957513" y="3409950"/>
          <p14:tracePt t="71984" x="2962275" y="3405188"/>
          <p14:tracePt t="72001" x="2986088" y="3400425"/>
          <p14:tracePt t="72018" x="3005138" y="3395663"/>
          <p14:tracePt t="72034" x="3028950" y="3395663"/>
          <p14:tracePt t="72051" x="3076575" y="3386138"/>
          <p14:tracePt t="72068" x="3090863" y="3386138"/>
          <p14:tracePt t="72085" x="3100388" y="3376613"/>
          <p14:tracePt t="72101" x="3105150" y="3376613"/>
          <p14:tracePt t="72138" x="3105150" y="3371850"/>
          <p14:tracePt t="72498" x="3105150" y="3367088"/>
          <p14:tracePt t="72509" x="3105150" y="3362325"/>
          <p14:tracePt t="73229" x="3095625" y="3357563"/>
          <p14:tracePt t="73239" x="3086100" y="3357563"/>
          <p14:tracePt t="73252" x="3076575" y="3352800"/>
          <p14:tracePt t="73269" x="3067050" y="3348038"/>
          <p14:tracePt t="73286" x="3048000" y="3343275"/>
          <p14:tracePt t="73302" x="3048000" y="3338513"/>
          <p14:tracePt t="73319" x="3038475" y="3333750"/>
          <p14:tracePt t="73336" x="3033713" y="3333750"/>
          <p14:tracePt t="73352" x="3033713" y="3328988"/>
          <p14:tracePt t="74029" x="3038475" y="3328988"/>
          <p14:tracePt t="74039" x="3052763" y="3328988"/>
          <p14:tracePt t="74050" x="3067050" y="3328988"/>
          <p14:tracePt t="74062" x="3081338" y="3328988"/>
          <p14:tracePt t="74072" x="3100388" y="3328988"/>
          <p14:tracePt t="74086" x="3128963" y="3328988"/>
          <p14:tracePt t="74103" x="3152775" y="3324225"/>
          <p14:tracePt t="74120" x="3186113" y="3319463"/>
          <p14:tracePt t="74136" x="3195638" y="3319463"/>
          <p14:tracePt t="74153" x="3209925" y="3314700"/>
          <p14:tracePt t="74170" x="3219450" y="3309938"/>
          <p14:tracePt t="74186" x="3248025" y="3309938"/>
          <p14:tracePt t="74203" x="3262313" y="3309938"/>
          <p14:tracePt t="74220" x="3276600" y="3319463"/>
          <p14:tracePt t="74236" x="3281363" y="3319463"/>
          <p14:tracePt t="74297" x="3286125" y="3319463"/>
          <p14:tracePt t="74320" x="3290888" y="3319463"/>
          <p14:tracePt t="74331" x="3295650" y="3319463"/>
          <p14:tracePt t="74342" x="3300413" y="3319463"/>
          <p14:tracePt t="74354" x="3314700" y="3324225"/>
          <p14:tracePt t="74370" x="3324225" y="3328988"/>
          <p14:tracePt t="74387" x="3352800" y="3333750"/>
          <p14:tracePt t="74403" x="3376613" y="3338513"/>
          <p14:tracePt t="74420" x="3433763" y="3338513"/>
          <p14:tracePt t="74437" x="3467100" y="3338513"/>
          <p14:tracePt t="74453" x="3495675" y="3333750"/>
          <p14:tracePt t="74470" x="3552825" y="3324225"/>
          <p14:tracePt t="74487" x="3576638" y="3324225"/>
          <p14:tracePt t="74503" x="3629025" y="3324225"/>
          <p14:tracePt t="74520" x="3657600" y="3324225"/>
          <p14:tracePt t="74537" x="3700463" y="3324225"/>
          <p14:tracePt t="74553" x="3719513" y="3324225"/>
          <p14:tracePt t="74570" x="3748088" y="3319463"/>
          <p14:tracePt t="74587" x="3752850" y="3314700"/>
          <p14:tracePt t="74603" x="3757613" y="3314700"/>
          <p14:tracePt t="75222" x="3762375" y="3314700"/>
          <p14:tracePt t="75232" x="3795713" y="3314700"/>
          <p14:tracePt t="75243" x="3810000" y="3314700"/>
          <p14:tracePt t="75254" x="3833813" y="3314700"/>
          <p14:tracePt t="75271" x="3867150" y="3309938"/>
          <p14:tracePt t="75287" x="3938588" y="3309938"/>
          <p14:tracePt t="75304" x="3986213" y="3309938"/>
          <p14:tracePt t="75321" x="4081463" y="3314700"/>
          <p14:tracePt t="75337" x="4114800" y="3314700"/>
          <p14:tracePt t="75354" x="4129088" y="3314700"/>
          <p14:tracePt t="75423" x="4133850" y="3314700"/>
          <p14:tracePt t="75445" x="4138613" y="3314700"/>
          <p14:tracePt t="75456" x="4138613" y="3319463"/>
          <p14:tracePt t="75468" x="4143375" y="3324225"/>
          <p14:tracePt t="75479" x="4148138" y="3324225"/>
          <p14:tracePt t="75490" x="4152900" y="3324225"/>
          <p14:tracePt t="75513" x="4157663" y="3324225"/>
          <p14:tracePt t="75524" x="4162425" y="3324225"/>
          <p14:tracePt t="75537" x="4167188" y="3324225"/>
          <p14:tracePt t="75554" x="4176713" y="3324225"/>
          <p14:tracePt t="75571" x="4214813" y="3328988"/>
          <p14:tracePt t="75588" x="4243388" y="3333750"/>
          <p14:tracePt t="75604" x="4276725" y="3333750"/>
          <p14:tracePt t="75621" x="4300538" y="3333750"/>
          <p14:tracePt t="75638" x="4319588" y="3333750"/>
          <p14:tracePt t="75828" x="4329113" y="3333750"/>
          <p14:tracePt t="75839" x="4333875" y="3333750"/>
          <p14:tracePt t="75861" x="4338638" y="3333750"/>
          <p14:tracePt t="75883" x="4343400" y="3333750"/>
          <p14:tracePt t="75894" x="4348163" y="3333750"/>
          <p14:tracePt t="75918" x="4352925" y="3333750"/>
          <p14:tracePt t="75940" x="4357688" y="3333750"/>
          <p14:tracePt t="84064" x="4357688" y="3324225"/>
          <p14:tracePt t="84074" x="4333875" y="3262313"/>
          <p14:tracePt t="84095" x="4329113" y="3248025"/>
          <p14:tracePt t="84221" x="4324350" y="3248025"/>
          <p14:tracePt t="84232" x="4314825" y="3248025"/>
          <p14:tracePt t="84243" x="4267200" y="3257550"/>
          <p14:tracePt t="84255" x="4205288" y="3276600"/>
          <p14:tracePt t="84266" x="4129088" y="3290888"/>
          <p14:tracePt t="84278" x="4067175" y="3300413"/>
          <p14:tracePt t="84295" x="4010025" y="3314700"/>
          <p14:tracePt t="84311" x="3900488" y="3333750"/>
          <p14:tracePt t="84328" x="3848100" y="3343275"/>
          <p14:tracePt t="84345" x="3743325" y="3352800"/>
          <p14:tracePt t="84361" x="3695700" y="3357563"/>
          <p14:tracePt t="84378" x="3609975" y="3357563"/>
          <p14:tracePt t="84395" x="3567113" y="3357563"/>
          <p14:tracePt t="84412" x="3486150" y="3357563"/>
          <p14:tracePt t="84428" x="3443288" y="3357563"/>
          <p14:tracePt t="84445" x="3367088" y="3348038"/>
          <p14:tracePt t="84462" x="3328988" y="3343275"/>
          <p14:tracePt t="84478" x="3252788" y="3333750"/>
          <p14:tracePt t="84495" x="3209925" y="3328988"/>
          <p14:tracePt t="84511" x="3143250" y="3324225"/>
          <p14:tracePt t="84528" x="3095625" y="3319463"/>
          <p14:tracePt t="84545" x="3052763" y="3319463"/>
          <p14:tracePt t="84562" x="2986088" y="3324225"/>
          <p14:tracePt t="84578" x="2957513" y="3328988"/>
          <p14:tracePt t="84580" x="2924175" y="3338513"/>
          <p14:tracePt t="84595" x="2886075" y="3343275"/>
          <p14:tracePt t="84611" x="2843213" y="3348038"/>
          <p14:tracePt t="84628" x="2752725" y="3348038"/>
          <p14:tracePt t="84645" x="2690813" y="3348038"/>
          <p14:tracePt t="84662" x="2552700" y="3338513"/>
          <p14:tracePt t="84678" x="2481263" y="3333750"/>
          <p14:tracePt t="84695" x="2362200" y="3333750"/>
          <p14:tracePt t="84712" x="2309813" y="3343275"/>
          <p14:tracePt t="84728" x="2209800" y="3362325"/>
          <p14:tracePt t="84745" x="2166938" y="3367088"/>
          <p14:tracePt t="84762" x="2076450" y="3376613"/>
          <p14:tracePt t="84779" x="2033588" y="3376613"/>
          <p14:tracePt t="84795" x="1928813" y="3371850"/>
          <p14:tracePt t="84812" x="1876425" y="3362325"/>
          <p14:tracePt t="84828" x="1776413" y="3343275"/>
          <p14:tracePt t="84845" x="1724025" y="3338513"/>
          <p14:tracePt t="84862" x="1657350" y="3328988"/>
          <p14:tracePt t="84879" x="1638300" y="3328988"/>
          <p14:tracePt t="84895" x="1585913" y="3328988"/>
          <p14:tracePt t="84912" x="1562100" y="3328988"/>
          <p14:tracePt t="84929" x="1514475" y="3328988"/>
          <p14:tracePt t="84945" x="1495425" y="3328988"/>
          <p14:tracePt t="84962" x="1471613" y="3338513"/>
          <p14:tracePt t="85257" x="1466850" y="3343275"/>
          <p14:tracePt t="85278" x="1466850" y="3348038"/>
          <p14:tracePt t="85289" x="1462088" y="3348038"/>
          <p14:tracePt t="85301" x="1457325" y="3352800"/>
          <p14:tracePt t="85312" x="1447800" y="3357563"/>
          <p14:tracePt t="85329" x="1438275" y="3357563"/>
          <p14:tracePt t="85346" x="1414463" y="3367088"/>
          <p14:tracePt t="85362" x="1400175" y="3371850"/>
          <p14:tracePt t="85379" x="1362075" y="3376613"/>
          <p14:tracePt t="85396" x="1338263" y="3381375"/>
          <p14:tracePt t="85412" x="1290638" y="3390900"/>
          <p14:tracePt t="85429" x="1271588" y="3395663"/>
          <p14:tracePt t="85446" x="1243013" y="3400425"/>
          <p14:tracePt t="85462" x="1233488" y="3405188"/>
          <p14:tracePt t="85479" x="1209675" y="3414713"/>
          <p14:tracePt t="85496" x="1200150" y="3414713"/>
          <p14:tracePt t="85513" x="1195388" y="3419475"/>
          <p14:tracePt t="85529" x="1185863" y="3424238"/>
          <p14:tracePt t="85649" x="1190625" y="3424238"/>
          <p14:tracePt t="85661" x="1195388" y="3424238"/>
          <p14:tracePt t="85672" x="1200150" y="3419475"/>
          <p14:tracePt t="85683" x="1209675" y="3419475"/>
          <p14:tracePt t="85696" x="1214438" y="3419475"/>
          <p14:tracePt t="85713" x="1219200" y="3419475"/>
          <p14:tracePt t="85729" x="1233488" y="3414713"/>
          <p14:tracePt t="85746" x="1238250" y="3409950"/>
          <p14:tracePt t="85763" x="1266825" y="3405188"/>
          <p14:tracePt t="85780" x="1281113" y="3400425"/>
          <p14:tracePt t="85796" x="1309688" y="3395663"/>
          <p14:tracePt t="85813" x="1323975" y="3395663"/>
          <p14:tracePt t="85829" x="1343025" y="3395663"/>
          <p14:tracePt t="85863" x="1376363" y="3390900"/>
          <p14:tracePt t="85880" x="1395413" y="3390900"/>
          <p14:tracePt t="85896" x="1447800" y="3386138"/>
          <p14:tracePt t="85913" x="1476375" y="3386138"/>
          <p14:tracePt t="85929" x="1533525" y="3376613"/>
          <p14:tracePt t="85946" x="1562100" y="3371850"/>
          <p14:tracePt t="85963" x="1609725" y="3367088"/>
          <p14:tracePt t="85979" x="1624013" y="3367088"/>
          <p14:tracePt t="85996" x="1638300" y="3367088"/>
          <p14:tracePt t="86013" x="1671638" y="3367088"/>
          <p14:tracePt t="86030" x="1690688" y="3367088"/>
          <p14:tracePt t="86046" x="1733550" y="3367088"/>
          <p14:tracePt t="86063" x="1757363" y="3367088"/>
          <p14:tracePt t="86080" x="1804988" y="3367088"/>
          <p14:tracePt t="86096" x="1833563" y="3371850"/>
          <p14:tracePt t="86113" x="1924050" y="3386138"/>
          <p14:tracePt t="86130" x="1976438" y="3386138"/>
          <p14:tracePt t="86146" x="2090738" y="3390900"/>
          <p14:tracePt t="86163" x="2147888" y="3395663"/>
          <p14:tracePt t="86180" x="2224088" y="3400425"/>
          <p14:tracePt t="86196" x="2243138" y="3400425"/>
          <p14:tracePt t="86213" x="2262188" y="3400425"/>
          <p14:tracePt t="86246" x="2286000" y="3400425"/>
          <p14:tracePt t="86263" x="2305050" y="3405188"/>
          <p14:tracePt t="86280" x="2376488" y="3409950"/>
          <p14:tracePt t="86296" x="2424113" y="3414713"/>
          <p14:tracePt t="86313" x="2505075" y="3424238"/>
          <p14:tracePt t="86330" x="2543175" y="3429000"/>
          <p14:tracePt t="86346" x="2609850" y="3433763"/>
          <p14:tracePt t="86363" x="2633663" y="3433763"/>
          <p14:tracePt t="86380" x="2686050" y="3433763"/>
          <p14:tracePt t="86396" x="2714625" y="3429000"/>
          <p14:tracePt t="86413" x="2771775" y="3419475"/>
          <p14:tracePt t="86430" x="2805113" y="3419475"/>
          <p14:tracePt t="86446" x="2833688" y="3419475"/>
          <p14:tracePt t="86463" x="2876550" y="3419475"/>
          <p14:tracePt t="86480" x="2900363" y="3419475"/>
          <p14:tracePt t="86497" x="2928938" y="3424238"/>
          <p14:tracePt t="86513" x="2943225" y="3424238"/>
          <p14:tracePt t="86530" x="2967038" y="3424238"/>
          <p14:tracePt t="86547" x="2976563" y="3424238"/>
          <p14:tracePt t="86563" x="2986088" y="3419475"/>
          <p14:tracePt t="86597" x="2990850" y="3419475"/>
          <p14:tracePt t="86617" x="2995613" y="3419475"/>
          <p14:tracePt t="86630" x="3000375" y="3414713"/>
          <p14:tracePt t="86651" x="3005138" y="3414713"/>
          <p14:tracePt t="86673" x="3009900" y="3414713"/>
          <p14:tracePt t="87112" x="3014663" y="3414713"/>
          <p14:tracePt t="94695" x="3005138" y="3414713"/>
          <p14:tracePt t="94705" x="2928938" y="3414713"/>
          <p14:tracePt t="94720" x="2833688" y="3414713"/>
          <p14:tracePt t="94737" x="2790825" y="3414713"/>
          <p14:tracePt t="94753" x="2724150" y="3414713"/>
          <p14:tracePt t="94770" x="2709863" y="3414713"/>
          <p14:tracePt t="94787" x="2681288" y="3414713"/>
          <p14:tracePt t="94803" x="2662238" y="3414713"/>
          <p14:tracePt t="94820" x="2605088" y="3419475"/>
          <p14:tracePt t="94837" x="2557463" y="3429000"/>
          <p14:tracePt t="94853" x="2457450" y="3452813"/>
          <p14:tracePt t="94870" x="2424113" y="3462338"/>
          <p14:tracePt t="94887" x="2357438" y="3481388"/>
          <p14:tracePt t="94903" x="2328863" y="3490913"/>
          <p14:tracePt t="94920" x="2271713" y="3505200"/>
          <p14:tracePt t="94937" x="2228850" y="3514725"/>
          <p14:tracePt t="94953" x="2124075" y="3533775"/>
          <p14:tracePt t="94970" x="2081213" y="3538538"/>
          <p14:tracePt t="94987" x="1976438" y="3562350"/>
          <p14:tracePt t="95003" x="1938338" y="3571875"/>
          <p14:tracePt t="95020" x="1881188" y="3586163"/>
          <p14:tracePt t="95037" x="1857375" y="3595688"/>
          <p14:tracePt t="95054" x="1828800" y="3600450"/>
          <p14:tracePt t="95070" x="1819275" y="3605213"/>
          <p14:tracePt t="95087" x="1785938" y="3614738"/>
          <p14:tracePt t="95103" x="1762125" y="3614738"/>
          <p14:tracePt t="95120" x="1743075" y="3624263"/>
          <p14:tracePt t="95137" x="1700213" y="3643313"/>
          <p14:tracePt t="95154" x="1662113" y="3657600"/>
          <p14:tracePt t="95170" x="1647825" y="3671888"/>
          <p14:tracePt t="95187" x="1633538" y="3681413"/>
          <p14:tracePt t="95204" x="1619250" y="3700463"/>
          <p14:tracePt t="95220" x="1614488" y="3705225"/>
          <p14:tracePt t="95237" x="1609725" y="3705225"/>
          <p14:tracePt t="95270" x="1609725" y="3709988"/>
          <p14:tracePt t="95290" x="1604963" y="3714750"/>
          <p14:tracePt t="95313" x="1600200" y="3719513"/>
          <p14:tracePt t="95346" x="1595438" y="3724275"/>
          <p14:tracePt t="95357" x="1590675" y="3729038"/>
          <p14:tracePt t="95380" x="1585913" y="3733800"/>
          <p14:tracePt t="95572" x="1585913" y="3738563"/>
          <p14:tracePt t="99960" x="1600200" y="3738563"/>
          <p14:tracePt t="99971" x="1604963" y="3733800"/>
          <p14:tracePt t="99982" x="1619250" y="3733800"/>
          <p14:tracePt t="99993" x="1643063" y="3733800"/>
          <p14:tracePt t="100008" x="1690688" y="3733800"/>
          <p14:tracePt t="100024" x="1766888" y="3733800"/>
          <p14:tracePt t="100041" x="1943100" y="3738563"/>
          <p14:tracePt t="100058" x="2066925" y="3752850"/>
          <p14:tracePt t="100074" x="2228850" y="3776663"/>
          <p14:tracePt t="100091" x="2271713" y="3781425"/>
          <p14:tracePt t="100108" x="2319338" y="3790950"/>
          <p14:tracePt t="100125" x="2333625" y="3790950"/>
          <p14:tracePt t="100141" x="2381250" y="3790950"/>
          <p14:tracePt t="100158" x="2405063" y="3786188"/>
          <p14:tracePt t="100175" x="2466975" y="3776663"/>
          <p14:tracePt t="100191" x="2495550" y="3776663"/>
          <p14:tracePt t="100208" x="2581275" y="3776663"/>
          <p14:tracePt t="100225" x="2624138" y="3781425"/>
          <p14:tracePt t="100241" x="2705100" y="3795713"/>
          <p14:tracePt t="100258" x="2733675" y="3795713"/>
          <p14:tracePt t="100274" x="2786063" y="3795713"/>
          <p14:tracePt t="100291" x="2814638" y="3790950"/>
          <p14:tracePt t="100308" x="2862263" y="3781425"/>
          <p14:tracePt t="100325" x="2886075" y="3781425"/>
          <p14:tracePt t="100341" x="2919413" y="3781425"/>
          <p14:tracePt t="100387" x="2924175" y="3781425"/>
          <p14:tracePt t="100421" x="2928938" y="3776663"/>
          <p14:tracePt t="100432" x="2933700" y="3776663"/>
          <p14:tracePt t="100545" x="2938463" y="3776663"/>
          <p14:tracePt t="100961" x="2943225" y="3776663"/>
          <p14:tracePt t="100983" x="2947988" y="3776663"/>
          <p14:tracePt t="100994" x="2952750" y="3776663"/>
          <p14:tracePt t="101017" x="2957513" y="3776663"/>
          <p14:tracePt t="101040" x="2962275" y="3776663"/>
          <p14:tracePt t="101051" x="2981325" y="3771900"/>
          <p14:tracePt t="101062" x="3000375" y="3771900"/>
          <p14:tracePt t="101075" x="3019425" y="3771900"/>
          <p14:tracePt t="101092" x="3043238" y="3771900"/>
          <p14:tracePt t="101109" x="3100388" y="3771900"/>
          <p14:tracePt t="101125" x="3133725" y="3776663"/>
          <p14:tracePt t="101142" x="3219450" y="3786188"/>
          <p14:tracePt t="101159" x="3252788" y="3790950"/>
          <p14:tracePt t="101175" x="3300413" y="3800475"/>
          <p14:tracePt t="101192" x="3314700" y="3800475"/>
          <p14:tracePt t="101209" x="3333750" y="3800475"/>
          <p14:tracePt t="101225" x="3343275" y="3800475"/>
          <p14:tracePt t="101242" x="3371850" y="3795713"/>
          <p14:tracePt t="101259" x="3386138" y="3795713"/>
          <p14:tracePt t="101275" x="3419475" y="3786188"/>
          <p14:tracePt t="101292" x="3433763" y="3781425"/>
          <p14:tracePt t="101309" x="3481388" y="3781425"/>
          <p14:tracePt t="101325" x="3500438" y="3781425"/>
          <p14:tracePt t="101342" x="3533775" y="3781425"/>
          <p14:tracePt t="101359" x="3543300" y="3781425"/>
          <p14:tracePt t="101376" x="3548063" y="3781425"/>
          <p14:tracePt t="108353" x="3543300" y="3781425"/>
          <p14:tracePt t="108374" x="3538538" y="3781425"/>
          <p14:tracePt t="108397" x="3533775" y="3781425"/>
          <p14:tracePt t="108419" x="3529013" y="3781425"/>
          <p14:tracePt t="108431" x="3524250" y="3781425"/>
          <p14:tracePt t="108453" x="3519488" y="3781425"/>
          <p14:tracePt t="108476" x="3514725" y="3781425"/>
          <p14:tracePt t="108499" x="3509963" y="3781425"/>
          <p14:tracePt t="108510" x="3505200" y="3781425"/>
          <p14:tracePt t="108521" x="3495675" y="3781425"/>
          <p14:tracePt t="108532" x="3490913" y="3781425"/>
          <p14:tracePt t="108548" x="3486150" y="3781425"/>
          <p14:tracePt t="108565" x="3467100" y="3781425"/>
          <p14:tracePt t="108581" x="3452813" y="3781425"/>
          <p14:tracePt t="108598" x="3433763" y="3781425"/>
          <p14:tracePt t="108615" x="3429000" y="3781425"/>
          <p14:tracePt t="108632" x="3419475" y="3781425"/>
          <p14:tracePt t="108648" x="3414713" y="3776663"/>
          <p14:tracePt t="108665" x="3409950" y="3776663"/>
          <p14:tracePt t="108682" x="3395663" y="3776663"/>
          <p14:tracePt t="108698" x="3381375" y="3771900"/>
          <p14:tracePt t="108715" x="3352800" y="3762375"/>
          <p14:tracePt t="108732" x="3338513" y="3762375"/>
          <p14:tracePt t="108748" x="3324225" y="3762375"/>
          <p14:tracePt t="108765" x="3319463" y="3762375"/>
          <p14:tracePt t="109051" x="3328988" y="3757613"/>
          <p14:tracePt t="109061" x="3333750" y="3757613"/>
          <p14:tracePt t="109073" x="3343275" y="3752850"/>
          <p14:tracePt t="109084" x="3352800" y="3748088"/>
          <p14:tracePt t="109099" x="3367088" y="3743325"/>
          <p14:tracePt t="109115" x="3381375" y="3743325"/>
          <p14:tracePt t="109132" x="3424238" y="3743325"/>
          <p14:tracePt t="109149" x="3448050" y="3743325"/>
          <p14:tracePt t="109165" x="3519488" y="3743325"/>
          <p14:tracePt t="109182" x="3557588" y="3738563"/>
          <p14:tracePt t="109199" x="3633788" y="3733800"/>
          <p14:tracePt t="109215" x="3667125" y="3733800"/>
          <p14:tracePt t="109232" x="3757613" y="3724275"/>
          <p14:tracePt t="109249" x="3800475" y="3724275"/>
          <p14:tracePt t="109265" x="3890963" y="3714750"/>
          <p14:tracePt t="109282" x="3929063" y="3709988"/>
          <p14:tracePt t="109299" x="3995738" y="3700463"/>
          <p14:tracePt t="109315" x="4019550" y="3700463"/>
          <p14:tracePt t="109332" x="4062413" y="3700463"/>
          <p14:tracePt t="109349" x="4081463" y="3700463"/>
          <p14:tracePt t="109365" x="4129088" y="3700463"/>
          <p14:tracePt t="109382" x="4148138" y="3700463"/>
          <p14:tracePt t="109399" x="4176713" y="3700463"/>
          <p14:tracePt t="109415" x="4186238" y="3700463"/>
          <p14:tracePt t="109432" x="4195763" y="3695700"/>
          <p14:tracePt t="110390" x="4191000" y="3686175"/>
          <p14:tracePt t="110402" x="4171950" y="3676650"/>
          <p14:tracePt t="110412" x="4133850" y="3652838"/>
          <p14:tracePt t="110433" x="4052888" y="3605213"/>
          <p14:tracePt t="110450" x="4019550" y="3576638"/>
          <p14:tracePt t="110466" x="3967163" y="3548063"/>
          <p14:tracePt t="110483" x="3943350" y="3533775"/>
          <p14:tracePt t="110500" x="3900488" y="3514725"/>
          <p14:tracePt t="110516" x="3876675" y="3505200"/>
          <p14:tracePt t="110533" x="3795713" y="3476625"/>
          <p14:tracePt t="110550" x="3752850" y="3467100"/>
          <p14:tracePt t="110566" x="3709988" y="3452813"/>
          <p14:tracePt t="110583" x="3633788" y="3419475"/>
          <p14:tracePt t="110600" x="3609975" y="3409950"/>
          <p14:tracePt t="110617" x="3586163" y="3400425"/>
          <p14:tracePt t="110633" x="3581400" y="3400425"/>
          <p14:tracePt t="110666" x="3581400" y="3395663"/>
          <p14:tracePt t="110683" x="3576638" y="3390900"/>
          <p14:tracePt t="110700" x="3571875" y="3386138"/>
          <p14:tracePt t="110717" x="3567113" y="3381375"/>
          <p14:tracePt t="110733" x="3562350" y="3381375"/>
          <p14:tracePt t="110750" x="3557588" y="3376613"/>
          <p14:tracePt t="110767" x="3557588" y="3371850"/>
          <p14:tracePt t="110784" x="3548063" y="3367088"/>
          <p14:tracePt t="111458" x="3557588" y="3371850"/>
          <p14:tracePt t="111469" x="3581400" y="3371850"/>
          <p14:tracePt t="111480" x="3600450" y="3371850"/>
          <p14:tracePt t="111492" x="3624263" y="3367088"/>
          <p14:tracePt t="111503" x="3652838" y="3362325"/>
          <p14:tracePt t="111517" x="3681413" y="3357563"/>
          <p14:tracePt t="111534" x="3719513" y="3352800"/>
          <p14:tracePt t="111551" x="3814763" y="3343275"/>
          <p14:tracePt t="111567" x="3881438" y="3338513"/>
          <p14:tracePt t="111584" x="4005263" y="3328988"/>
          <p14:tracePt t="111601" x="4062413" y="3324225"/>
          <p14:tracePt t="111617" x="4167188" y="3309938"/>
          <p14:tracePt t="111634" x="4205288" y="3305175"/>
          <p14:tracePt t="111651" x="4271963" y="3295650"/>
          <p14:tracePt t="111667" x="4305300" y="3290888"/>
          <p14:tracePt t="111684" x="4362450" y="3290888"/>
          <p14:tracePt t="111701" x="4381500" y="3290888"/>
          <p14:tracePt t="111717" x="4400550" y="3290888"/>
          <p14:tracePt t="112100" x="4395788" y="3300413"/>
          <p14:tracePt t="112111" x="4367213" y="3305175"/>
          <p14:tracePt t="112122" x="4338638" y="3314700"/>
          <p14:tracePt t="112134" x="4310063" y="3328988"/>
          <p14:tracePt t="112151" x="4276725" y="3348038"/>
          <p14:tracePt t="112168" x="4152900" y="3409950"/>
          <p14:tracePt t="112184" x="4057650" y="3452813"/>
          <p14:tracePt t="112201" x="3852863" y="3533775"/>
          <p14:tracePt t="112218" x="3795713" y="3557588"/>
          <p14:tracePt t="112234" x="3667125" y="3600450"/>
          <p14:tracePt t="112251" x="3629025" y="3614738"/>
          <p14:tracePt t="112268" x="3586163" y="3633788"/>
          <p14:tracePt t="112284" x="3576638" y="3638550"/>
          <p14:tracePt t="112301" x="3562350" y="3648075"/>
          <p14:tracePt t="112318" x="3548063" y="3652838"/>
          <p14:tracePt t="112335" x="3529013" y="3667125"/>
          <p14:tracePt t="112351" x="3514725" y="3681413"/>
          <p14:tracePt t="112368" x="3471863" y="3709988"/>
          <p14:tracePt t="112385" x="3457575" y="3724275"/>
          <p14:tracePt t="112401" x="3429000" y="3748088"/>
          <p14:tracePt t="112418" x="3424238" y="3752850"/>
          <p14:tracePt t="112435" x="3414713" y="3757613"/>
          <p14:tracePt t="112451" x="3409950" y="3757613"/>
          <p14:tracePt t="112468" x="3409950" y="3762375"/>
          <p14:tracePt t="112485" x="3395663" y="3767138"/>
          <p14:tracePt t="112501" x="3390900" y="3771900"/>
          <p14:tracePt t="112518" x="3376613" y="3776663"/>
          <p14:tracePt t="112535" x="3371850" y="3776663"/>
          <p14:tracePt t="112551" x="3367088" y="3776663"/>
          <p14:tracePt t="112585" x="3357563" y="3776663"/>
          <p14:tracePt t="112605" x="3352800" y="3776663"/>
          <p14:tracePt t="112618" x="3343275" y="3776663"/>
          <p14:tracePt t="112635" x="3338513" y="3771900"/>
          <p14:tracePt t="112652" x="3324225" y="3767138"/>
          <p14:tracePt t="112668" x="3319463" y="3762375"/>
          <p14:tracePt t="112685" x="3309938" y="3762375"/>
          <p14:tracePt t="112701" x="3305175" y="3762375"/>
          <p14:tracePt t="112718" x="3300413" y="3762375"/>
          <p14:tracePt t="112735" x="3295650" y="3762375"/>
          <p14:tracePt t="113236" x="3305175" y="3757613"/>
          <p14:tracePt t="113247" x="3309938" y="3752850"/>
          <p14:tracePt t="113258" x="3319463" y="3752850"/>
          <p14:tracePt t="113269" x="3328988" y="3752850"/>
          <p14:tracePt t="113285" x="3338513" y="3752850"/>
          <p14:tracePt t="113302" x="3357563" y="3748088"/>
          <p14:tracePt t="113319" x="3367088" y="3748088"/>
          <p14:tracePt t="113335" x="3390900" y="3748088"/>
          <p14:tracePt t="113352" x="3405188" y="3748088"/>
          <p14:tracePt t="113369" x="3438525" y="3748088"/>
          <p14:tracePt t="113385" x="3452813" y="3748088"/>
          <p14:tracePt t="113402" x="3471863" y="3748088"/>
          <p14:tracePt t="113419" x="3524250" y="3748088"/>
          <p14:tracePt t="113435" x="3548063" y="3748088"/>
          <p14:tracePt t="113452" x="3600450" y="3748088"/>
          <p14:tracePt t="113469" x="3624263" y="3748088"/>
          <p14:tracePt t="113485" x="3676650" y="3748088"/>
          <p14:tracePt t="113502" x="3705225" y="3748088"/>
          <p14:tracePt t="113519" x="3738563" y="3748088"/>
          <p14:tracePt t="113536" x="3743325" y="3748088"/>
          <p14:tracePt t="113552" x="3748088" y="3748088"/>
          <p14:tracePt t="114473" x="3743325" y="3748088"/>
          <p14:tracePt t="114484" x="3738563" y="3748088"/>
          <p14:tracePt t="114518" x="3733800" y="3748088"/>
          <p14:tracePt t="114540" x="3729038" y="3748088"/>
          <p14:tracePt t="114563" x="3724275" y="3748088"/>
          <p14:tracePt t="114585" x="3719513" y="3748088"/>
          <p14:tracePt t="114844" x="3724275" y="3748088"/>
          <p14:tracePt t="114855" x="3733800" y="3748088"/>
          <p14:tracePt t="114867" x="3738563" y="3743325"/>
          <p14:tracePt t="114880" x="3743325" y="3738563"/>
          <p14:tracePt t="114890" x="3752850" y="3738563"/>
          <p14:tracePt t="114903" x="3767138" y="3738563"/>
          <p14:tracePt t="114920" x="3786188" y="3733800"/>
          <p14:tracePt t="114937" x="3843338" y="3729038"/>
          <p14:tracePt t="114953" x="3876675" y="3724275"/>
          <p14:tracePt t="114970" x="3929063" y="3719513"/>
          <p14:tracePt t="114987" x="3952875" y="3719513"/>
          <p14:tracePt t="115003" x="4005263" y="3719513"/>
          <p14:tracePt t="115020" x="4029075" y="3719513"/>
          <p14:tracePt t="115037" x="4067175" y="3719513"/>
          <p14:tracePt t="115053" x="4086225" y="3719513"/>
          <p14:tracePt t="115070" x="4129088" y="3719513"/>
          <p14:tracePt t="115087" x="4143375" y="3714750"/>
          <p14:tracePt t="115103" x="4157663" y="3709988"/>
          <p14:tracePt t="115120" x="4162425" y="3709988"/>
          <p14:tracePt t="115137" x="4176713" y="3709988"/>
          <p14:tracePt t="115154" x="4186238" y="3709988"/>
          <p14:tracePt t="115170" x="4219575" y="3709988"/>
          <p14:tracePt t="115187" x="4248150" y="3714750"/>
          <p14:tracePt t="115204" x="4300538" y="3724275"/>
          <p14:tracePt t="115220" x="4329113" y="3729038"/>
          <p14:tracePt t="115237" x="4352925" y="3729038"/>
          <p14:tracePt t="116768" x="4352925" y="3724275"/>
          <p14:tracePt t="116970" x="4352925" y="3719513"/>
          <p14:tracePt t="118738" x="4343400" y="3719513"/>
          <p14:tracePt t="120392" x="4338638" y="3719513"/>
          <p14:tracePt t="120402" x="4305300" y="3719513"/>
          <p14:tracePt t="120413" x="4291013" y="3719513"/>
          <p14:tracePt t="120425" x="4281488" y="3719513"/>
          <p14:tracePt t="120503" x="4276725" y="3719513"/>
          <p14:tracePt t="120526" x="4271963" y="3719513"/>
          <p14:tracePt t="120548" x="4267200" y="3719513"/>
          <p14:tracePt t="120559" x="4262438" y="3719513"/>
          <p14:tracePt t="120582" x="4257675" y="3719513"/>
          <p14:tracePt t="120593" x="4252913" y="3724275"/>
          <p14:tracePt t="120604" x="4248150" y="3724275"/>
          <p14:tracePt t="120616" x="4248150" y="3729038"/>
          <p14:tracePt t="120627" x="4243388" y="3733800"/>
          <p14:tracePt t="120641" x="4233863" y="3733800"/>
          <p14:tracePt t="120658" x="4229100" y="3738563"/>
          <p14:tracePt t="120675" x="4195763" y="3748088"/>
          <p14:tracePt t="120691" x="4162425" y="3757613"/>
          <p14:tracePt t="120708" x="4052888" y="3805238"/>
          <p14:tracePt t="120725" x="3957638" y="3838575"/>
          <p14:tracePt t="120741" x="3657600" y="3924300"/>
          <p14:tracePt t="120758" x="3429000" y="3990975"/>
          <p14:tracePt t="120775" x="2981325" y="4100513"/>
          <p14:tracePt t="120791" x="2800350" y="4143375"/>
          <p14:tracePt t="120875" x="2352675" y="4243388"/>
          <p14:tracePt t="120891" x="2347913" y="4243388"/>
          <p14:tracePt t="120908" x="2338388" y="4248150"/>
          <p14:tracePt t="120925" x="2333625" y="4252913"/>
          <p14:tracePt t="120942" x="2319338" y="4257675"/>
          <p14:tracePt t="120958" x="2309813" y="4257675"/>
          <p14:tracePt t="120975" x="2286000" y="4267200"/>
          <p14:tracePt t="120992" x="2262188" y="4271963"/>
          <p14:tracePt t="121008" x="2205038" y="4281488"/>
          <p14:tracePt t="121025" x="2157413" y="4286250"/>
          <p14:tracePt t="121042" x="2057400" y="4300538"/>
          <p14:tracePt t="121058" x="2005013" y="4310063"/>
          <p14:tracePt t="121075" x="1957388" y="4319588"/>
          <p14:tracePt t="121078" x="1919288" y="4329113"/>
          <p14:tracePt t="121092" x="1890713" y="4338638"/>
          <p14:tracePt t="121109" x="1871663" y="4348163"/>
          <p14:tracePt t="121125" x="1866900" y="4348163"/>
          <p14:tracePt t="121482" x="1871663" y="4338638"/>
          <p14:tracePt t="121493" x="1881188" y="4324350"/>
          <p14:tracePt t="121504" x="1885950" y="4314825"/>
          <p14:tracePt t="121515" x="1900238" y="4300538"/>
          <p14:tracePt t="121526" x="1914525" y="4281488"/>
          <p14:tracePt t="121542" x="1924050" y="4262438"/>
          <p14:tracePt t="121559" x="1938338" y="4238625"/>
          <p14:tracePt t="121576" x="1952625" y="4219575"/>
          <p14:tracePt t="121593" x="1957388" y="4210050"/>
          <p14:tracePt t="124014" x="1966913" y="4210050"/>
          <p14:tracePt t="124024" x="1981200" y="4210050"/>
          <p14:tracePt t="124035" x="2005013" y="4214813"/>
          <p14:tracePt t="124046" x="2043113" y="4224338"/>
          <p14:tracePt t="124061" x="2085975" y="4233863"/>
          <p14:tracePt t="124077" x="2133600" y="4238625"/>
          <p14:tracePt t="124094" x="2205038" y="4248150"/>
          <p14:tracePt t="124111" x="2238375" y="4252913"/>
          <p14:tracePt t="124128" x="2290763" y="4262438"/>
          <p14:tracePt t="124144" x="2309813" y="4262438"/>
          <p14:tracePt t="124161" x="2338388" y="4267200"/>
          <p14:tracePt t="124178" x="2352675" y="4271963"/>
          <p14:tracePt t="124194" x="2400300" y="4276725"/>
          <p14:tracePt t="124211" x="2443163" y="4286250"/>
          <p14:tracePt t="124228" x="2538413" y="4305300"/>
          <p14:tracePt t="124244" x="2600325" y="4310063"/>
          <p14:tracePt t="124261" x="2695575" y="4314825"/>
          <p14:tracePt t="124278" x="2724150" y="4314825"/>
          <p14:tracePt t="124294" x="2743200" y="4305300"/>
          <p14:tracePt t="124311" x="2747963" y="4305300"/>
          <p14:tracePt t="124351" x="2752725" y="4300538"/>
          <p14:tracePt t="124373" x="2757488" y="4300538"/>
          <p14:tracePt t="124463" x="2762250" y="4300538"/>
          <p14:tracePt t="124497" x="2767013" y="4295775"/>
          <p14:tracePt t="124542" x="2771775" y="4291013"/>
          <p14:tracePt t="124553" x="2776538" y="4291013"/>
          <p14:tracePt t="124564" x="2776538" y="4286250"/>
          <p14:tracePt t="124578" x="2781300" y="4281488"/>
          <p14:tracePt t="124598" x="2786063" y="4276725"/>
          <p14:tracePt t="124611" x="2790825" y="4276725"/>
          <p14:tracePt t="124628" x="2795588" y="4271963"/>
          <p14:tracePt t="124645" x="2809875" y="4267200"/>
          <p14:tracePt t="124661" x="2819400" y="4262438"/>
          <p14:tracePt t="124678" x="2828925" y="4257675"/>
          <p14:tracePt t="124695" x="2838450" y="4252913"/>
          <p14:tracePt t="124711" x="2847975" y="4243388"/>
          <p14:tracePt t="124728" x="2862263" y="4243388"/>
          <p14:tracePt t="124745" x="2895600" y="4233863"/>
          <p14:tracePt t="124761" x="2914650" y="4229100"/>
          <p14:tracePt t="124778" x="2957513" y="4219575"/>
          <p14:tracePt t="124795" x="2971800" y="4219575"/>
          <p14:tracePt t="124812" x="2995613" y="4219575"/>
          <p14:tracePt t="124828" x="3000375" y="4219575"/>
          <p14:tracePt t="124845" x="3014663" y="4219575"/>
          <p14:tracePt t="124862" x="3024188" y="4219575"/>
          <p14:tracePt t="124878" x="3057525" y="4214813"/>
          <p14:tracePt t="124895" x="3086100" y="4210050"/>
          <p14:tracePt t="124912" x="3133725" y="4210050"/>
          <p14:tracePt t="124928" x="3148013" y="4210050"/>
          <p14:tracePt t="124945" x="3157538" y="4210050"/>
          <p14:tracePt t="124962" x="3162300" y="4210050"/>
          <p14:tracePt t="124978" x="3167063" y="4210050"/>
          <p14:tracePt t="127028" x="3219450" y="4205288"/>
          <p14:tracePt t="127038" x="3448050" y="4186238"/>
          <p14:tracePt t="127050" x="3671888" y="4171950"/>
          <p14:tracePt t="127063" x="3857625" y="4152900"/>
          <p14:tracePt t="127080" x="4119563" y="4124325"/>
          <p14:tracePt t="127097" x="4552950" y="4090988"/>
          <p14:tracePt t="127113" x="4672013" y="4081463"/>
          <p14:tracePt t="127130" x="4919663" y="4081463"/>
          <p14:tracePt t="127147" x="4972050" y="4081463"/>
          <p14:tracePt t="127164" x="4976813" y="4081463"/>
          <p14:tracePt t="127180" x="4953000" y="4110038"/>
          <p14:tracePt t="127444" x="4962525" y="4110038"/>
          <p14:tracePt t="127456" x="4976813" y="4110038"/>
          <p14:tracePt t="127467" x="5000625" y="4110038"/>
          <p14:tracePt t="127478" x="5053013" y="4110038"/>
          <p14:tracePt t="127489" x="5124450" y="4124325"/>
          <p14:tracePt t="127501" x="5210175" y="4133850"/>
          <p14:tracePt t="127514" x="5272088" y="4143375"/>
          <p14:tracePt t="127530" x="5362575" y="4157663"/>
          <p14:tracePt t="127547" x="5524500" y="4176713"/>
          <p14:tracePt t="127564" x="5581650" y="4181475"/>
          <p14:tracePt t="127580" x="5657850" y="4186238"/>
          <p14:tracePt t="127597" x="5681663" y="4186238"/>
          <p14:tracePt t="127614" x="5710238" y="4186238"/>
          <p14:tracePt t="127630" x="5724525" y="4186238"/>
          <p14:tracePt t="127647" x="5762625" y="4191000"/>
          <p14:tracePt t="127664" x="5781675" y="4195763"/>
          <p14:tracePt t="127680" x="5805488" y="4195763"/>
          <p14:tracePt t="127697" x="5810250" y="4195763"/>
          <p14:tracePt t="127759" x="5815013" y="4195763"/>
          <p14:tracePt t="127838" x="5819775" y="4195763"/>
          <p14:tracePt t="127848" x="5824538" y="4195763"/>
          <p14:tracePt t="127895" x="5829300" y="4195763"/>
          <p14:tracePt t="127916" x="5834063" y="4195763"/>
          <p14:tracePt t="127928" x="5843588" y="4195763"/>
          <p14:tracePt t="127939" x="5853113" y="4191000"/>
          <p14:tracePt t="127950" x="5867400" y="4191000"/>
          <p14:tracePt t="127964" x="5891213" y="4191000"/>
          <p14:tracePt t="127981" x="5915025" y="4191000"/>
          <p14:tracePt t="127997" x="5991225" y="4195763"/>
          <p14:tracePt t="128014" x="6038850" y="4200525"/>
          <p14:tracePt t="128031" x="6143625" y="4210050"/>
          <p14:tracePt t="128047" x="6191250" y="4214813"/>
          <p14:tracePt t="128064" x="6296025" y="4224338"/>
          <p14:tracePt t="128081" x="6348413" y="4224338"/>
          <p14:tracePt t="128084" x="6391275" y="4224338"/>
          <p14:tracePt t="128097" x="6419850" y="4219575"/>
          <p14:tracePt t="128114" x="6434138" y="4219575"/>
          <p14:tracePt t="128131" x="6438900" y="4214813"/>
          <p14:tracePt t="128345" x="6443663" y="4214813"/>
          <p14:tracePt t="128355" x="6453188" y="4210050"/>
          <p14:tracePt t="128366" x="6457950" y="4210050"/>
          <p14:tracePt t="128390" x="6467475" y="4205288"/>
          <p14:tracePt t="128401" x="6481763" y="4205288"/>
          <p14:tracePt t="128411" x="6510338" y="4205288"/>
          <p14:tracePt t="128422" x="6557963" y="4205288"/>
          <p14:tracePt t="128434" x="6615113" y="4210050"/>
          <p14:tracePt t="128448" x="6734175" y="4219575"/>
          <p14:tracePt t="128464" x="6943725" y="4233863"/>
          <p14:tracePt t="128481" x="7391400" y="4281488"/>
          <p14:tracePt t="128498" x="7562850" y="4286250"/>
          <p14:tracePt t="128514" x="7739063" y="4291013"/>
          <p14:tracePt t="128531" x="7762875" y="4291013"/>
          <p14:tracePt t="128548" x="7767638" y="4291013"/>
          <p14:tracePt t="128591" x="7772400" y="4291013"/>
          <p14:tracePt t="128805" x="7777163" y="4291013"/>
          <p14:tracePt t="137177" x="7758113" y="4291013"/>
          <p14:tracePt t="137188" x="7672388" y="4305300"/>
          <p14:tracePt t="137199" x="7591425" y="4324350"/>
          <p14:tracePt t="137210" x="7396163" y="4376738"/>
          <p14:tracePt t="137222" x="7191375" y="4429125"/>
          <p14:tracePt t="137238" x="6834188" y="4519613"/>
          <p14:tracePt t="137255" x="6153150" y="4705350"/>
          <p14:tracePt t="137272" x="5629275" y="4848225"/>
          <p14:tracePt t="137288" x="4667250" y="5072063"/>
          <p14:tracePt t="137305" x="4148138" y="5172075"/>
          <p14:tracePt t="137322" x="3271838" y="5319713"/>
          <p14:tracePt t="137338" x="3057525" y="5343525"/>
          <p14:tracePt t="137355" x="2814638" y="5362575"/>
          <p14:tracePt t="137372" x="2786063" y="5348288"/>
          <p14:tracePt t="137389" x="2743200" y="5314950"/>
          <p14:tracePt t="137405" x="2719388" y="5305425"/>
          <p14:tracePt t="137548" x="2719388" y="5295900"/>
          <p14:tracePt t="137559" x="2724150" y="5291138"/>
          <p14:tracePt t="137580" x="2705100" y="5281613"/>
          <p14:tracePt t="137592" x="2671763" y="5272088"/>
          <p14:tracePt t="137603" x="2662238" y="5267325"/>
          <p14:tracePt t="137614" x="2652713" y="5262563"/>
          <p14:tracePt t="137625" x="2647950" y="5253038"/>
          <p14:tracePt t="137639" x="2638425" y="5238750"/>
          <p14:tracePt t="137655" x="2628900" y="5224463"/>
          <p14:tracePt t="137672" x="2595563" y="5167313"/>
          <p14:tracePt t="137689" x="2571750" y="5138738"/>
          <p14:tracePt t="137705" x="2509838" y="5086350"/>
          <p14:tracePt t="137722" x="2476500" y="5053013"/>
          <p14:tracePt t="137739" x="2409825" y="5005388"/>
          <p14:tracePt t="137755" x="2381250" y="4986338"/>
          <p14:tracePt t="137772" x="2333625" y="4948238"/>
          <p14:tracePt t="137789" x="2309813" y="4933950"/>
          <p14:tracePt t="137805" x="2281238" y="4919663"/>
          <p14:tracePt t="137822" x="2281238" y="4914900"/>
          <p14:tracePt t="137839" x="2276475" y="4910138"/>
          <p14:tracePt t="137855" x="2266950" y="4905375"/>
          <p14:tracePt t="137872" x="2252663" y="4891088"/>
          <p14:tracePt t="137889" x="2247900" y="4886325"/>
          <p14:tracePt t="137905" x="2243138" y="4881563"/>
          <p14:tracePt t="137922" x="2243138" y="4876800"/>
          <p14:tracePt t="137939" x="2243138" y="4872038"/>
          <p14:tracePt t="137956" x="2243138" y="4867275"/>
          <p14:tracePt t="137989" x="2243138" y="4862513"/>
          <p14:tracePt t="138797" x="2252663" y="4862513"/>
          <p14:tracePt t="138807" x="2266950" y="4862513"/>
          <p14:tracePt t="138819" x="2276475" y="4862513"/>
          <p14:tracePt t="138830" x="2290763" y="4867275"/>
          <p14:tracePt t="138842" x="2309813" y="4867275"/>
          <p14:tracePt t="138856" x="2333625" y="4872038"/>
          <p14:tracePt t="138873" x="2376488" y="4881563"/>
          <p14:tracePt t="138890" x="2390775" y="4881563"/>
          <p14:tracePt t="138907" x="2424113" y="4881563"/>
          <p14:tracePt t="138923" x="2443163" y="4881563"/>
          <p14:tracePt t="138940" x="2471738" y="4876800"/>
          <p14:tracePt t="138956" x="2524125" y="4876800"/>
          <p14:tracePt t="138973" x="2547938" y="4876800"/>
          <p14:tracePt t="138990" x="2609850" y="4881563"/>
          <p14:tracePt t="139007" x="2633663" y="4886325"/>
          <p14:tracePt t="139023" x="2676525" y="4891088"/>
          <p14:tracePt t="139040" x="2695575" y="4891088"/>
          <p14:tracePt t="139057" x="2738438" y="4891088"/>
          <p14:tracePt t="139073" x="2767013" y="4891088"/>
          <p14:tracePt t="139077" x="2790825" y="4891088"/>
          <p14:tracePt t="139090" x="2819400" y="4891088"/>
          <p14:tracePt t="139107" x="2843213" y="4891088"/>
          <p14:tracePt t="139123" x="2895600" y="4891088"/>
          <p14:tracePt t="139140" x="2914650" y="4891088"/>
          <p14:tracePt t="139157" x="2952750" y="4891088"/>
          <p14:tracePt t="139173" x="2981325" y="4895850"/>
          <p14:tracePt t="139190" x="3038475" y="4905375"/>
          <p14:tracePt t="139207" x="3081338" y="4910138"/>
          <p14:tracePt t="139223" x="3176588" y="4910138"/>
          <p14:tracePt t="139240" x="3219450" y="4910138"/>
          <p14:tracePt t="139257" x="3295650" y="4910138"/>
          <p14:tracePt t="139274" x="3333750" y="4905375"/>
          <p14:tracePt t="139290" x="3400425" y="4895850"/>
          <p14:tracePt t="139307" x="3424238" y="4895850"/>
          <p14:tracePt t="139323" x="3471863" y="4886325"/>
          <p14:tracePt t="139340" x="3486150" y="4886325"/>
          <p14:tracePt t="139357" x="3495675" y="4886325"/>
          <p14:tracePt t="139374" x="3524250" y="4881563"/>
          <p14:tracePt t="139391" x="3571875" y="4881563"/>
          <p14:tracePt t="139407" x="3600450" y="4881563"/>
          <p14:tracePt t="139424" x="3619500" y="4881563"/>
          <p14:tracePt t="139440" x="3652838" y="4881563"/>
          <p14:tracePt t="139457" x="3667125" y="4881563"/>
          <p14:tracePt t="139474" x="3686175" y="4881563"/>
          <p14:tracePt t="139490" x="3690938" y="4881563"/>
          <p14:tracePt t="139507" x="3714750" y="4881563"/>
          <p14:tracePt t="139524" x="3724275" y="4881563"/>
          <p14:tracePt t="139540" x="3752850" y="4881563"/>
          <p14:tracePt t="139557" x="3767138" y="4881563"/>
          <p14:tracePt t="139574" x="3790950" y="4881563"/>
          <p14:tracePt t="139590" x="3795713" y="4881563"/>
          <p14:tracePt t="139607" x="3800475" y="4881563"/>
          <p14:tracePt t="139628" x="3805238" y="4881563"/>
          <p14:tracePt t="139640" x="3810000" y="4881563"/>
          <p14:tracePt t="139657" x="3810000" y="4876800"/>
          <p14:tracePt t="139674" x="3824288" y="4876800"/>
          <p14:tracePt t="139691" x="3833813" y="4876800"/>
          <p14:tracePt t="139707" x="3843338" y="4876800"/>
          <p14:tracePt t="139724" x="3848100" y="4876800"/>
          <p14:tracePt t="143128" x="3852863" y="4876800"/>
          <p14:tracePt t="143489" x="3857625" y="4876800"/>
          <p14:tracePt t="143498" x="3867150" y="4876800"/>
          <p14:tracePt t="143521" x="3890963" y="4891088"/>
          <p14:tracePt t="143533" x="3924300" y="4895850"/>
          <p14:tracePt t="143544" x="3938588" y="4895850"/>
          <p14:tracePt t="143567" x="3943350" y="4895850"/>
          <p14:tracePt t="143769" x="3948113" y="4895850"/>
          <p14:tracePt t="149372" x="3948113" y="4891088"/>
          <p14:tracePt t="150734" x="3943350" y="4891088"/>
          <p14:tracePt t="150744" x="3938588" y="4891088"/>
          <p14:tracePt t="151363" x="3933825" y="4891088"/>
          <p14:tracePt t="151374" x="3929063" y="4886325"/>
          <p14:tracePt t="151396" x="3924300" y="4886325"/>
          <p14:tracePt t="152027" x="3919538" y="4886325"/>
          <p14:tracePt t="152037" x="3914775" y="4886325"/>
          <p14:tracePt t="152048" x="3910013" y="4886325"/>
          <p14:tracePt t="152060" x="3900488" y="4881563"/>
          <p14:tracePt t="152149" x="3895725" y="4881563"/>
          <p14:tracePt t="152161" x="3881438" y="4881563"/>
          <p14:tracePt t="152173" x="3871913" y="4881563"/>
          <p14:tracePt t="152184" x="3857625" y="4881563"/>
          <p14:tracePt t="152201" x="3833813" y="4886325"/>
          <p14:tracePt t="152217" x="3752850" y="4900613"/>
          <p14:tracePt t="152234" x="3700463" y="4910138"/>
          <p14:tracePt t="152251" x="3586163" y="4933950"/>
          <p14:tracePt t="152267" x="3514725" y="4948238"/>
          <p14:tracePt t="152284" x="3352800" y="4995863"/>
          <p14:tracePt t="152301" x="3271838" y="5029200"/>
          <p14:tracePt t="152318" x="3114675" y="5105400"/>
          <p14:tracePt t="152334" x="3014663" y="5162550"/>
          <p14:tracePt t="152351" x="2933700" y="5214938"/>
          <p14:tracePt t="152368" x="2781300" y="5310188"/>
          <p14:tracePt t="152384" x="2728913" y="5343525"/>
          <p14:tracePt t="152401" x="2657475" y="5386388"/>
          <p14:tracePt t="152418" x="2647950" y="5395913"/>
          <p14:tracePt t="152434" x="2643188" y="5405438"/>
          <p14:tracePt t="152451" x="2652713" y="5405438"/>
          <p14:tracePt t="152468" x="2667000" y="5386388"/>
          <p14:tracePt t="152484" x="2671763" y="5372100"/>
          <p14:tracePt t="152501" x="2662238" y="5357813"/>
          <p14:tracePt t="152518" x="2657475" y="5357813"/>
          <p14:tracePt t="152555" x="2652713" y="5367338"/>
          <p14:tracePt t="152612" x="2657475" y="5367338"/>
          <p14:tracePt t="152623" x="2681288" y="5367338"/>
          <p14:tracePt t="152634" x="2690813" y="5367338"/>
          <p14:tracePt t="152645" x="2690813" y="5362575"/>
          <p14:tracePt t="152701" x="2695575" y="5362575"/>
          <p14:tracePt t="152791" x="2695575" y="5357813"/>
          <p14:tracePt t="152803" x="2695575" y="5353050"/>
          <p14:tracePt t="152814" x="2695575" y="5348288"/>
          <p14:tracePt t="152836" x="2690813" y="5343525"/>
          <p14:tracePt t="152847" x="2690813" y="5338763"/>
          <p14:tracePt t="152859" x="2681288" y="5329238"/>
          <p14:tracePt t="152882" x="2676525" y="5324475"/>
          <p14:tracePt t="152904" x="2671763" y="5319713"/>
          <p14:tracePt t="152915" x="2667000" y="5319713"/>
          <p14:tracePt t="152926" x="2667000" y="5314950"/>
          <p14:tracePt t="152960" x="2667000" y="5310188"/>
          <p14:tracePt t="152993" x="2662238" y="5310188"/>
          <p14:tracePt t="153128" x="2662238" y="5305425"/>
          <p14:tracePt t="153152" x="2662238" y="5300663"/>
          <p14:tracePt t="153174" x="2662238" y="5295900"/>
          <p14:tracePt t="153197" x="2662238" y="5291138"/>
          <p14:tracePt t="153207" x="2662238" y="5286375"/>
          <p14:tracePt t="153231" x="2662238" y="5281613"/>
          <p14:tracePt t="153342" x="2662238" y="5276850"/>
          <p14:tracePt t="153860" x="2671763" y="5276850"/>
          <p14:tracePt t="153872" x="2681288" y="5272088"/>
          <p14:tracePt t="153885" x="2686050" y="5272088"/>
          <p14:tracePt t="153902" x="2700338" y="5272088"/>
          <p14:tracePt t="153919" x="2719388" y="5272088"/>
          <p14:tracePt t="153935" x="2728913" y="5272088"/>
          <p14:tracePt t="153952" x="2757488" y="5272088"/>
          <p14:tracePt t="153969" x="2776538" y="5272088"/>
          <p14:tracePt t="153986" x="2828925" y="5272088"/>
          <p14:tracePt t="154002" x="2867025" y="5272088"/>
          <p14:tracePt t="154019" x="2967038" y="5267325"/>
          <p14:tracePt t="154036" x="3019425" y="5267325"/>
          <p14:tracePt t="154052" x="3133725" y="5267325"/>
          <p14:tracePt t="154069" x="3181350" y="5267325"/>
          <p14:tracePt t="154074" x="3238500" y="5267325"/>
          <p14:tracePt t="154086" x="3290888" y="5267325"/>
          <p14:tracePt t="154102" x="3343275" y="5262563"/>
          <p14:tracePt t="154119" x="3405188" y="5253038"/>
          <p14:tracePt t="154136" x="3419475" y="5248275"/>
          <p14:tracePt t="154152" x="3429000" y="5243513"/>
          <p14:tracePt t="154169" x="3433763" y="5238750"/>
          <p14:tracePt t="154186" x="3438525" y="5233988"/>
          <p14:tracePt t="154625" x="3443288" y="5233988"/>
          <p14:tracePt t="154637" x="3448050" y="5229225"/>
          <p14:tracePt t="154649" x="3457575" y="5229225"/>
          <p14:tracePt t="154659" x="3462338" y="5224463"/>
          <p14:tracePt t="154671" x="3471863" y="5219700"/>
          <p14:tracePt t="154686" x="3490913" y="5214938"/>
          <p14:tracePt t="154703" x="3548063" y="5214938"/>
          <p14:tracePt t="154719" x="3600450" y="5214938"/>
          <p14:tracePt t="154736" x="3667125" y="5224463"/>
          <p14:tracePt t="154753" x="3805238" y="5233988"/>
          <p14:tracePt t="154770" x="3971925" y="5233988"/>
          <p14:tracePt t="154786" x="4043363" y="5233988"/>
          <p14:tracePt t="154803" x="4105275" y="5233988"/>
          <p14:tracePt t="154820" x="4214813" y="5229225"/>
          <p14:tracePt t="154836" x="4267200" y="5229225"/>
          <p14:tracePt t="154853" x="4376738" y="5233988"/>
          <p14:tracePt t="154870" x="4443413" y="5243513"/>
          <p14:tracePt t="154886" x="4552950" y="5257800"/>
          <p14:tracePt t="154903" x="4591050" y="5262563"/>
          <p14:tracePt t="154920" x="4624388" y="5262563"/>
          <p14:tracePt t="154936" x="4629150" y="5262563"/>
          <p14:tracePt t="161478" x="4605338" y="5262563"/>
          <p14:tracePt t="161488" x="4567238" y="5262563"/>
          <p14:tracePt t="161499" x="4529138" y="5257800"/>
          <p14:tracePt t="161511" x="4495800" y="5257800"/>
          <p14:tracePt t="161525" x="4471988" y="5257800"/>
          <p14:tracePt t="161542" x="4457700" y="5257800"/>
          <p14:tracePt t="161558" x="4424363" y="5257800"/>
          <p14:tracePt t="161575" x="4405313" y="5257800"/>
          <p14:tracePt t="161578" x="4376738" y="5257800"/>
          <p14:tracePt t="161592" x="4357688" y="5262563"/>
          <p14:tracePt t="161609" x="4319588" y="5267325"/>
          <p14:tracePt t="161625" x="4229100" y="5267325"/>
          <p14:tracePt t="161642" x="4195763" y="5267325"/>
          <p14:tracePt t="161659" x="4114800" y="5267325"/>
          <p14:tracePt t="161675" x="4081463" y="5267325"/>
          <p14:tracePt t="161692" x="4043363" y="5267325"/>
          <p14:tracePt t="161709" x="4024313" y="5267325"/>
          <p14:tracePt t="161725" x="3976688" y="5267325"/>
          <p14:tracePt t="161742" x="3948113" y="5272088"/>
          <p14:tracePt t="161759" x="3910013" y="5272088"/>
          <p14:tracePt t="161775" x="3900488" y="5272088"/>
          <p14:tracePt t="161792" x="3881438" y="5272088"/>
          <p14:tracePt t="161809" x="3867150" y="5272088"/>
          <p14:tracePt t="161825" x="3819525" y="5272088"/>
          <p14:tracePt t="161842" x="3786188" y="5272088"/>
          <p14:tracePt t="161859" x="3729038" y="5276850"/>
          <p14:tracePt t="161875" x="3709988" y="5281613"/>
          <p14:tracePt t="161892" x="3667125" y="5291138"/>
          <p14:tracePt t="161909" x="3652838" y="5291138"/>
          <p14:tracePt t="161925" x="3624263" y="5300663"/>
          <p14:tracePt t="161942" x="3600450" y="5305425"/>
          <p14:tracePt t="161959" x="3581400" y="5310188"/>
          <p14:tracePt t="161975" x="3548063" y="5314950"/>
          <p14:tracePt t="161992" x="3533775" y="5319713"/>
          <p14:tracePt t="162009" x="3505200" y="5329238"/>
          <p14:tracePt t="162026" x="3490913" y="5329238"/>
          <p14:tracePt t="162042" x="3452813" y="5329238"/>
          <p14:tracePt t="162059" x="3419475" y="5329238"/>
          <p14:tracePt t="162076" x="3343275" y="5319713"/>
          <p14:tracePt t="162092" x="3309938" y="5314950"/>
          <p14:tracePt t="162142" x="3224213" y="5300663"/>
          <p14:tracePt t="162175" x="3219450" y="5300663"/>
          <p14:tracePt t="162192" x="3214688" y="5300663"/>
          <p14:tracePt t="162209" x="3195638" y="5300663"/>
          <p14:tracePt t="162226" x="3181350" y="5300663"/>
          <p14:tracePt t="162242" x="3143250" y="5305425"/>
          <p14:tracePt t="162259" x="3128963" y="5305425"/>
          <p14:tracePt t="162276" x="3109913" y="5305425"/>
          <p14:tracePt t="162292" x="3105150" y="5305425"/>
          <p14:tracePt t="162309" x="3100388" y="5305425"/>
          <p14:tracePt t="162326" x="3095625" y="5305425"/>
          <p14:tracePt t="162342" x="3062288" y="5310188"/>
          <p14:tracePt t="162359" x="3043238" y="5310188"/>
          <p14:tracePt t="162376" x="3009900" y="5310188"/>
          <p14:tracePt t="162392" x="3000375" y="5310188"/>
          <p14:tracePt t="162646" x="2995613" y="5310188"/>
          <p14:tracePt t="162658" x="2986088" y="5310188"/>
          <p14:tracePt t="162668" x="2971800" y="5310188"/>
          <p14:tracePt t="162679" x="2943225" y="5305425"/>
          <p14:tracePt t="162693" x="2919413" y="5300663"/>
          <p14:tracePt t="162709" x="2890838" y="5300663"/>
          <p14:tracePt t="162726" x="2867025" y="5291138"/>
          <p14:tracePt t="162743" x="2857500" y="5286375"/>
          <p14:tracePt t="162759" x="2852738" y="5286375"/>
          <p14:tracePt t="162962" x="2857500" y="5286375"/>
          <p14:tracePt t="162973" x="2867025" y="5281613"/>
          <p14:tracePt t="162984" x="2876550" y="5276850"/>
          <p14:tracePt t="162996" x="2886075" y="5276850"/>
          <p14:tracePt t="163010" x="2895600" y="5276850"/>
          <p14:tracePt t="163026" x="2905125" y="5276850"/>
          <p14:tracePt t="163043" x="2933700" y="5276850"/>
          <p14:tracePt t="163060" x="2957513" y="5272088"/>
          <p14:tracePt t="163076" x="3014663" y="5272088"/>
          <p14:tracePt t="163093" x="3052763" y="5267325"/>
          <p14:tracePt t="163110" x="3143250" y="5257800"/>
          <p14:tracePt t="163126" x="3190875" y="5257800"/>
          <p14:tracePt t="163143" x="3305175" y="5257800"/>
          <p14:tracePt t="163160" x="3362325" y="5257800"/>
          <p14:tracePt t="163176" x="3467100" y="5243513"/>
          <p14:tracePt t="163193" x="3514725" y="5238750"/>
          <p14:tracePt t="163210" x="3624263" y="5229225"/>
          <p14:tracePt t="163227" x="3686175" y="5224463"/>
          <p14:tracePt t="163243" x="3795713" y="5224463"/>
          <p14:tracePt t="163260" x="3843338" y="5229225"/>
          <p14:tracePt t="163277" x="3914775" y="5238750"/>
          <p14:tracePt t="163293" x="3938588" y="5243513"/>
          <p14:tracePt t="163310" x="4005263" y="5248275"/>
          <p14:tracePt t="163327" x="4043363" y="5253038"/>
          <p14:tracePt t="163343" x="4124325" y="5257800"/>
          <p14:tracePt t="163360" x="4171950" y="5257800"/>
          <p14:tracePt t="163377" x="4243388" y="5257800"/>
          <p14:tracePt t="163393" x="4267200" y="5257800"/>
          <p14:tracePt t="163410" x="4286250" y="5257800"/>
          <p14:tracePt t="163427" x="4310063" y="5257800"/>
          <p14:tracePt t="163443" x="4319588" y="5257800"/>
          <p14:tracePt t="163460" x="4333875" y="5257800"/>
          <p14:tracePt t="163477" x="4352925" y="5253038"/>
          <p14:tracePt t="163493" x="4405313" y="5253038"/>
          <p14:tracePt t="163510" x="4433888" y="5257800"/>
          <p14:tracePt t="163527" x="4471988" y="5257800"/>
          <p14:tracePt t="163543" x="4486275" y="5257800"/>
          <p14:tracePt t="163560" x="4500563" y="5257800"/>
          <p14:tracePt t="163577" x="4510088" y="5257800"/>
          <p14:tracePt t="163579" x="4514850" y="5257800"/>
          <p14:tracePt t="163593" x="4519613" y="5257800"/>
          <p14:tracePt t="163610" x="4533900" y="5257800"/>
          <p14:tracePt t="163627" x="4567238" y="5262563"/>
          <p14:tracePt t="163644" x="4586288" y="5267325"/>
          <p14:tracePt t="163660" x="4633913" y="5276850"/>
          <p14:tracePt t="163677" x="4648200" y="5276850"/>
          <p14:tracePt t="163694" x="4652963" y="5276850"/>
          <p14:tracePt t="163760" x="4657725" y="5276850"/>
          <p14:tracePt t="163762" x="4662488" y="5276850"/>
          <p14:tracePt t="163850" x="4667250" y="5276850"/>
          <p14:tracePt t="163873" x="4672013" y="5276850"/>
          <p14:tracePt t="179175" x="4672013" y="5262563"/>
          <p14:tracePt t="179186" x="4667250" y="5248275"/>
          <p14:tracePt t="179196" x="4657725" y="5238750"/>
          <p14:tracePt t="179208" x="4652963" y="5229225"/>
          <p14:tracePt t="179230" x="4648200" y="5224463"/>
          <p14:tracePt t="179252" x="4643438" y="5219700"/>
          <p14:tracePt t="180917" x="4633913" y="5219700"/>
          <p14:tracePt t="180928" x="4614863" y="5219700"/>
          <p14:tracePt t="180939" x="4595813" y="5219700"/>
          <p14:tracePt t="180951" x="4567238" y="5214938"/>
          <p14:tracePt t="180962" x="4543425" y="5214938"/>
          <p14:tracePt t="180974" x="4505325" y="5210175"/>
          <p14:tracePt t="180991" x="4438650" y="5210175"/>
          <p14:tracePt t="181008" x="4110038" y="5229225"/>
          <p14:tracePt t="181025" x="3886200" y="5233988"/>
          <p14:tracePt t="181041" x="3490913" y="5272088"/>
          <p14:tracePt t="181058" x="3381375" y="5281613"/>
          <p14:tracePt t="181074" x="3314700" y="5291138"/>
          <p14:tracePt t="181091" x="3300413" y="5295900"/>
          <p14:tracePt t="181108" x="3243263" y="5305425"/>
          <p14:tracePt t="181124" x="3190875" y="5310188"/>
          <p14:tracePt t="181141" x="3067050" y="5324475"/>
          <p14:tracePt t="181158" x="3024188" y="5334000"/>
          <p14:tracePt t="181175" x="2905125" y="5338763"/>
          <p14:tracePt t="181191" x="2833688" y="5338763"/>
          <p14:tracePt t="181208" x="2771775" y="5329238"/>
          <p14:tracePt t="181225" x="2667000" y="5319713"/>
          <p14:tracePt t="181241" x="2643188" y="5319713"/>
          <p14:tracePt t="181258" x="2619375" y="5324475"/>
          <p14:tracePt t="181322" x="2614613" y="5324475"/>
          <p14:tracePt t="181356" x="2609850" y="5324475"/>
          <p14:tracePt t="181366" x="2609850" y="5319713"/>
          <p14:tracePt t="181379" x="2605088" y="5314950"/>
          <p14:tracePt t="181390" x="2600325" y="5314950"/>
          <p14:tracePt t="181401" x="2590800" y="5310188"/>
          <p14:tracePt t="181412" x="2581275" y="5305425"/>
          <p14:tracePt t="181425" x="2576513" y="5300663"/>
          <p14:tracePt t="181441" x="2566988" y="5295900"/>
          <p14:tracePt t="181458" x="2566988" y="5291138"/>
          <p14:tracePt t="181491" x="2566988" y="5286375"/>
          <p14:tracePt t="181502" x="2566988" y="5281613"/>
          <p14:tracePt t="181513" x="2571750" y="5281613"/>
          <p14:tracePt t="181525" x="2571750" y="5276850"/>
          <p14:tracePt t="181541" x="2576513" y="5276850"/>
          <p14:tracePt t="181558" x="2581275" y="5272088"/>
          <p14:tracePt t="181575" x="2581275" y="5267325"/>
          <p14:tracePt t="181591" x="2590800" y="5262563"/>
          <p14:tracePt t="181626" x="2595563" y="5262563"/>
          <p14:tracePt t="181659" x="2600325" y="5262563"/>
          <p14:tracePt t="181671" x="2600325" y="5257800"/>
          <p14:tracePt t="181682" x="2605088" y="5257800"/>
          <p14:tracePt t="181693" x="2609850" y="5257800"/>
          <p14:tracePt t="181727" x="2614613" y="5257800"/>
          <p14:tracePt t="181783" x="2619375" y="5257800"/>
          <p14:tracePt t="181794" x="2624138" y="5257800"/>
          <p14:tracePt t="181806" x="2628900" y="5257800"/>
          <p14:tracePt t="181817" x="2643188" y="5257800"/>
          <p14:tracePt t="181828" x="2662238" y="5257800"/>
          <p14:tracePt t="181842" x="2690813" y="5257800"/>
          <p14:tracePt t="181858" x="2724150" y="5257800"/>
          <p14:tracePt t="181875" x="2809875" y="5257800"/>
          <p14:tracePt t="181892" x="2862263" y="5262563"/>
          <p14:tracePt t="181909" x="2947988" y="5272088"/>
          <p14:tracePt t="181925" x="2971800" y="5272088"/>
          <p14:tracePt t="181942" x="3005138" y="5272088"/>
          <p14:tracePt t="181959" x="3019425" y="5267325"/>
          <p14:tracePt t="181975" x="3052763" y="5257800"/>
          <p14:tracePt t="181992" x="3071813" y="5253038"/>
          <p14:tracePt t="182009" x="3114675" y="5243513"/>
          <p14:tracePt t="182025" x="3152775" y="5238750"/>
          <p14:tracePt t="182042" x="3248025" y="5238750"/>
          <p14:tracePt t="182059" x="3300413" y="5233988"/>
          <p14:tracePt t="182075" x="3376613" y="5233988"/>
          <p14:tracePt t="182092" x="3400425" y="5229225"/>
          <p14:tracePt t="182109" x="3438525" y="5224463"/>
          <p14:tracePt t="182125" x="3452813" y="5219700"/>
          <p14:tracePt t="182142" x="3462338" y="5214938"/>
          <p14:tracePt t="182159" x="3481388" y="5210175"/>
          <p14:tracePt t="182176" x="3490913" y="5205413"/>
          <p14:tracePt t="182192" x="3495675" y="5200650"/>
          <p14:tracePt t="182235" x="3500438" y="5200650"/>
          <p14:tracePt t="182245" x="3505200" y="5200650"/>
          <p14:tracePt t="182259" x="3509963" y="5200650"/>
          <p14:tracePt t="182275" x="3514725" y="5200650"/>
          <p14:tracePt t="182292" x="3529013" y="5200650"/>
          <p14:tracePt t="182309" x="3533775" y="5200650"/>
          <p14:tracePt t="182326" x="3557588" y="5200650"/>
          <p14:tracePt t="182342" x="3576638" y="5200650"/>
          <p14:tracePt t="182359" x="3648075" y="5210175"/>
          <p14:tracePt t="182409" x="3914775" y="5210175"/>
          <p14:tracePt t="182426" x="4071938" y="5210175"/>
          <p14:tracePt t="182442" x="4152900" y="5214938"/>
          <p14:tracePt t="182459" x="4286250" y="5224463"/>
          <p14:tracePt t="182476" x="4338638" y="5229225"/>
          <p14:tracePt t="182492" x="4414838" y="5229225"/>
          <p14:tracePt t="182509" x="4438650" y="5233988"/>
          <p14:tracePt t="182526" x="4471988" y="5233988"/>
          <p14:tracePt t="182542" x="4486275" y="5238750"/>
          <p14:tracePt t="182559" x="4529138" y="5248275"/>
          <p14:tracePt t="182576" x="4557713" y="5253038"/>
          <p14:tracePt t="182592" x="4605338" y="5262563"/>
          <p14:tracePt t="182609" x="4610100" y="5262563"/>
          <p14:tracePt t="182643" x="4614863" y="5262563"/>
          <p14:tracePt t="182660" x="4619625" y="5257800"/>
          <p14:tracePt t="182676" x="4624388" y="5253038"/>
          <p14:tracePt t="182695" x="4629150" y="5248275"/>
          <p14:tracePt t="185014" x="4629150" y="5243513"/>
          <p14:tracePt t="186633" x="4629150" y="5238750"/>
          <p14:tracePt t="186701" x="4629150" y="5233988"/>
          <p14:tracePt t="186711" x="4629150" y="5229225"/>
          <p14:tracePt t="186745" x="4629150" y="5224463"/>
          <p14:tracePt t="187004" x="4629150" y="5219700"/>
          <p14:tracePt t="187590" x="4629150" y="5214938"/>
          <p14:tracePt t="190919" x="4624388" y="5214938"/>
          <p14:tracePt t="191020" x="4619625" y="5214938"/>
          <p14:tracePt t="191031" x="4614863" y="5214938"/>
          <p14:tracePt t="191054" x="4610100" y="5214938"/>
          <p14:tracePt t="191066" x="4605338" y="5219700"/>
          <p14:tracePt t="191077" x="4600575" y="5224463"/>
          <p14:tracePt t="191087" x="4591050" y="5224463"/>
          <p14:tracePt t="191099" x="4586288" y="5229225"/>
          <p14:tracePt t="191116" x="4576763" y="5233988"/>
          <p14:tracePt t="191133" x="4543425" y="5238750"/>
          <p14:tracePt t="191149" x="4500563" y="5257800"/>
          <p14:tracePt t="191166" x="4276725" y="5310188"/>
          <p14:tracePt t="191183" x="4138613" y="5343525"/>
          <p14:tracePt t="191200" x="3929063" y="5376863"/>
          <p14:tracePt t="191216" x="3833813" y="5381625"/>
          <p14:tracePt t="191233" x="3705225" y="5381625"/>
          <p14:tracePt t="191250" x="3662363" y="5376863"/>
          <p14:tracePt t="191266" x="3614738" y="5376863"/>
          <p14:tracePt t="191283" x="3605213" y="5376863"/>
          <p14:tracePt t="191300" x="3600450" y="5376863"/>
          <p14:tracePt t="191316" x="3586163" y="5391150"/>
          <p14:tracePt t="191333" x="3576638" y="5395913"/>
          <p14:tracePt t="191350" x="3548063" y="5419725"/>
          <p14:tracePt t="191366" x="3538538" y="5429250"/>
          <p14:tracePt t="191383" x="3514725" y="5448300"/>
          <p14:tracePt t="191400" x="3505200" y="5453063"/>
          <p14:tracePt t="191416" x="3500438" y="5457825"/>
          <p14:tracePt t="191515" x="3500438" y="5462588"/>
          <p14:tracePt t="191538" x="3500438" y="5467350"/>
          <p14:tracePt t="191571" x="3500438" y="5472113"/>
          <p14:tracePt t="191583" x="3500438" y="5476875"/>
          <p14:tracePt t="191617" x="3505200" y="5476875"/>
          <p14:tracePt t="191628" x="3505200" y="5481638"/>
          <p14:tracePt t="191639" x="3509963" y="5481638"/>
          <p14:tracePt t="191651" x="3509963" y="5486400"/>
          <p14:tracePt t="191667" x="3514725" y="5486400"/>
          <p14:tracePt t="191683" x="3514725" y="5491163"/>
          <p14:tracePt t="198649" x="3519488" y="5491163"/>
          <p14:tracePt t="198661" x="3524250" y="5486400"/>
          <p14:tracePt t="198682" x="3529013" y="5481638"/>
          <p14:tracePt t="198693" x="3533775" y="5481638"/>
          <p14:tracePt t="198749" x="3529013" y="5476875"/>
          <p14:tracePt t="199053" x="3533775" y="5476875"/>
          <p14:tracePt t="199075" x="3538538" y="5476875"/>
          <p14:tracePt t="199121" x="3533775" y="5476875"/>
          <p14:tracePt t="199132" x="3529013" y="5476875"/>
          <p14:tracePt t="199143" x="3524250" y="5476875"/>
          <p14:tracePt t="199156" x="3519488" y="5476875"/>
          <p14:tracePt t="199173" x="3514725" y="5476875"/>
          <p14:tracePt t="199189" x="3509963" y="5476875"/>
          <p14:tracePt t="199222" x="3505200" y="5476875"/>
          <p14:tracePt t="199256" x="3500438" y="5476875"/>
          <p14:tracePt t="199267" x="3495675" y="5476875"/>
          <p14:tracePt t="199278" x="3490913" y="5476875"/>
          <p14:tracePt t="199289" x="3481388" y="5476875"/>
          <p14:tracePt t="199312" x="3476625" y="5481638"/>
          <p14:tracePt t="202035" x="3467100" y="5481638"/>
          <p14:tracePt t="202091" x="3462338" y="5481638"/>
          <p14:tracePt t="202113" x="3457575" y="5481638"/>
          <p14:tracePt t="202135" x="3448050" y="5481638"/>
          <p14:tracePt t="202147" x="3438525" y="5486400"/>
          <p14:tracePt t="202158" x="3429000" y="5495925"/>
          <p14:tracePt t="202170" x="3405188" y="5519738"/>
          <p14:tracePt t="202180" x="3367088" y="5562600"/>
          <p14:tracePt t="202192" x="3324225" y="5610225"/>
          <p14:tracePt t="202209" x="3281363" y="5662613"/>
          <p14:tracePt t="202225" x="3152775" y="5795963"/>
          <p14:tracePt t="202242" x="3048000" y="5881688"/>
          <p14:tracePt t="202259" x="2847975" y="6029325"/>
          <p14:tracePt t="202276" x="2767013" y="6086475"/>
          <p14:tracePt t="202292" x="2681288" y="6153150"/>
          <p14:tracePt t="202309" x="2652713" y="6172200"/>
          <p14:tracePt t="202325" x="2633663" y="6176963"/>
          <p14:tracePt t="202342" x="2628900" y="6172200"/>
          <p14:tracePt t="202359" x="2628900" y="6167438"/>
          <p14:tracePt t="202376" x="2619375" y="6157913"/>
          <p14:tracePt t="202392" x="2600325" y="6167438"/>
          <p14:tracePt t="202409" x="2595563" y="6167438"/>
          <p14:tracePt t="202541" x="2605088" y="6167438"/>
          <p14:tracePt t="202551" x="2638425" y="6167438"/>
          <p14:tracePt t="202585" x="2638425" y="6162675"/>
          <p14:tracePt t="202596" x="2633663" y="6162675"/>
          <p14:tracePt t="202608" x="2628900" y="6162675"/>
          <p14:tracePt t="202619" x="2624138" y="6162675"/>
          <p14:tracePt t="202776" x="2538413" y="6186488"/>
          <p14:tracePt t="202792" x="2524125" y="6191250"/>
          <p14:tracePt t="202809" x="2476500" y="6196013"/>
          <p14:tracePt t="202826" x="2462213" y="6200775"/>
          <p14:tracePt t="202843" x="2438400" y="6205538"/>
          <p14:tracePt t="202859" x="2428875" y="6210300"/>
          <p14:tracePt t="202876" x="2414588" y="6210300"/>
          <p14:tracePt t="202893" x="2371725" y="6219825"/>
          <p14:tracePt t="202909" x="2352675" y="6224588"/>
          <p14:tracePt t="202926" x="2305050" y="6234113"/>
          <p14:tracePt t="202943" x="2290763" y="6238875"/>
          <p14:tracePt t="202959" x="2276475" y="6243638"/>
          <p14:tracePt t="202976" x="2271713" y="6243638"/>
          <p14:tracePt t="203846" x="2276475" y="6243638"/>
          <p14:tracePt t="203857" x="2281238" y="6243638"/>
          <p14:tracePt t="203879" x="2286000" y="6243638"/>
          <p14:tracePt t="203891" x="2290763" y="6243638"/>
          <p14:tracePt t="203936" x="2295525" y="6243638"/>
          <p14:tracePt t="203970" x="2300288" y="6243638"/>
          <p14:tracePt t="203981" x="2300288" y="6238875"/>
          <p14:tracePt t="203992" x="2305050" y="6238875"/>
          <p14:tracePt t="204116" x="2309813" y="6238875"/>
          <p14:tracePt t="204127" x="2314575" y="6238875"/>
          <p14:tracePt t="204138" x="2324100" y="6234113"/>
          <p14:tracePt t="204150" x="2343150" y="6229350"/>
          <p14:tracePt t="204161" x="2366963" y="6224588"/>
          <p14:tracePt t="204177" x="2386013" y="6219825"/>
          <p14:tracePt t="204194" x="2433638" y="6210300"/>
          <p14:tracePt t="204210" x="2457450" y="6210300"/>
          <p14:tracePt t="204227" x="2509838" y="6205538"/>
          <p14:tracePt t="204244" x="2543175" y="6205538"/>
          <p14:tracePt t="204260" x="2633663" y="6205538"/>
          <p14:tracePt t="204277" x="2686050" y="6210300"/>
          <p14:tracePt t="204294" x="2786063" y="6215063"/>
          <p14:tracePt t="204310" x="2828925" y="6215063"/>
          <p14:tracePt t="204327" x="2867025" y="6215063"/>
          <p14:tracePt t="204344" x="2919413" y="6215063"/>
          <p14:tracePt t="204360" x="2943225" y="6210300"/>
          <p14:tracePt t="204377" x="2957513" y="6205538"/>
          <p14:tracePt t="204394" x="2962275" y="6205538"/>
          <p14:tracePt t="214996" x="2914650" y="6181725"/>
          <p14:tracePt t="215006" x="2886075" y="6115050"/>
          <p14:tracePt t="215017" x="2905125" y="6048375"/>
          <p14:tracePt t="215029" x="2981325" y="5938838"/>
          <p14:tracePt t="215040" x="3062288" y="5834063"/>
          <p14:tracePt t="215053" x="3114675" y="5767388"/>
          <p14:tracePt t="215069" x="3186113" y="5672138"/>
          <p14:tracePt t="215086" x="3300413" y="5505450"/>
          <p14:tracePt t="215103" x="3333750" y="5448300"/>
          <p14:tracePt t="215119" x="3424238" y="5300663"/>
          <p14:tracePt t="215136" x="3500438" y="5205413"/>
          <p14:tracePt t="215153" x="3638550" y="5053013"/>
          <p14:tracePt t="215169" x="3724275" y="4972050"/>
          <p14:tracePt t="215186" x="3848100" y="4852988"/>
          <p14:tracePt t="215203" x="3876675" y="4824413"/>
          <p14:tracePt t="215219" x="3914775" y="4776788"/>
          <p14:tracePt t="215236" x="3919538" y="4762500"/>
          <p14:tracePt t="215253" x="3943350" y="4729163"/>
          <p14:tracePt t="215269" x="3948113" y="4705350"/>
          <p14:tracePt t="215286" x="3971925" y="4652963"/>
          <p14:tracePt t="215303" x="4005263" y="4605338"/>
          <p14:tracePt t="215320" x="4090988" y="4448175"/>
          <p14:tracePt t="215336" x="4133850" y="4362450"/>
          <p14:tracePt t="215353" x="4195763" y="4229100"/>
          <p14:tracePt t="215369" x="4214813" y="4176713"/>
          <p14:tracePt t="215386" x="4224338" y="4133850"/>
          <p14:tracePt t="215403" x="4229100" y="4024313"/>
          <p14:tracePt t="215420" x="4210050" y="3924300"/>
          <p14:tracePt t="215436" x="4148138" y="3771900"/>
          <p14:tracePt t="215453" x="4114800" y="3695700"/>
          <p14:tracePt t="215470" x="4048125" y="3595688"/>
          <p14:tracePt t="215486" x="4014788" y="3552825"/>
          <p14:tracePt t="215503" x="3948113" y="3495675"/>
          <p14:tracePt t="215520" x="3933825" y="3481388"/>
          <p14:tracePt t="215536" x="3900488" y="3457575"/>
          <p14:tracePt t="215553" x="3886200" y="3452813"/>
          <p14:tracePt t="215570" x="3886200" y="3448050"/>
          <p14:tracePt t="215614" x="3886200" y="3443288"/>
          <p14:tracePt t="215636" x="3886200" y="3438525"/>
          <p14:tracePt t="215647" x="3886200" y="3433763"/>
          <p14:tracePt t="215658" x="3881438" y="3429000"/>
          <p14:tracePt t="215670" x="3881438" y="3419475"/>
          <p14:tracePt t="215686" x="3876675" y="3414713"/>
          <p14:tracePt t="215703" x="3867150" y="3400425"/>
          <p14:tracePt t="215720" x="3867150" y="3395663"/>
          <p14:tracePt t="215736" x="3862388" y="3390900"/>
          <p14:tracePt t="215753" x="3862388" y="3386138"/>
          <p14:tracePt t="215770" x="3857625" y="3386138"/>
          <p14:tracePt t="216200" x="3848100" y="3386138"/>
          <p14:tracePt t="216210" x="3829050" y="3409950"/>
          <p14:tracePt t="216221" x="3810000" y="3429000"/>
          <p14:tracePt t="216232" x="3786188" y="3448050"/>
          <p14:tracePt t="216244" x="3757613" y="3476625"/>
          <p14:tracePt t="216255" x="3729038" y="3500438"/>
          <p14:tracePt t="216270" x="3695700" y="3529013"/>
          <p14:tracePt t="216287" x="3657600" y="3557588"/>
          <p14:tracePt t="216304" x="3595688" y="3609975"/>
          <p14:tracePt t="216321" x="3562350" y="3638550"/>
          <p14:tracePt t="216337" x="3548063" y="3648075"/>
          <p14:tracePt t="216354" x="3538538" y="3662363"/>
          <p14:tracePt t="216370" x="3514725" y="3681413"/>
          <p14:tracePt t="216387" x="3509963" y="3690938"/>
          <p14:tracePt t="216404" x="3500438" y="3709988"/>
          <p14:tracePt t="216420" x="3495675" y="3714750"/>
          <p14:tracePt t="216437" x="3490913" y="3724275"/>
          <p14:tracePt t="216480" x="3486150" y="3729038"/>
          <p14:tracePt t="216491" x="3486150" y="3733800"/>
          <p14:tracePt t="216504" x="3481388" y="3738563"/>
          <p14:tracePt t="216520" x="3476625" y="3752850"/>
          <p14:tracePt t="216537" x="3471863" y="3757613"/>
          <p14:tracePt t="216554" x="3467100" y="3767138"/>
          <p14:tracePt t="216571" x="3462338" y="3771900"/>
          <p14:tracePt t="216592" x="3457575" y="3776663"/>
          <p14:tracePt t="216604" x="3452813" y="3781425"/>
          <p14:tracePt t="216637" x="3448050" y="3781425"/>
          <p14:tracePt t="216739" x="3443288" y="3781425"/>
          <p14:tracePt t="217122" x="3448050" y="3776663"/>
          <p14:tracePt t="217144" x="3457575" y="3771900"/>
          <p14:tracePt t="217155" x="3462338" y="3771900"/>
          <p14:tracePt t="217166" x="3467100" y="3767138"/>
          <p14:tracePt t="217177" x="3481388" y="3762375"/>
          <p14:tracePt t="217189" x="3500438" y="3762375"/>
          <p14:tracePt t="217204" x="3524250" y="3762375"/>
          <p14:tracePt t="217221" x="3624263" y="3762375"/>
          <p14:tracePt t="217238" x="3714750" y="3767138"/>
          <p14:tracePt t="217255" x="3914775" y="3781425"/>
          <p14:tracePt t="217271" x="4038600" y="3790950"/>
          <p14:tracePt t="217288" x="4224338" y="3800475"/>
          <p14:tracePt t="217304" x="4276725" y="3805238"/>
          <p14:tracePt t="217321" x="4310063" y="3805238"/>
          <p14:tracePt t="217338" x="4319588" y="3805238"/>
          <p14:tracePt t="221385" x="4319588" y="3810000"/>
          <p14:tracePt t="221566" x="4324350" y="3819525"/>
          <p14:tracePt t="221577" x="4329113" y="3824288"/>
          <p14:tracePt t="221588" x="4333875" y="3833813"/>
          <p14:tracePt t="221599" x="4348163" y="3848100"/>
          <p14:tracePt t="221610" x="4357688" y="3862388"/>
          <p14:tracePt t="221625" x="4367213" y="3886200"/>
          <p14:tracePt t="221641" x="4381500" y="3905250"/>
          <p14:tracePt t="221658" x="4405313" y="3967163"/>
          <p14:tracePt t="221675" x="4414838" y="4010025"/>
          <p14:tracePt t="221691" x="4438650" y="4086225"/>
          <p14:tracePt t="221708" x="4457700" y="4133850"/>
          <p14:tracePt t="221725" x="4505325" y="4233863"/>
          <p14:tracePt t="221741" x="4548188" y="4305300"/>
          <p14:tracePt t="221758" x="4667250" y="4495800"/>
          <p14:tracePt t="221775" x="4748213" y="4614863"/>
          <p14:tracePt t="221791" x="4872038" y="4814888"/>
          <p14:tracePt t="221808" x="4919663" y="4905375"/>
          <p14:tracePt t="221825" x="4962525" y="4986338"/>
          <p14:tracePt t="221841" x="4981575" y="5019675"/>
          <p14:tracePt t="221858" x="5019675" y="5076825"/>
          <p14:tracePt t="221875" x="5048250" y="5110163"/>
          <p14:tracePt t="221892" x="5091113" y="5162550"/>
          <p14:tracePt t="221908" x="5100638" y="5181600"/>
          <p14:tracePt t="221925" x="5110163" y="5195888"/>
          <p14:tracePt t="221942" x="5114925" y="5195888"/>
          <p14:tracePt t="222297" x="5114925" y="5205413"/>
          <p14:tracePt t="222308" x="5105400" y="5229225"/>
          <p14:tracePt t="222319" x="5105400" y="5262563"/>
          <p14:tracePt t="222330" x="5119688" y="5295900"/>
          <p14:tracePt t="222342" x="5148263" y="5343525"/>
          <p14:tracePt t="222359" x="5191125" y="5400675"/>
          <p14:tracePt t="222375" x="5295900" y="5534025"/>
          <p14:tracePt t="222392" x="5334000" y="5591175"/>
          <p14:tracePt t="222409" x="5386388" y="5676900"/>
          <p14:tracePt t="222425" x="5400675" y="5700713"/>
          <p14:tracePt t="222442" x="5414963" y="5729288"/>
          <p14:tracePt t="222459" x="5419725" y="5738813"/>
          <p14:tracePt t="222475" x="5424488" y="5757863"/>
          <p14:tracePt t="222492" x="5429250" y="5767388"/>
          <p14:tracePt t="222509" x="5434013" y="5786438"/>
          <p14:tracePt t="222525" x="5443538" y="5795963"/>
          <p14:tracePt t="222542" x="5448300" y="5805488"/>
          <p14:tracePt t="222559" x="5462588" y="5815013"/>
          <p14:tracePt t="222576" x="5472113" y="5834063"/>
          <p14:tracePt t="222592" x="5476875" y="5848350"/>
          <p14:tracePt t="222609" x="5486400" y="5872163"/>
          <p14:tracePt t="222626" x="5505450" y="5915025"/>
          <p14:tracePt t="222642" x="5510213" y="5929313"/>
          <p14:tracePt t="222659" x="5519738" y="5948363"/>
          <p14:tracePt t="222676" x="5524500" y="5948363"/>
          <p14:tracePt t="223075" x="5529263" y="5943600"/>
          <p14:tracePt t="223083" x="5534025" y="5934075"/>
          <p14:tracePt t="223109" x="5538788" y="5929313"/>
          <p14:tracePt t="223126" x="5543550" y="5924550"/>
          <p14:tracePt t="223142" x="5548313" y="5919788"/>
          <p14:tracePt t="223159" x="5548313" y="5915025"/>
          <p14:tracePt t="223176" x="5553075" y="5910263"/>
          <p14:tracePt t="223192" x="5557838" y="5910263"/>
          <p14:tracePt t="223209" x="5562600" y="5905500"/>
          <p14:tracePt t="223226" x="5567363" y="5905500"/>
          <p14:tracePt t="223243" x="5572125" y="5895975"/>
          <p14:tracePt t="223276" x="5576888" y="5891213"/>
          <p14:tracePt t="223293" x="5581650" y="5886450"/>
          <p14:tracePt t="223309" x="5586413" y="5886450"/>
          <p14:tracePt t="223421" x="5586413" y="5881688"/>
          <p14:tracePt t="223433" x="5586413" y="5876925"/>
          <p14:tracePt t="223511" x="5586413" y="5872163"/>
          <p14:tracePt t="223522" x="5591175" y="5872163"/>
          <p14:tracePt t="223534" x="5591175" y="5867400"/>
          <p14:tracePt t="223556" x="5595938" y="5862638"/>
          <p14:tracePt t="223579" x="5595938" y="5857875"/>
          <p14:tracePt t="223613" x="5595938" y="5853113"/>
          <p14:tracePt t="225299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제</a:t>
            </a:r>
            <a:r>
              <a:rPr lang="en-US" altLang="ko-KR" dirty="0"/>
              <a:t>1</a:t>
            </a:r>
            <a:r>
              <a:rPr lang="ko-KR" altLang="en-US" dirty="0"/>
              <a:t>장 경제학과 심리학의 만남 </a:t>
            </a:r>
            <a:r>
              <a:rPr lang="en-US" altLang="ko-KR" dirty="0"/>
              <a:t>(1-48)</a:t>
            </a:r>
            <a:br>
              <a:rPr lang="en-US" altLang="ko-KR" dirty="0"/>
            </a:br>
            <a:r>
              <a:rPr lang="ko-KR" altLang="en-US" sz="2000" dirty="0"/>
              <a:t>행동경제학의 탄생 </a:t>
            </a:r>
            <a:r>
              <a:rPr lang="en-US" altLang="ko-KR" sz="2000" dirty="0"/>
              <a:t>(</a:t>
            </a:r>
            <a:r>
              <a:rPr lang="ko-KR" altLang="en-US" sz="2000" dirty="0"/>
              <a:t>심리학 관점에서 행동경제학</a:t>
            </a:r>
            <a:r>
              <a:rPr lang="en-US" altLang="ko-KR" sz="2000" dirty="0"/>
              <a:t>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81192" y="2180496"/>
            <a:ext cx="8331159" cy="4677504"/>
          </a:xfrm>
        </p:spPr>
        <p:txBody>
          <a:bodyPr/>
          <a:lstStyle/>
          <a:p>
            <a:r>
              <a:rPr lang="ko-KR" altLang="en-US" b="1" dirty="0"/>
              <a:t>인지</a:t>
            </a:r>
            <a:r>
              <a:rPr lang="ko-KR" altLang="en-US" dirty="0"/>
              <a:t>심리학의 탄생 </a:t>
            </a:r>
            <a:r>
              <a:rPr lang="en-US" altLang="ko-KR" dirty="0"/>
              <a:t>(1956.9.11): MIT </a:t>
            </a:r>
            <a:r>
              <a:rPr lang="ko-KR" altLang="en-US" dirty="0"/>
              <a:t>심포지엄</a:t>
            </a:r>
            <a:r>
              <a:rPr lang="en-US" altLang="ko-KR" dirty="0"/>
              <a:t>, </a:t>
            </a:r>
            <a:r>
              <a:rPr lang="ko-KR" altLang="en-US" dirty="0"/>
              <a:t>일반문제해결법</a:t>
            </a:r>
            <a:r>
              <a:rPr lang="en-US" altLang="ko-KR" dirty="0"/>
              <a:t>, </a:t>
            </a:r>
            <a:r>
              <a:rPr lang="ko-KR" altLang="en-US" dirty="0"/>
              <a:t>인공지능 프로그램 관련 논문 발표로 공식적으로 탄생</a:t>
            </a:r>
            <a:r>
              <a:rPr lang="en-US" altLang="ko-KR" dirty="0"/>
              <a:t>.</a:t>
            </a:r>
          </a:p>
          <a:p>
            <a:r>
              <a:rPr lang="ko-KR" altLang="en-US" spc="-30" dirty="0"/>
              <a:t>이전까지는 </a:t>
            </a:r>
            <a:r>
              <a:rPr lang="en-US" altLang="ko-KR" spc="-30" dirty="0"/>
              <a:t>‘</a:t>
            </a:r>
            <a:r>
              <a:rPr lang="ko-KR" altLang="en-US" spc="-30" dirty="0"/>
              <a:t>인간은 자극에 대해 반응하는 자극</a:t>
            </a:r>
            <a:r>
              <a:rPr lang="en-US" altLang="ko-KR" spc="-30" dirty="0"/>
              <a:t>-</a:t>
            </a:r>
            <a:r>
              <a:rPr lang="ko-KR" altLang="en-US" spc="-30" dirty="0"/>
              <a:t>반응계</a:t>
            </a:r>
            <a:r>
              <a:rPr lang="en-US" altLang="ko-KR" spc="-30" dirty="0"/>
              <a:t>’ </a:t>
            </a:r>
            <a:r>
              <a:rPr lang="ko-KR" altLang="en-US" spc="-30" dirty="0"/>
              <a:t>라는 견해가 지배적</a:t>
            </a:r>
            <a:endParaRPr lang="en-US" altLang="ko-KR" spc="-30" dirty="0"/>
          </a:p>
          <a:p>
            <a:r>
              <a:rPr lang="ko-KR" altLang="en-US" dirty="0"/>
              <a:t>인지심리학 탄생 후에는</a:t>
            </a:r>
            <a:r>
              <a:rPr lang="en-US" altLang="ko-KR" dirty="0"/>
              <a:t>, ‘</a:t>
            </a:r>
            <a:r>
              <a:rPr lang="ko-KR" altLang="en-US" b="1" dirty="0"/>
              <a:t>인간은 정보처리를 하는 부류</a:t>
            </a:r>
            <a:r>
              <a:rPr lang="en-US" altLang="ko-KR" dirty="0"/>
              <a:t>’</a:t>
            </a:r>
          </a:p>
          <a:p>
            <a:r>
              <a:rPr lang="ko-KR" altLang="en-US" spc="-30" dirty="0"/>
              <a:t>이후</a:t>
            </a:r>
            <a:r>
              <a:rPr lang="en-US" altLang="ko-KR" spc="-30" dirty="0"/>
              <a:t>, </a:t>
            </a:r>
            <a:r>
              <a:rPr lang="ko-KR" altLang="en-US" spc="-30" dirty="0"/>
              <a:t>진화론 영향으로 </a:t>
            </a:r>
            <a:r>
              <a:rPr lang="ko-KR" altLang="en-US" b="1" spc="-30" dirty="0"/>
              <a:t>진화심리학</a:t>
            </a:r>
            <a:r>
              <a:rPr lang="ko-KR" altLang="en-US" spc="-30" dirty="0"/>
              <a:t> 파생</a:t>
            </a:r>
            <a:r>
              <a:rPr lang="en-US" altLang="ko-KR" spc="-30" dirty="0"/>
              <a:t>, </a:t>
            </a:r>
            <a:r>
              <a:rPr lang="ko-KR" altLang="en-US" spc="-30" dirty="0"/>
              <a:t>뇌과학과의 교류로 인지신경심리학 탄생</a:t>
            </a:r>
            <a:endParaRPr lang="en-US" altLang="ko-KR" spc="-30" dirty="0"/>
          </a:p>
          <a:p>
            <a:r>
              <a:rPr lang="ko-KR" altLang="en-US" dirty="0"/>
              <a:t>행동경제학에 지대한 영향을 미치고 있음</a:t>
            </a:r>
            <a:r>
              <a:rPr lang="en-US" altLang="ko-KR" dirty="0"/>
              <a:t>.</a:t>
            </a: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5571" y="1901027"/>
            <a:ext cx="2838807" cy="21291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55571" y="4030133"/>
            <a:ext cx="2838807" cy="27392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인지심리학</a:t>
            </a:r>
            <a:r>
              <a:rPr lang="en-US" altLang="ko-KR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: </a:t>
            </a:r>
            <a:r>
              <a:rPr lang="en-US" altLang="ko-KR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'</a:t>
            </a:r>
            <a:r>
              <a:rPr lang="ko-KR" altLang="en-US" sz="14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인지과정</a:t>
            </a:r>
            <a:r>
              <a:rPr lang="en-US" altLang="ko-KR" sz="14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'</a:t>
            </a:r>
            <a:r>
              <a:rPr lang="ko-KR" altLang="en-US" sz="14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에 관심을 갖는 심리학</a:t>
            </a:r>
            <a:r>
              <a:rPr lang="en-US" altLang="ko-KR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 </a:t>
            </a:r>
            <a:r>
              <a:rPr lang="ko-KR" altLang="en-US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사람들은 내적</a:t>
            </a:r>
            <a:r>
              <a:rPr lang="en-US" altLang="ko-KR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, </a:t>
            </a:r>
            <a:r>
              <a:rPr lang="ko-KR" altLang="en-US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외적 정보를 받아들이고</a:t>
            </a:r>
            <a:r>
              <a:rPr lang="en-US" altLang="ko-KR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, </a:t>
            </a:r>
            <a:r>
              <a:rPr lang="ko-KR" altLang="en-US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이런 정보를 신경계 어디에 저장하고 사용</a:t>
            </a:r>
            <a:r>
              <a:rPr lang="en-US" altLang="ko-KR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 Ex) </a:t>
            </a:r>
            <a:r>
              <a:rPr lang="ko-KR" altLang="en-US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정원 꽃에 주의를 기울이고</a:t>
            </a:r>
            <a:r>
              <a:rPr lang="en-US" altLang="ko-KR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, </a:t>
            </a:r>
            <a:r>
              <a:rPr lang="ko-KR" altLang="en-US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이름을 배우며</a:t>
            </a:r>
            <a:r>
              <a:rPr lang="en-US" altLang="ko-KR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, </a:t>
            </a:r>
            <a:r>
              <a:rPr lang="ko-KR" altLang="en-US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기억하고</a:t>
            </a:r>
            <a:r>
              <a:rPr lang="en-US" altLang="ko-KR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, </a:t>
            </a:r>
            <a:r>
              <a:rPr lang="ko-KR" altLang="en-US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그 사실이나 느낌을 다른 사람에게 전달하고</a:t>
            </a:r>
            <a:r>
              <a:rPr lang="en-US" altLang="ko-KR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, </a:t>
            </a:r>
            <a:r>
              <a:rPr lang="ko-KR" altLang="en-US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꽃이 시들해진다면 꽃을 살리기 위해 대책을 세움</a:t>
            </a:r>
            <a:r>
              <a:rPr lang="en-US" altLang="ko-KR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 </a:t>
            </a:r>
            <a:r>
              <a:rPr lang="ko-KR" altLang="en-US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이러한 </a:t>
            </a:r>
            <a:r>
              <a:rPr lang="ko-KR" altLang="en-US" sz="14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문제해결하는 지적 과정</a:t>
            </a:r>
            <a:r>
              <a:rPr lang="ko-KR" altLang="en-US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을 </a:t>
            </a:r>
            <a:r>
              <a:rPr lang="ko-KR" altLang="en-US" sz="14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인지 </a:t>
            </a:r>
            <a:r>
              <a:rPr lang="en-US" altLang="ko-KR" sz="1400" b="1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(Cognition) </a:t>
            </a:r>
            <a:r>
              <a:rPr lang="ko-KR" altLang="en-US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과정이라고 함</a:t>
            </a:r>
            <a:r>
              <a:rPr lang="en-US" altLang="ko-KR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</a:t>
            </a:r>
            <a:endParaRPr lang="ko-KR" altLang="en-US" sz="14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9578" y="6159744"/>
            <a:ext cx="609600" cy="609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E52E45F-714C-4E5A-A381-73EA99AF4C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948" y="4197168"/>
            <a:ext cx="3311403" cy="266083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8BB2AE4-B75A-49BA-B0CC-4F367F35BA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1386" y="4519248"/>
            <a:ext cx="3287840" cy="2254518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4D7325A1-E3EA-420D-9D58-19444D1860DF}"/>
              </a:ext>
            </a:extLst>
          </p:cNvPr>
          <p:cNvSpPr/>
          <p:nvPr/>
        </p:nvSpPr>
        <p:spPr>
          <a:xfrm>
            <a:off x="7815072" y="4712208"/>
            <a:ext cx="999744" cy="384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58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026"/>
    </mc:Choice>
    <mc:Fallback xmlns="">
      <p:transition spd="slow" advTm="175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03" x="6062663" y="3538538"/>
          <p14:tracePt t="9558" x="6057900" y="3538538"/>
          <p14:tracePt t="9568" x="6053138" y="3538538"/>
          <p14:tracePt t="9580" x="6048375" y="3538538"/>
          <p14:tracePt t="9591" x="6038850" y="3538538"/>
          <p14:tracePt t="9602" x="6029325" y="3538538"/>
          <p14:tracePt t="9617" x="6019800" y="3533775"/>
          <p14:tracePt t="9634" x="6000750" y="3533775"/>
          <p14:tracePt t="9650" x="5948363" y="3533775"/>
          <p14:tracePt t="9667" x="5900738" y="3529013"/>
          <p14:tracePt t="9684" x="5781675" y="3519488"/>
          <p14:tracePt t="9701" x="5710238" y="3514725"/>
          <p14:tracePt t="9717" x="5562600" y="3495675"/>
          <p14:tracePt t="9734" x="5414963" y="3481388"/>
          <p14:tracePt t="9751" x="5053013" y="3429000"/>
          <p14:tracePt t="9767" x="4791075" y="3390900"/>
          <p14:tracePt t="9784" x="4233863" y="3314700"/>
          <p14:tracePt t="9801" x="3943350" y="3267075"/>
          <p14:tracePt t="9817" x="3438525" y="3181350"/>
          <p14:tracePt t="9834" x="3176588" y="3148013"/>
          <p14:tracePt t="9851" x="2838450" y="3105150"/>
          <p14:tracePt t="9867" x="2690813" y="3081338"/>
          <p14:tracePt t="9884" x="2519363" y="3057525"/>
          <p14:tracePt t="9901" x="2476500" y="3052763"/>
          <p14:tracePt t="9917" x="2390775" y="3043238"/>
          <p14:tracePt t="9934" x="2362200" y="3038475"/>
          <p14:tracePt t="9951" x="2333625" y="3028950"/>
          <p14:tracePt t="9967" x="2314575" y="3028950"/>
          <p14:tracePt t="9984" x="2286000" y="3028950"/>
          <p14:tracePt t="10001" x="2271713" y="3024188"/>
          <p14:tracePt t="10017" x="2243138" y="3019425"/>
          <p14:tracePt t="10034" x="2233613" y="3019425"/>
          <p14:tracePt t="10051" x="2224088" y="3019425"/>
          <p14:tracePt t="10067" x="2209800" y="3014663"/>
          <p14:tracePt t="10084" x="2205038" y="3014663"/>
          <p14:tracePt t="10142" x="2200275" y="3014663"/>
          <p14:tracePt t="11483" x="2195513" y="3009900"/>
          <p14:tracePt t="11493" x="2190750" y="3009900"/>
          <p14:tracePt t="12652" x="2190750" y="3000375"/>
          <p14:tracePt t="12663" x="2200275" y="2990850"/>
          <p14:tracePt t="12674" x="2214563" y="2971800"/>
          <p14:tracePt t="12686" x="2247900" y="2947988"/>
          <p14:tracePt t="12703" x="2281238" y="2928938"/>
          <p14:tracePt t="12720" x="2347913" y="2909888"/>
          <p14:tracePt t="12736" x="2386013" y="2900363"/>
          <p14:tracePt t="12753" x="2490788" y="2886075"/>
          <p14:tracePt t="12770" x="2547938" y="2881313"/>
          <p14:tracePt t="12786" x="2681288" y="2871788"/>
          <p14:tracePt t="12803" x="2728913" y="2862263"/>
          <p14:tracePt t="12820" x="2852738" y="2862263"/>
          <p14:tracePt t="12837" x="2905125" y="2862263"/>
          <p14:tracePt t="12853" x="3000375" y="2852738"/>
          <p14:tracePt t="12870" x="3009900" y="2847975"/>
          <p14:tracePt t="12887" x="3014663" y="2824163"/>
          <p14:tracePt t="12903" x="3009900" y="2814638"/>
          <p14:tracePt t="12920" x="3009900" y="2800350"/>
          <p14:tracePt t="12937" x="3014663" y="2790825"/>
          <p14:tracePt t="12953" x="3019425" y="2790825"/>
          <p14:tracePt t="12970" x="3043238" y="2781300"/>
          <p14:tracePt t="12987" x="3057525" y="2776538"/>
          <p14:tracePt t="13003" x="3124200" y="2767013"/>
          <p14:tracePt t="13020" x="3171825" y="2762250"/>
          <p14:tracePt t="13037" x="3252788" y="2752725"/>
          <p14:tracePt t="13053" x="3281363" y="2747963"/>
          <p14:tracePt t="13070" x="3333750" y="2738438"/>
          <p14:tracePt t="13087" x="3362325" y="2733675"/>
          <p14:tracePt t="13090" x="3386138" y="2733675"/>
          <p14:tracePt t="13103" x="3414713" y="2728913"/>
          <p14:tracePt t="13120" x="3429000" y="2728913"/>
          <p14:tracePt t="13137" x="3438525" y="2728913"/>
          <p14:tracePt t="17670" x="3471863" y="2752725"/>
          <p14:tracePt t="17681" x="3567113" y="2809875"/>
          <p14:tracePt t="17692" x="3629025" y="2833688"/>
          <p14:tracePt t="17703" x="3705225" y="2857500"/>
          <p14:tracePt t="17714" x="3848100" y="2905125"/>
          <p14:tracePt t="17726" x="3967163" y="2952750"/>
          <p14:tracePt t="17741" x="4100513" y="3000375"/>
          <p14:tracePt t="17757" x="4295775" y="3062288"/>
          <p14:tracePt t="17774" x="4633913" y="3171825"/>
          <p14:tracePt t="17790" x="4710113" y="3195638"/>
          <p14:tracePt t="17807" x="4852988" y="3248025"/>
          <p14:tracePt t="17824" x="4857750" y="3257550"/>
          <p14:tracePt t="17841" x="4848225" y="3262313"/>
          <p14:tracePt t="18063" x="4838700" y="3262313"/>
          <p14:tracePt t="18074" x="4833938" y="3267075"/>
          <p14:tracePt t="18085" x="4833938" y="3271838"/>
          <p14:tracePt t="18198" x="4838700" y="3271838"/>
          <p14:tracePt t="18209" x="4848225" y="3267075"/>
          <p14:tracePt t="18220" x="4852988" y="3267075"/>
          <p14:tracePt t="18232" x="4862513" y="3262313"/>
          <p14:tracePt t="18243" x="4881563" y="3252788"/>
          <p14:tracePt t="18258" x="4895850" y="3248025"/>
          <p14:tracePt t="18274" x="4943475" y="3228975"/>
          <p14:tracePt t="18291" x="5114925" y="3195638"/>
          <p14:tracePt t="18308" x="5238750" y="3171825"/>
          <p14:tracePt t="18324" x="5553075" y="3124200"/>
          <p14:tracePt t="18341" x="5729288" y="3090863"/>
          <p14:tracePt t="18358" x="6053138" y="3043238"/>
          <p14:tracePt t="18374" x="6153150" y="3028950"/>
          <p14:tracePt t="18391" x="6243638" y="3014663"/>
          <p14:tracePt t="18408" x="6253163" y="3009900"/>
          <p14:tracePt t="18424" x="6257925" y="3009900"/>
          <p14:tracePt t="18458" x="6262688" y="3005138"/>
          <p14:tracePt t="18479" x="6267450" y="3000375"/>
          <p14:tracePt t="18491" x="6267450" y="2995613"/>
          <p14:tracePt t="18508" x="6272213" y="2995613"/>
          <p14:tracePt t="18524" x="6276975" y="2990850"/>
          <p14:tracePt t="18558" x="6300788" y="2976563"/>
          <p14:tracePt t="18574" x="6315075" y="2967038"/>
          <p14:tracePt t="18591" x="6353175" y="2957513"/>
          <p14:tracePt t="18608" x="6372225" y="2952750"/>
          <p14:tracePt t="18624" x="6415088" y="2943225"/>
          <p14:tracePt t="18641" x="6438900" y="2938463"/>
          <p14:tracePt t="18658" x="6496050" y="2924175"/>
          <p14:tracePt t="18675" x="6519863" y="2919413"/>
          <p14:tracePt t="18691" x="6548438" y="2914650"/>
          <p14:tracePt t="18708" x="6581775" y="2909888"/>
          <p14:tracePt t="18725" x="6600825" y="2905125"/>
          <p14:tracePt t="18741" x="6605588" y="2905125"/>
          <p14:tracePt t="18758" x="6605588" y="2900363"/>
          <p14:tracePt t="18775" x="6634163" y="2895600"/>
          <p14:tracePt t="18791" x="6662738" y="2890838"/>
          <p14:tracePt t="18808" x="6743700" y="2881313"/>
          <p14:tracePt t="18825" x="6791325" y="2871788"/>
          <p14:tracePt t="18842" x="6881813" y="2857500"/>
          <p14:tracePt t="18858" x="6915150" y="2847975"/>
          <p14:tracePt t="18875" x="6958013" y="2843213"/>
          <p14:tracePt t="18892" x="6972300" y="2838450"/>
          <p14:tracePt t="18908" x="6981825" y="2828925"/>
          <p14:tracePt t="18925" x="6991350" y="2828925"/>
          <p14:tracePt t="29594" x="7000875" y="2838450"/>
          <p14:tracePt t="29618" x="7010400" y="2847975"/>
          <p14:tracePt t="29629" x="7043738" y="2881313"/>
          <p14:tracePt t="29640" x="7067550" y="2900363"/>
          <p14:tracePt t="29650" x="7091363" y="2924175"/>
          <p14:tracePt t="29667" x="7115175" y="2952750"/>
          <p14:tracePt t="29684" x="7167563" y="3019425"/>
          <p14:tracePt t="29700" x="7196138" y="3048000"/>
          <p14:tracePt t="29717" x="7224713" y="3090863"/>
          <p14:tracePt t="29734" x="7234238" y="3105150"/>
          <p14:tracePt t="29750" x="7239000" y="3119438"/>
          <p14:tracePt t="29767" x="7239000" y="3124200"/>
          <p14:tracePt t="29784" x="7239000" y="3133725"/>
          <p14:tracePt t="29801" x="7239000" y="3143250"/>
          <p14:tracePt t="29817" x="7239000" y="3148013"/>
          <p14:tracePt t="29834" x="7239000" y="3162300"/>
          <p14:tracePt t="29850" x="7239000" y="3171825"/>
          <p14:tracePt t="29867" x="7253288" y="3190875"/>
          <p14:tracePt t="29884" x="7267575" y="3200400"/>
          <p14:tracePt t="29900" x="7286625" y="3224213"/>
          <p14:tracePt t="29917" x="7305675" y="3238500"/>
          <p14:tracePt t="29934" x="7353300" y="3271838"/>
          <p14:tracePt t="29950" x="7400925" y="3295650"/>
          <p14:tracePt t="29967" x="7567613" y="3371850"/>
          <p14:tracePt t="29984" x="7662863" y="3414713"/>
          <p14:tracePt t="30001" x="7934325" y="3533775"/>
          <p14:tracePt t="30017" x="8048625" y="3590925"/>
          <p14:tracePt t="30034" x="8210550" y="3681413"/>
          <p14:tracePt t="30051" x="8281988" y="3719513"/>
          <p14:tracePt t="30067" x="8396288" y="3781425"/>
          <p14:tracePt t="30084" x="8448675" y="3800475"/>
          <p14:tracePt t="30101" x="8553450" y="3838575"/>
          <p14:tracePt t="30117" x="8605838" y="3857625"/>
          <p14:tracePt t="30134" x="8710613" y="3905250"/>
          <p14:tracePt t="30151" x="8758238" y="3924300"/>
          <p14:tracePt t="30167" x="8820150" y="3952875"/>
          <p14:tracePt t="30184" x="8829675" y="3962400"/>
          <p14:tracePt t="30495" x="8829675" y="3967163"/>
          <p14:tracePt t="30506" x="8839200" y="3971925"/>
          <p14:tracePt t="30517" x="8843963" y="3971925"/>
          <p14:tracePt t="30539" x="8843963" y="3986213"/>
          <p14:tracePt t="30551" x="8853488" y="4000500"/>
          <p14:tracePt t="30562" x="8863013" y="4019550"/>
          <p14:tracePt t="30573" x="8877300" y="4048125"/>
          <p14:tracePt t="30585" x="8901113" y="4090988"/>
          <p14:tracePt t="30601" x="8934450" y="4129088"/>
          <p14:tracePt t="30618" x="9005888" y="4214813"/>
          <p14:tracePt t="30635" x="9048750" y="4252913"/>
          <p14:tracePt t="30652" x="9148763" y="4310063"/>
          <p14:tracePt t="30668" x="9205913" y="4324350"/>
          <p14:tracePt t="30685" x="9263063" y="4333875"/>
          <p14:tracePt t="30701" x="9372600" y="4357688"/>
          <p14:tracePt t="30718" x="9410700" y="4367213"/>
          <p14:tracePt t="30735" x="9491663" y="4386263"/>
          <p14:tracePt t="30752" x="9520238" y="4395788"/>
          <p14:tracePt t="30768" x="9534525" y="4400550"/>
          <p14:tracePt t="30785" x="9539288" y="4400550"/>
          <p14:tracePt t="33588" x="9548813" y="4400550"/>
          <p14:tracePt t="33599" x="9558338" y="4400550"/>
          <p14:tracePt t="33622" x="9563100" y="4400550"/>
          <p14:tracePt t="33655" x="9567863" y="4400550"/>
          <p14:tracePt t="33678" x="9577388" y="4395788"/>
          <p14:tracePt t="33689" x="9591675" y="4395788"/>
          <p14:tracePt t="33701" x="9605963" y="4391025"/>
          <p14:tracePt t="33712" x="9615488" y="4386263"/>
          <p14:tracePt t="33723" x="9620250" y="4381500"/>
          <p14:tracePt t="33737" x="9625013" y="4381500"/>
          <p14:tracePt t="33757" x="9629775" y="4381500"/>
          <p14:tracePt t="33770" x="9634538" y="4381500"/>
          <p14:tracePt t="33791" x="9639300" y="4381500"/>
          <p14:tracePt t="33804" x="9639300" y="4376738"/>
          <p14:tracePt t="33820" x="9644063" y="4376738"/>
          <p14:tracePt t="33837" x="9648825" y="4371975"/>
          <p14:tracePt t="33854" x="9653588" y="4367213"/>
          <p14:tracePt t="34184" x="9658350" y="4362450"/>
          <p14:tracePt t="34207" x="9663113" y="4357688"/>
          <p14:tracePt t="34229" x="9672638" y="4352925"/>
          <p14:tracePt t="34240" x="9672638" y="4348163"/>
          <p14:tracePt t="34263" x="9672638" y="4343400"/>
          <p14:tracePt t="34274" x="9658350" y="4343400"/>
          <p14:tracePt t="34285" x="9653588" y="4343400"/>
          <p14:tracePt t="34657" x="9658350" y="4348163"/>
          <p14:tracePt t="34703" x="9663113" y="4348163"/>
          <p14:tracePt t="34713" x="9667875" y="4348163"/>
          <p14:tracePt t="34725" x="9672638" y="4348163"/>
          <p14:tracePt t="35749" x="9677400" y="4348163"/>
          <p14:tracePt t="35771" x="9682163" y="4348163"/>
          <p14:tracePt t="35794" x="9686925" y="4348163"/>
          <p14:tracePt t="35805" x="9691688" y="4348163"/>
          <p14:tracePt t="35828" x="9696450" y="4348163"/>
          <p14:tracePt t="35839" x="9701213" y="4348163"/>
          <p14:tracePt t="35850" x="9710738" y="4348163"/>
          <p14:tracePt t="35861" x="9725025" y="4348163"/>
          <p14:tracePt t="35872" x="9739313" y="4357688"/>
          <p14:tracePt t="35889" x="9782175" y="4362450"/>
          <p14:tracePt t="35906" x="9901238" y="4371975"/>
          <p14:tracePt t="35922" x="9972675" y="4376738"/>
          <p14:tracePt t="35939" x="10120313" y="4391025"/>
          <p14:tracePt t="35956" x="10177463" y="4395788"/>
          <p14:tracePt t="35972" x="10272713" y="4405313"/>
          <p14:tracePt t="35989" x="10310813" y="4410075"/>
          <p14:tracePt t="36006" x="10358438" y="4419600"/>
          <p14:tracePt t="36022" x="10372725" y="4419600"/>
          <p14:tracePt t="36039" x="10382250" y="4419600"/>
          <p14:tracePt t="36056" x="10391775" y="4424363"/>
          <p14:tracePt t="36073" x="10382250" y="4429125"/>
          <p14:tracePt t="36378" x="10387013" y="4429125"/>
          <p14:tracePt t="36390" x="10406063" y="4438650"/>
          <p14:tracePt t="36401" x="10420350" y="4443413"/>
          <p14:tracePt t="36479" x="10420350" y="4438650"/>
          <p14:tracePt t="36547" x="10420350" y="4433888"/>
          <p14:tracePt t="36570" x="10420350" y="4429125"/>
          <p14:tracePt t="36592" x="10420350" y="4424363"/>
          <p14:tracePt t="36615" x="10415588" y="4419600"/>
          <p14:tracePt t="36637" x="10415588" y="4414838"/>
          <p14:tracePt t="36648" x="10410825" y="4410075"/>
          <p14:tracePt t="37246" x="10410825" y="4405313"/>
          <p14:tracePt t="37257" x="10401300" y="4405313"/>
          <p14:tracePt t="37267" x="10396538" y="4405313"/>
          <p14:tracePt t="37402" x="10396538" y="4400550"/>
          <p14:tracePt t="37414" x="10391775" y="4395788"/>
          <p14:tracePt t="37425" x="10377488" y="4395788"/>
          <p14:tracePt t="37436" x="10372725" y="4391025"/>
          <p14:tracePt t="37458" x="10367963" y="4391025"/>
          <p14:tracePt t="37515" x="10363200" y="4391025"/>
          <p14:tracePt t="37537" x="10358438" y="4386263"/>
          <p14:tracePt t="37560" x="10353675" y="4386263"/>
          <p14:tracePt t="37627" x="10348913" y="4386263"/>
          <p14:tracePt t="37751" x="10344150" y="4386263"/>
          <p14:tracePt t="37762" x="10344150" y="4381500"/>
          <p14:tracePt t="37773" x="10339388" y="4381500"/>
          <p14:tracePt t="37785" x="10329863" y="4376738"/>
          <p14:tracePt t="37796" x="10325100" y="4371975"/>
          <p14:tracePt t="37807" x="10315575" y="4371975"/>
          <p14:tracePt t="37824" x="10301288" y="4367213"/>
          <p14:tracePt t="37841" x="10272713" y="4357688"/>
          <p14:tracePt t="37857" x="10258425" y="4357688"/>
          <p14:tracePt t="37874" x="10244138" y="4348163"/>
          <p14:tracePt t="37891" x="10239375" y="4348163"/>
          <p14:tracePt t="37907" x="10234613" y="4348163"/>
          <p14:tracePt t="37924" x="10229850" y="4343400"/>
          <p14:tracePt t="37941" x="10215563" y="4343400"/>
          <p14:tracePt t="37957" x="10186988" y="4338638"/>
          <p14:tracePt t="37974" x="10172700" y="4338638"/>
          <p14:tracePt t="37991" x="10139363" y="4329113"/>
          <p14:tracePt t="38007" x="10120313" y="4324350"/>
          <p14:tracePt t="38024" x="10086975" y="4319588"/>
          <p14:tracePt t="38041" x="10077450" y="4319588"/>
          <p14:tracePt t="38057" x="10067925" y="4319588"/>
          <p14:tracePt t="38091" x="10044113" y="4319588"/>
          <p14:tracePt t="38107" x="10020300" y="4324350"/>
          <p14:tracePt t="38124" x="9939338" y="4329113"/>
          <p14:tracePt t="38141" x="9891713" y="4329113"/>
          <p14:tracePt t="38157" x="9805988" y="4329113"/>
          <p14:tracePt t="38174" x="9772650" y="4333875"/>
          <p14:tracePt t="38191" x="9729788" y="4338638"/>
          <p14:tracePt t="38208" x="9720263" y="4338638"/>
          <p14:tracePt t="38224" x="9710738" y="4338638"/>
          <p14:tracePt t="38241" x="9701213" y="4338638"/>
          <p14:tracePt t="38257" x="9677400" y="4338638"/>
          <p14:tracePt t="38274" x="9658350" y="4338638"/>
          <p14:tracePt t="38291" x="9625013" y="4338638"/>
          <p14:tracePt t="38308" x="9610725" y="4333875"/>
          <p14:tracePt t="38324" x="9596438" y="4329113"/>
          <p14:tracePt t="38341" x="9577388" y="4324350"/>
          <p14:tracePt t="38797" x="9582150" y="4324350"/>
          <p14:tracePt t="38808" x="9586913" y="4324350"/>
          <p14:tracePt t="38820" x="9596438" y="4324350"/>
          <p14:tracePt t="38831" x="9615488" y="4324350"/>
          <p14:tracePt t="38842" x="9644063" y="4319588"/>
          <p14:tracePt t="38858" x="9682163" y="4319588"/>
          <p14:tracePt t="38875" x="9763125" y="4319588"/>
          <p14:tracePt t="38891" x="9810750" y="4319588"/>
          <p14:tracePt t="38908" x="9848850" y="4319588"/>
          <p14:tracePt t="38925" x="9910763" y="4319588"/>
          <p14:tracePt t="38942" x="9934575" y="4319588"/>
          <p14:tracePt t="38958" x="9939338" y="4319588"/>
          <p14:tracePt t="38991" x="9944100" y="4319588"/>
          <p14:tracePt t="39008" x="9948863" y="4319588"/>
          <p14:tracePt t="39025" x="9963150" y="4319588"/>
          <p14:tracePt t="39041" x="9972675" y="4319588"/>
          <p14:tracePt t="39058" x="9991725" y="4319588"/>
          <p14:tracePt t="39075" x="10001250" y="4319588"/>
          <p14:tracePt t="39092" x="10025063" y="4319588"/>
          <p14:tracePt t="39108" x="10034588" y="4319588"/>
          <p14:tracePt t="39125" x="10048875" y="4319588"/>
          <p14:tracePt t="39142" x="10053638" y="4319588"/>
          <p14:tracePt t="39654" x="10058400" y="4319588"/>
          <p14:tracePt t="39675" x="10063163" y="4319588"/>
          <p14:tracePt t="39697" x="10067925" y="4319588"/>
          <p14:tracePt t="39719" x="10072688" y="4319588"/>
          <p14:tracePt t="39730" x="10077450" y="4319588"/>
          <p14:tracePt t="39742" x="10082213" y="4319588"/>
          <p14:tracePt t="39753" x="10096500" y="4319588"/>
          <p14:tracePt t="39764" x="10110788" y="4319588"/>
          <p14:tracePt t="39775" x="10125075" y="4319588"/>
          <p14:tracePt t="39792" x="10139363" y="4319588"/>
          <p14:tracePt t="39809" x="10167938" y="4329113"/>
          <p14:tracePt t="39826" x="10186988" y="4329113"/>
          <p14:tracePt t="39842" x="10229850" y="4338638"/>
          <p14:tracePt t="39859" x="10258425" y="4343400"/>
          <p14:tracePt t="39876" x="10291763" y="4348163"/>
          <p14:tracePt t="39892" x="10358438" y="4357688"/>
          <p14:tracePt t="39909" x="10410825" y="4362450"/>
          <p14:tracePt t="39926" x="10429875" y="4362450"/>
          <p14:tracePt t="39942" x="10444163" y="4362450"/>
          <p14:tracePt t="39959" x="10472738" y="4357688"/>
          <p14:tracePt t="39976" x="10482263" y="4352925"/>
          <p14:tracePt t="39992" x="10501313" y="4348163"/>
          <p14:tracePt t="40009" x="10501313" y="4343400"/>
          <p14:tracePt t="40026" x="10510838" y="4343400"/>
          <p14:tracePt t="42027" x="10510838" y="4329113"/>
          <p14:tracePt t="42037" x="10506075" y="4324350"/>
          <p14:tracePt t="50589" x="10501313" y="4329113"/>
          <p14:tracePt t="50723" x="10496550" y="4329113"/>
          <p14:tracePt t="50734" x="10496550" y="4333875"/>
          <p14:tracePt t="50745" x="10487025" y="4333875"/>
          <p14:tracePt t="50756" x="10477500" y="4338638"/>
          <p14:tracePt t="50768" x="10467975" y="4338638"/>
          <p14:tracePt t="50784" x="10458450" y="4343400"/>
          <p14:tracePt t="50801" x="10444163" y="4343400"/>
          <p14:tracePt t="50818" x="10439400" y="4348163"/>
          <p14:tracePt t="50835" x="10434638" y="4352925"/>
          <p14:tracePt t="50869" x="10429875" y="4352925"/>
          <p14:tracePt t="50885" x="10425113" y="4357688"/>
          <p14:tracePt t="50901" x="10410825" y="4362450"/>
          <p14:tracePt t="50918" x="10401300" y="4367213"/>
          <p14:tracePt t="50935" x="10396538" y="4367213"/>
          <p14:tracePt t="50951" x="10387013" y="4367213"/>
          <p14:tracePt t="51195" x="10391775" y="4362450"/>
          <p14:tracePt t="51206" x="10396538" y="4362450"/>
          <p14:tracePt t="51218" x="10401300" y="4357688"/>
          <p14:tracePt t="51229" x="10406063" y="4357688"/>
          <p14:tracePt t="51240" x="10410825" y="4357688"/>
          <p14:tracePt t="51262" x="10410825" y="4352925"/>
          <p14:tracePt t="51274" x="10415588" y="4352925"/>
          <p14:tracePt t="51297" x="10420350" y="4352925"/>
          <p14:tracePt t="51319" x="10425113" y="4352925"/>
          <p14:tracePt t="51330" x="10429875" y="4348163"/>
          <p14:tracePt t="51613" x="10425113" y="4348163"/>
          <p14:tracePt t="51768" x="10425113" y="4338638"/>
          <p14:tracePt t="51785" x="10429875" y="4338638"/>
          <p14:tracePt t="51802" x="10434638" y="4333875"/>
          <p14:tracePt t="51835" x="10444163" y="4329113"/>
          <p14:tracePt t="51852" x="10448925" y="4329113"/>
          <p14:tracePt t="51869" x="10458450" y="4324350"/>
          <p14:tracePt t="51885" x="10463213" y="4324350"/>
          <p14:tracePt t="51902" x="10467975" y="4324350"/>
          <p14:tracePt t="51984" x="10477500" y="4324350"/>
          <p14:tracePt t="51994" x="10487025" y="4324350"/>
          <p14:tracePt t="52006" x="10501313" y="4324350"/>
          <p14:tracePt t="52019" x="10515600" y="4324350"/>
          <p14:tracePt t="52035" x="10529888" y="4329113"/>
          <p14:tracePt t="52052" x="10548938" y="4338638"/>
          <p14:tracePt t="52069" x="10563225" y="4338638"/>
          <p14:tracePt t="52086" x="10582275" y="4343400"/>
          <p14:tracePt t="52102" x="10591800" y="4343400"/>
          <p14:tracePt t="52119" x="10620375" y="4343400"/>
          <p14:tracePt t="52136" x="10634663" y="4343400"/>
          <p14:tracePt t="52152" x="10672763" y="4343400"/>
          <p14:tracePt t="52169" x="10691813" y="4343400"/>
          <p14:tracePt t="52186" x="10725150" y="4348163"/>
          <p14:tracePt t="52202" x="10734675" y="4352925"/>
          <p14:tracePt t="52219" x="10763250" y="4352925"/>
          <p14:tracePt t="52236" x="10777538" y="4352925"/>
          <p14:tracePt t="52252" x="10791825" y="4352925"/>
          <p14:tracePt t="52269" x="10796588" y="4352925"/>
          <p14:tracePt t="52322" x="10801350" y="4352925"/>
          <p14:tracePt t="52331" x="10806113" y="4352925"/>
          <p14:tracePt t="52343" x="10815638" y="4352925"/>
          <p14:tracePt t="52355" x="10825163" y="4352925"/>
          <p14:tracePt t="52369" x="10829925" y="4352925"/>
          <p14:tracePt t="52386" x="10839450" y="4352925"/>
          <p14:tracePt t="52403" x="10858500" y="4352925"/>
          <p14:tracePt t="52419" x="10872788" y="4352925"/>
          <p14:tracePt t="52985" x="10877550" y="4352925"/>
          <p14:tracePt t="52996" x="10882313" y="4352925"/>
          <p14:tracePt t="53006" x="10887075" y="4352925"/>
          <p14:tracePt t="53020" x="10891838" y="4348163"/>
          <p14:tracePt t="53036" x="10901363" y="4348163"/>
          <p14:tracePt t="53053" x="10910888" y="4348163"/>
          <p14:tracePt t="53070" x="10915650" y="4348163"/>
          <p14:tracePt t="53086" x="10934700" y="4348163"/>
          <p14:tracePt t="53103" x="10939463" y="4348163"/>
          <p14:tracePt t="53120" x="10948988" y="4343400"/>
          <p14:tracePt t="53136" x="10953750" y="4343400"/>
          <p14:tracePt t="54133" x="10948988" y="4343400"/>
          <p14:tracePt t="54144" x="10944225" y="4348163"/>
          <p14:tracePt t="54154" x="10939463" y="4348163"/>
          <p14:tracePt t="54165" x="10929938" y="4352925"/>
          <p14:tracePt t="54177" x="10910888" y="4357688"/>
          <p14:tracePt t="54188" x="10882313" y="4362450"/>
          <p14:tracePt t="54204" x="10858500" y="4367213"/>
          <p14:tracePt t="54221" x="10791825" y="4376738"/>
          <p14:tracePt t="54237" x="10744200" y="4381500"/>
          <p14:tracePt t="54254" x="10644188" y="4395788"/>
          <p14:tracePt t="54271" x="10591800" y="4405313"/>
          <p14:tracePt t="54287" x="10487025" y="4424363"/>
          <p14:tracePt t="54304" x="10434638" y="4438650"/>
          <p14:tracePt t="54321" x="10348913" y="4457700"/>
          <p14:tracePt t="54337" x="10315575" y="4467225"/>
          <p14:tracePt t="54354" x="10282238" y="4481513"/>
          <p14:tracePt t="54371" x="10229850" y="4510088"/>
          <p14:tracePt t="54388" x="10206038" y="4514850"/>
          <p14:tracePt t="54404" x="10163175" y="4533900"/>
          <p14:tracePt t="54421" x="10148888" y="4543425"/>
          <p14:tracePt t="54438" x="10125075" y="4548188"/>
          <p14:tracePt t="54454" x="10120313" y="4552950"/>
          <p14:tracePt t="54471" x="10106025" y="4557713"/>
          <p14:tracePt t="54487" x="10101263" y="4562475"/>
          <p14:tracePt t="54504" x="10096500" y="4567238"/>
          <p14:tracePt t="54521" x="10091738" y="4572000"/>
          <p14:tracePt t="54537" x="10086975" y="4572000"/>
          <p14:tracePt t="54554" x="10082213" y="4576763"/>
          <p14:tracePt t="54571" x="10082213" y="4581525"/>
          <p14:tracePt t="55414" x="10086975" y="4581525"/>
          <p14:tracePt t="64450" x="10082213" y="4581525"/>
          <p14:tracePt t="64460" x="10053638" y="4591050"/>
          <p14:tracePt t="64472" x="10039350" y="4591050"/>
          <p14:tracePt t="64483" x="10025063" y="4595813"/>
          <p14:tracePt t="64496" x="10015538" y="4595813"/>
          <p14:tracePt t="64513" x="10006013" y="4600575"/>
          <p14:tracePt t="64529" x="9977438" y="4605338"/>
          <p14:tracePt t="64546" x="9958388" y="4610100"/>
          <p14:tracePt t="64562" x="9910763" y="4624388"/>
          <p14:tracePt t="64579" x="9882188" y="4633913"/>
          <p14:tracePt t="64583" x="9863138" y="4643438"/>
          <p14:tracePt t="64596" x="9844088" y="4648200"/>
          <p14:tracePt t="64613" x="9834563" y="4657725"/>
          <p14:tracePt t="64629" x="9825038" y="4662488"/>
          <p14:tracePt t="64707" x="9825038" y="4657725"/>
          <p14:tracePt t="64717" x="9834563" y="4657725"/>
          <p14:tracePt t="64728" x="9839325" y="4652963"/>
          <p14:tracePt t="64741" x="9848850" y="4648200"/>
          <p14:tracePt t="64752" x="9867900" y="4643438"/>
          <p14:tracePt t="64763" x="9891713" y="4633913"/>
          <p14:tracePt t="64779" x="9925050" y="4629150"/>
          <p14:tracePt t="64796" x="10001250" y="4619625"/>
          <p14:tracePt t="64813" x="10048875" y="4614863"/>
          <p14:tracePt t="64829" x="10134600" y="4605338"/>
          <p14:tracePt t="64846" x="10182225" y="4600575"/>
          <p14:tracePt t="64863" x="10215563" y="4595813"/>
          <p14:tracePt t="64879" x="10248900" y="4586288"/>
          <p14:tracePt t="64896" x="10272713" y="4581525"/>
          <p14:tracePt t="64913" x="10277475" y="4576763"/>
          <p14:tracePt t="65032" x="10272713" y="4576763"/>
          <p14:tracePt t="65056" x="10267950" y="4576763"/>
          <p14:tracePt t="65079" x="10263188" y="4576763"/>
          <p14:tracePt t="65089" x="10258425" y="4576763"/>
          <p14:tracePt t="65112" x="10253663" y="4576763"/>
          <p14:tracePt t="65124" x="10248900" y="4581525"/>
          <p14:tracePt t="65135" x="10244138" y="4581525"/>
          <p14:tracePt t="65146" x="10229850" y="4586288"/>
          <p14:tracePt t="65163" x="10215563" y="4595813"/>
          <p14:tracePt t="65180" x="10172700" y="4610100"/>
          <p14:tracePt t="65196" x="10144125" y="4619625"/>
          <p14:tracePt t="65213" x="10086975" y="4638675"/>
          <p14:tracePt t="65230" x="10053638" y="4648200"/>
          <p14:tracePt t="65246" x="9996488" y="4657725"/>
          <p14:tracePt t="65263" x="9982200" y="4662488"/>
          <p14:tracePt t="65280" x="9958388" y="4667250"/>
          <p14:tracePt t="65296" x="9944100" y="4672013"/>
          <p14:tracePt t="65313" x="9891713" y="4686300"/>
          <p14:tracePt t="65330" x="9848850" y="4695825"/>
          <p14:tracePt t="65347" x="9772650" y="4719638"/>
          <p14:tracePt t="65363" x="9734550" y="4733925"/>
          <p14:tracePt t="65380" x="9677400" y="4757738"/>
          <p14:tracePt t="65397" x="9653588" y="4767263"/>
          <p14:tracePt t="65413" x="9634538" y="4776788"/>
          <p14:tracePt t="65430" x="9582150" y="4795838"/>
          <p14:tracePt t="65447" x="9544050" y="4800600"/>
          <p14:tracePt t="65463" x="9467850" y="4805363"/>
          <p14:tracePt t="65480" x="9429750" y="4805363"/>
          <p14:tracePt t="65497" x="9386888" y="4805363"/>
          <p14:tracePt t="65513" x="9372600" y="4800600"/>
          <p14:tracePt t="65530" x="9363075" y="4795838"/>
          <p14:tracePt t="65547" x="9358313" y="4795838"/>
          <p14:tracePt t="65563" x="9353550" y="4795838"/>
          <p14:tracePt t="65640" x="9353550" y="4791075"/>
          <p14:tracePt t="65675" x="9353550" y="4786313"/>
          <p14:tracePt t="66317" x="9363075" y="4781550"/>
          <p14:tracePt t="66327" x="9386888" y="4776788"/>
          <p14:tracePt t="66338" x="9415463" y="4772025"/>
          <p14:tracePt t="66349" x="9453563" y="4772025"/>
          <p14:tracePt t="66364" x="9496425" y="4772025"/>
          <p14:tracePt t="66381" x="9534525" y="4772025"/>
          <p14:tracePt t="66397" x="9615488" y="4781550"/>
          <p14:tracePt t="66414" x="9639300" y="4786313"/>
          <p14:tracePt t="66431" x="9677400" y="4795838"/>
          <p14:tracePt t="66448" x="9691688" y="4795838"/>
          <p14:tracePt t="66464" x="9715500" y="4795838"/>
          <p14:tracePt t="66481" x="9725025" y="4795838"/>
          <p14:tracePt t="66497" x="9744075" y="4795838"/>
          <p14:tracePt t="66514" x="9748838" y="4795838"/>
          <p14:tracePt t="66547" x="9748838" y="4791075"/>
          <p14:tracePt t="68634" x="9739313" y="4795838"/>
          <p14:tracePt t="68644" x="9729788" y="4805363"/>
          <p14:tracePt t="68656" x="9725025" y="4810125"/>
          <p14:tracePt t="68667" x="9715500" y="4819650"/>
          <p14:tracePt t="68683" x="9701213" y="4829175"/>
          <p14:tracePt t="68699" x="9686925" y="4852988"/>
          <p14:tracePt t="68716" x="9672638" y="4862513"/>
          <p14:tracePt t="68733" x="9663113" y="4876800"/>
          <p14:tracePt t="68749" x="9639300" y="4900613"/>
          <p14:tracePt t="68766" x="9629775" y="4910138"/>
          <p14:tracePt t="68783" x="9615488" y="4933950"/>
          <p14:tracePt t="68799" x="9605963" y="4938713"/>
          <p14:tracePt t="68816" x="9591675" y="4953000"/>
          <p14:tracePt t="68833" x="9591675" y="4957763"/>
          <p14:tracePt t="68849" x="9586913" y="4962525"/>
          <p14:tracePt t="68960" x="9582150" y="4967288"/>
          <p14:tracePt t="68981" x="9582150" y="4972050"/>
          <p14:tracePt t="68993" x="9577388" y="4976813"/>
          <p14:tracePt t="69016" x="9577388" y="4981575"/>
          <p14:tracePt t="69500" x="9582150" y="4981575"/>
          <p14:tracePt t="69522" x="9586913" y="4981575"/>
          <p14:tracePt t="69556" x="9591675" y="4981575"/>
          <p14:tracePt t="69567" x="9596438" y="4981575"/>
          <p14:tracePt t="69589" x="9601200" y="4981575"/>
          <p14:tracePt t="69612" x="9605963" y="4981575"/>
          <p14:tracePt t="69623" x="9615488" y="4981575"/>
          <p14:tracePt t="69634" x="9625013" y="4981575"/>
          <p14:tracePt t="69646" x="9634538" y="4986338"/>
          <p14:tracePt t="69657" x="9644063" y="4986338"/>
          <p14:tracePt t="69668" x="9653588" y="4986338"/>
          <p14:tracePt t="69683" x="9663113" y="4986338"/>
          <p14:tracePt t="69700" x="9667875" y="4986338"/>
          <p14:tracePt t="69717" x="9682163" y="4986338"/>
          <p14:tracePt t="69733" x="9686925" y="4986338"/>
          <p14:tracePt t="69750" x="9696450" y="4986338"/>
          <p14:tracePt t="69767" x="9705975" y="4986338"/>
          <p14:tracePt t="69783" x="9715500" y="4986338"/>
          <p14:tracePt t="69817" x="9720263" y="4986338"/>
          <p14:tracePt t="69905" x="9725025" y="4986338"/>
          <p14:tracePt t="69972" x="9729788" y="4986338"/>
          <p14:tracePt t="69983" x="9734550" y="4986338"/>
          <p14:tracePt t="69994" x="9739313" y="4981575"/>
          <p14:tracePt t="70006" x="9748838" y="4976813"/>
          <p14:tracePt t="70017" x="9767888" y="4976813"/>
          <p14:tracePt t="70034" x="9796463" y="4976813"/>
          <p14:tracePt t="70050" x="9834563" y="4976813"/>
          <p14:tracePt t="70067" x="9848850" y="4976813"/>
          <p14:tracePt t="70084" x="9867900" y="4976813"/>
          <p14:tracePt t="70100" x="9877425" y="4976813"/>
          <p14:tracePt t="70118" x="9882188" y="4976813"/>
          <p14:tracePt t="70134" x="9886950" y="4976813"/>
          <p14:tracePt t="70150" x="9901238" y="4976813"/>
          <p14:tracePt t="70167" x="9920288" y="4981575"/>
          <p14:tracePt t="70184" x="9963150" y="4991100"/>
          <p14:tracePt t="70201" x="9977438" y="4995863"/>
          <p14:tracePt t="70217" x="9986963" y="4995863"/>
          <p14:tracePt t="70234" x="9996488" y="5000625"/>
          <p14:tracePt t="71660" x="9991725" y="5000625"/>
          <p14:tracePt t="71694" x="9986963" y="5005388"/>
          <p14:tracePt t="71716" x="9982200" y="5010150"/>
          <p14:tracePt t="71727" x="9977438" y="5010150"/>
          <p14:tracePt t="71738" x="9972675" y="5014913"/>
          <p14:tracePt t="71750" x="9963150" y="5019675"/>
          <p14:tracePt t="71761" x="9958388" y="5019675"/>
          <p14:tracePt t="71772" x="9948863" y="5029200"/>
          <p14:tracePt t="71785" x="9934575" y="5033963"/>
          <p14:tracePt t="71802" x="9929813" y="5043488"/>
          <p14:tracePt t="71818" x="9915525" y="5053013"/>
          <p14:tracePt t="71835" x="9910763" y="5057775"/>
          <p14:tracePt t="71852" x="9886950" y="5081588"/>
          <p14:tracePt t="71869" x="9872663" y="5095875"/>
          <p14:tracePt t="71885" x="9853613" y="5124450"/>
          <p14:tracePt t="71902" x="9844088" y="5138738"/>
          <p14:tracePt t="71919" x="9834563" y="5162550"/>
          <p14:tracePt t="71935" x="9834563" y="5172075"/>
          <p14:tracePt t="71952" x="9834563" y="5181600"/>
          <p14:tracePt t="72053" x="9834563" y="5186363"/>
          <p14:tracePt t="72222" x="9839325" y="5186363"/>
          <p14:tracePt t="72234" x="9844088" y="5186363"/>
          <p14:tracePt t="72245" x="9853613" y="5181600"/>
          <p14:tracePt t="72256" x="9863138" y="5176838"/>
          <p14:tracePt t="72269" x="9886950" y="5176838"/>
          <p14:tracePt t="72286" x="9929813" y="5181600"/>
          <p14:tracePt t="72302" x="10039350" y="5205413"/>
          <p14:tracePt t="72319" x="10091738" y="5214938"/>
          <p14:tracePt t="72336" x="10144125" y="5224463"/>
          <p14:tracePt t="72352" x="10148888" y="5224463"/>
          <p14:tracePt t="72402" x="10144125" y="5219700"/>
          <p14:tracePt t="72425" x="10139363" y="5214938"/>
          <p14:tracePt t="75958" x="10148888" y="5210175"/>
          <p14:tracePt t="75969" x="10182225" y="5205413"/>
          <p14:tracePt t="75980" x="10196513" y="5200650"/>
          <p14:tracePt t="75991" x="10210800" y="5195888"/>
          <p14:tracePt t="76005" x="10229850" y="5191125"/>
          <p14:tracePt t="76022" x="10258425" y="5191125"/>
          <p14:tracePt t="76039" x="10315575" y="5191125"/>
          <p14:tracePt t="76055" x="10363200" y="5200650"/>
          <p14:tracePt t="76072" x="10453688" y="5219700"/>
          <p14:tracePt t="76089" x="10496550" y="5224463"/>
          <p14:tracePt t="76093" x="10534650" y="5229225"/>
          <p14:tracePt t="76105" x="10563225" y="5229225"/>
          <p14:tracePt t="76122" x="10582275" y="5229225"/>
          <p14:tracePt t="76139" x="10591800" y="5229225"/>
          <p14:tracePt t="76453" x="10596563" y="5229225"/>
          <p14:tracePt t="76464" x="10601325" y="5229225"/>
          <p14:tracePt t="76498" x="10606088" y="5224463"/>
          <p14:tracePt t="76532" x="10620375" y="5214938"/>
          <p14:tracePt t="76553" x="10625138" y="5210175"/>
          <p14:tracePt t="76565" x="10629900" y="5210175"/>
          <p14:tracePt t="76576" x="10629900" y="5205413"/>
          <p14:tracePt t="76587" x="10634663" y="5205413"/>
          <p14:tracePt t="76599" x="10634663" y="5200650"/>
          <p14:tracePt t="76610" x="10639425" y="5200650"/>
          <p14:tracePt t="76632" x="10644188" y="5200650"/>
          <p14:tracePt t="76644" x="10648950" y="5195888"/>
          <p14:tracePt t="76666" x="10653713" y="5195888"/>
          <p14:tracePt t="76734" x="10658475" y="5195888"/>
          <p14:tracePt t="77160" x="10653713" y="5195888"/>
          <p14:tracePt t="77893" x="10653713" y="5191125"/>
          <p14:tracePt t="77904" x="10644188" y="5191125"/>
          <p14:tracePt t="77937" x="10639425" y="5191125"/>
          <p14:tracePt t="77960" x="10634663" y="5191125"/>
          <p14:tracePt t="77971" x="10629900" y="5195888"/>
          <p14:tracePt t="77982" x="10625138" y="5200650"/>
          <p14:tracePt t="77993" x="10610850" y="5200650"/>
          <p14:tracePt t="78007" x="10596563" y="5210175"/>
          <p14:tracePt t="78024" x="10587038" y="5214938"/>
          <p14:tracePt t="78040" x="10539413" y="5248275"/>
          <p14:tracePt t="78057" x="10510838" y="5267325"/>
          <p14:tracePt t="78074" x="10448925" y="5295900"/>
          <p14:tracePt t="78090" x="10410825" y="5310188"/>
          <p14:tracePt t="78094" x="10387013" y="5319713"/>
          <p14:tracePt t="78107" x="10363200" y="5329238"/>
          <p14:tracePt t="78124" x="10344150" y="5338763"/>
          <p14:tracePt t="78140" x="10315575" y="5343525"/>
          <p14:tracePt t="78157" x="10310813" y="5348288"/>
          <p14:tracePt t="78174" x="10296525" y="5353050"/>
          <p14:tracePt t="78190" x="10287000" y="5362575"/>
          <p14:tracePt t="78207" x="10267950" y="5372100"/>
          <p14:tracePt t="78224" x="10263188" y="5376863"/>
          <p14:tracePt t="78240" x="10258425" y="5381625"/>
          <p14:tracePt t="78257" x="10253663" y="5381625"/>
          <p14:tracePt t="79445" x="10272713" y="5381625"/>
          <p14:tracePt t="79456" x="10287000" y="5381625"/>
          <p14:tracePt t="79468" x="10301288" y="5376863"/>
          <p14:tracePt t="79479" x="10325100" y="5372100"/>
          <p14:tracePt t="79492" x="10377488" y="5362575"/>
          <p14:tracePt t="79508" x="10448925" y="5357813"/>
          <p14:tracePt t="79525" x="10548938" y="5353050"/>
          <p14:tracePt t="79542" x="10587038" y="5353050"/>
          <p14:tracePt t="79558" x="10648950" y="5357813"/>
          <p14:tracePt t="79575" x="10663238" y="5357813"/>
          <p14:tracePt t="79578" x="10668000" y="5362575"/>
          <p14:tracePt t="79760" x="10668000" y="5367338"/>
          <p14:tracePt t="79850" x="10663238" y="5367338"/>
          <p14:tracePt t="79872" x="10663238" y="5372100"/>
          <p14:tracePt t="79897" x="10658475" y="5372100"/>
          <p14:tracePt t="79928" x="10653713" y="5372100"/>
          <p14:tracePt t="80018" x="10653713" y="5376863"/>
          <p14:tracePt t="80052" x="10648950" y="5376863"/>
          <p14:tracePt t="80672" x="10644188" y="5376863"/>
          <p14:tracePt t="80683" x="10629900" y="5376863"/>
          <p14:tracePt t="80920" x="10629900" y="5381625"/>
          <p14:tracePt t="80931" x="10639425" y="5381625"/>
          <p14:tracePt t="80941" x="10615613" y="5381625"/>
          <p14:tracePt t="80952" x="10582275" y="5381625"/>
          <p14:tracePt t="80964" x="10539413" y="5381625"/>
          <p14:tracePt t="80976" x="10487025" y="5391150"/>
          <p14:tracePt t="80993" x="10420350" y="5410200"/>
          <p14:tracePt t="81009" x="10287000" y="5453063"/>
          <p14:tracePt t="81026" x="10229850" y="5481638"/>
          <p14:tracePt t="81043" x="10115550" y="5538788"/>
          <p14:tracePt t="81059" x="10072688" y="5562600"/>
          <p14:tracePt t="81076" x="9972675" y="5581650"/>
          <p14:tracePt t="81093" x="9920288" y="5591175"/>
          <p14:tracePt t="81109" x="9848850" y="5610225"/>
          <p14:tracePt t="81126" x="9796463" y="5619750"/>
          <p14:tracePt t="81143" x="9691688" y="5648325"/>
          <p14:tracePt t="81160" x="9648825" y="5667375"/>
          <p14:tracePt t="81176" x="9591675" y="5705475"/>
          <p14:tracePt t="81193" x="9577388" y="5715000"/>
          <p14:tracePt t="81210" x="9563100" y="5734050"/>
          <p14:tracePt t="81226" x="9558338" y="5738813"/>
          <p14:tracePt t="81243" x="9553575" y="5738813"/>
          <p14:tracePt t="81260" x="9553575" y="5743575"/>
          <p14:tracePt t="81336" x="9544050" y="5743575"/>
          <p14:tracePt t="81346" x="9539288" y="5738813"/>
          <p14:tracePt t="81357" x="9534525" y="5734050"/>
          <p14:tracePt t="81414" x="9534525" y="5729288"/>
          <p14:tracePt t="81425" x="9534525" y="5724525"/>
          <p14:tracePt t="81436" x="9534525" y="5719763"/>
          <p14:tracePt t="81447" x="9539288" y="5710238"/>
          <p14:tracePt t="81460" x="9544050" y="5705475"/>
          <p14:tracePt t="81477" x="9548813" y="5700713"/>
          <p14:tracePt t="81493" x="9563100" y="5686425"/>
          <p14:tracePt t="81510" x="9567863" y="5676900"/>
          <p14:tracePt t="81527" x="9572625" y="5672138"/>
          <p14:tracePt t="81560" x="9586913" y="5662613"/>
          <p14:tracePt t="81577" x="9591675" y="5657850"/>
          <p14:tracePt t="81593" x="9596438" y="5653088"/>
          <p14:tracePt t="81610" x="9596438" y="5648325"/>
          <p14:tracePt t="81627" x="9596438" y="5643563"/>
          <p14:tracePt t="82010" x="9601200" y="5638800"/>
          <p14:tracePt t="82292" x="9610725" y="5634038"/>
          <p14:tracePt t="82304" x="9615488" y="5629275"/>
          <p14:tracePt t="82314" x="9625013" y="5629275"/>
          <p14:tracePt t="82327" x="9634538" y="5624513"/>
          <p14:tracePt t="82344" x="9648825" y="5624513"/>
          <p14:tracePt t="82361" x="9682163" y="5614988"/>
          <p14:tracePt t="82377" x="9710738" y="5614988"/>
          <p14:tracePt t="82394" x="9763125" y="5605463"/>
          <p14:tracePt t="82411" x="9796463" y="5600700"/>
          <p14:tracePt t="82427" x="9863138" y="5591175"/>
          <p14:tracePt t="82444" x="9896475" y="5586413"/>
          <p14:tracePt t="82461" x="9958388" y="5586413"/>
          <p14:tracePt t="82477" x="9982200" y="5586413"/>
          <p14:tracePt t="82494" x="10029825" y="5586413"/>
          <p14:tracePt t="82510" x="10044113" y="5586413"/>
          <p14:tracePt t="82527" x="10063163" y="5586413"/>
          <p14:tracePt t="82673" x="10063163" y="5581650"/>
          <p14:tracePt t="83148" x="10058400" y="5581650"/>
          <p14:tracePt t="83157" x="10053638" y="5581650"/>
          <p14:tracePt t="83202" x="10048875" y="5581650"/>
          <p14:tracePt t="83236" x="10044113" y="5581650"/>
          <p14:tracePt t="83359" x="10039350" y="5581650"/>
          <p14:tracePt t="83405" x="10034588" y="5581650"/>
          <p14:tracePt t="83416" x="10029825" y="5586413"/>
          <p14:tracePt t="83428" x="10029825" y="5591175"/>
          <p14:tracePt t="83439" x="10025063" y="5600700"/>
          <p14:tracePt t="83450" x="10020300" y="5610225"/>
          <p14:tracePt t="83461" x="10006013" y="5624513"/>
          <p14:tracePt t="83478" x="9996488" y="5643563"/>
          <p14:tracePt t="83495" x="9977438" y="5686425"/>
          <p14:tracePt t="83511" x="9967913" y="5710238"/>
          <p14:tracePt t="83528" x="9958388" y="5767388"/>
          <p14:tracePt t="83545" x="9958388" y="5786438"/>
          <p14:tracePt t="83561" x="9963150" y="5805488"/>
          <p14:tracePt t="83578" x="9967913" y="5810250"/>
          <p14:tracePt t="83595" x="9972675" y="5810250"/>
          <p14:tracePt t="83612" x="9977438" y="5810250"/>
          <p14:tracePt t="83628" x="9977438" y="5815013"/>
          <p14:tracePt t="83645" x="9982200" y="5819775"/>
          <p14:tracePt t="83662" x="9986963" y="5824538"/>
          <p14:tracePt t="83678" x="9991725" y="5824538"/>
          <p14:tracePt t="83799" x="9996488" y="5824538"/>
          <p14:tracePt t="83911" x="10001250" y="5824538"/>
          <p14:tracePt t="84047" x="10006013" y="5819775"/>
          <p14:tracePt t="84058" x="10006013" y="5815013"/>
          <p14:tracePt t="84069" x="10010775" y="5815013"/>
          <p14:tracePt t="84080" x="10015538" y="5810250"/>
          <p14:tracePt t="84095" x="10025063" y="5810250"/>
          <p14:tracePt t="84112" x="10034588" y="5805488"/>
          <p14:tracePt t="84129" x="10053638" y="5800725"/>
          <p14:tracePt t="84146" x="10101263" y="5800725"/>
          <p14:tracePt t="84162" x="10134600" y="5800725"/>
          <p14:tracePt t="84179" x="10163175" y="5800725"/>
          <p14:tracePt t="84195" x="10229850" y="5800725"/>
          <p14:tracePt t="84212" x="10267950" y="5800725"/>
          <p14:tracePt t="84229" x="10339388" y="5791200"/>
          <p14:tracePt t="84245" x="10363200" y="5791200"/>
          <p14:tracePt t="84262" x="10410825" y="5791200"/>
          <p14:tracePt t="84279" x="10429875" y="5791200"/>
          <p14:tracePt t="84295" x="10482263" y="5795963"/>
          <p14:tracePt t="84312" x="10510838" y="5800725"/>
          <p14:tracePt t="84329" x="10534650" y="5805488"/>
          <p14:tracePt t="84345" x="10539413" y="5805488"/>
          <p14:tracePt t="85566" x="10539413" y="5810250"/>
          <p14:tracePt t="85578" x="10529888" y="5815013"/>
          <p14:tracePt t="85599" x="10525125" y="5819775"/>
          <p14:tracePt t="85610" x="10510838" y="5819775"/>
          <p14:tracePt t="85621" x="10496550" y="5829300"/>
          <p14:tracePt t="85633" x="10467975" y="5838825"/>
          <p14:tracePt t="85647" x="10444163" y="5848350"/>
          <p14:tracePt t="85663" x="10415588" y="5857875"/>
          <p14:tracePt t="85680" x="10358438" y="5886450"/>
          <p14:tracePt t="85697" x="10334625" y="5905500"/>
          <p14:tracePt t="85713" x="10287000" y="5938838"/>
          <p14:tracePt t="85730" x="10253663" y="5957888"/>
          <p14:tracePt t="85747" x="10186988" y="6000750"/>
          <p14:tracePt t="85763" x="10153650" y="6019800"/>
          <p14:tracePt t="85780" x="10110788" y="6038850"/>
          <p14:tracePt t="85797" x="10096500" y="6043613"/>
          <p14:tracePt t="85813" x="10086975" y="6048375"/>
          <p14:tracePt t="85847" x="10082213" y="6048375"/>
          <p14:tracePt t="85863" x="10077450" y="6048375"/>
          <p14:tracePt t="85880" x="10077450" y="6053138"/>
          <p14:tracePt t="87286" x="10067925" y="6053138"/>
          <p14:tracePt t="87602" x="10086975" y="6053138"/>
          <p14:tracePt t="87624" x="10082213" y="6057900"/>
          <p14:tracePt t="87635" x="10072688" y="6062663"/>
          <p14:tracePt t="87646" x="10063163" y="6067425"/>
          <p14:tracePt t="87658" x="10053638" y="6076950"/>
          <p14:tracePt t="87669" x="10044113" y="6081713"/>
          <p14:tracePt t="87682" x="10025063" y="6091238"/>
          <p14:tracePt t="87698" x="10015538" y="6105525"/>
          <p14:tracePt t="87715" x="10001250" y="6119813"/>
          <p14:tracePt t="87732" x="9996488" y="6129338"/>
          <p14:tracePt t="87748" x="9982200" y="6143625"/>
          <p14:tracePt t="87765" x="9977438" y="6148388"/>
          <p14:tracePt t="87782" x="9963150" y="6162675"/>
          <p14:tracePt t="87798" x="9958388" y="6167438"/>
          <p14:tracePt t="87815" x="9953625" y="6176963"/>
          <p14:tracePt t="87832" x="9948863" y="6176963"/>
          <p14:tracePt t="87973" x="9948863" y="6181725"/>
          <p14:tracePt t="88040" x="9948863" y="6186488"/>
          <p14:tracePt t="90606" x="9948863" y="6196013"/>
          <p14:tracePt t="90617" x="9925050" y="6215063"/>
          <p14:tracePt t="90627" x="9915525" y="6229350"/>
          <p14:tracePt t="90639" x="9906000" y="6234113"/>
          <p14:tracePt t="90651" x="9896475" y="6238875"/>
          <p14:tracePt t="90966" x="9891713" y="6238875"/>
          <p14:tracePt t="90977" x="9867900" y="6243638"/>
          <p14:tracePt t="90988" x="9853613" y="6248400"/>
          <p14:tracePt t="91001" x="9839325" y="6257925"/>
          <p14:tracePt t="91018" x="9820275" y="6262688"/>
          <p14:tracePt t="91034" x="9796463" y="6281738"/>
          <p14:tracePt t="91051" x="9782175" y="6286500"/>
          <p14:tracePt t="91068" x="9772650" y="6300788"/>
          <p14:tracePt t="91084" x="9763125" y="6305550"/>
          <p14:tracePt t="91088" x="9758363" y="6319838"/>
          <p14:tracePt t="91101" x="9748838" y="6324600"/>
          <p14:tracePt t="91118" x="9744075" y="6329363"/>
          <p14:tracePt t="91134" x="9729788" y="6343650"/>
          <p14:tracePt t="91151" x="9725025" y="6357938"/>
          <p14:tracePt t="91168" x="9710738" y="6376988"/>
          <p14:tracePt t="91184" x="9705975" y="6386513"/>
          <p14:tracePt t="91201" x="9701213" y="6400800"/>
          <p14:tracePt t="91234" x="9701213" y="6405563"/>
          <p14:tracePt t="91251" x="9701213" y="6410325"/>
          <p14:tracePt t="91268" x="9696450" y="6415088"/>
          <p14:tracePt t="91284" x="9696450" y="6424613"/>
          <p14:tracePt t="91301" x="9691688" y="6429375"/>
          <p14:tracePt t="91821" x="9701213" y="6424613"/>
          <p14:tracePt t="91832" x="9701213" y="6419850"/>
          <p14:tracePt t="91843" x="9705975" y="6419850"/>
          <p14:tracePt t="91854" x="9705975" y="6415088"/>
          <p14:tracePt t="91868" x="9710738" y="6410325"/>
          <p14:tracePt t="91885" x="9715500" y="6410325"/>
          <p14:tracePt t="91902" x="9734550" y="6400800"/>
          <p14:tracePt t="91918" x="9739313" y="6400800"/>
          <p14:tracePt t="91935" x="9758363" y="6391275"/>
          <p14:tracePt t="91952" x="9772650" y="6386513"/>
          <p14:tracePt t="91968" x="9815513" y="6381750"/>
          <p14:tracePt t="91985" x="9844088" y="6376988"/>
          <p14:tracePt t="92002" x="9896475" y="6372225"/>
          <p14:tracePt t="92018" x="9920288" y="6372225"/>
          <p14:tracePt t="92035" x="9958388" y="6367463"/>
          <p14:tracePt t="92052" x="9967913" y="6367463"/>
          <p14:tracePt t="92069" x="9972675" y="6367463"/>
          <p14:tracePt t="92146" x="9977438" y="6367463"/>
          <p14:tracePt t="92169" x="9982200" y="6367463"/>
          <p14:tracePt t="92259" x="9986963" y="6367463"/>
          <p14:tracePt t="92271" x="9986963" y="6372225"/>
          <p14:tracePt t="92282" x="9991725" y="6372225"/>
          <p14:tracePt t="92293" x="9991725" y="6376988"/>
          <p14:tracePt t="92315" x="9991725" y="6381750"/>
          <p14:tracePt t="92326" x="9991725" y="6386513"/>
          <p14:tracePt t="92394" x="9996488" y="6386513"/>
          <p14:tracePt t="92417" x="10001250" y="6386513"/>
          <p14:tracePt t="92427" x="10006013" y="6386513"/>
          <p14:tracePt t="92440" x="10015538" y="6391275"/>
          <p14:tracePt t="92450" x="10029825" y="6396038"/>
          <p14:tracePt t="92460" x="10034588" y="6396038"/>
          <p14:tracePt t="92474" x="10039350" y="6396038"/>
          <p14:tracePt t="92517" x="10044113" y="6396038"/>
          <p14:tracePt t="92550" x="10048875" y="6396038"/>
          <p14:tracePt t="92573" x="10053638" y="6396038"/>
          <p14:tracePt t="92584" x="10058400" y="6396038"/>
          <p14:tracePt t="92595" x="10063163" y="6396038"/>
          <p14:tracePt t="92607" x="10072688" y="6396038"/>
          <p14:tracePt t="98495" x="10086975" y="6391275"/>
          <p14:tracePt t="98504" x="10110788" y="6372225"/>
          <p14:tracePt t="98514" x="10129838" y="6348413"/>
          <p14:tracePt t="98526" x="10148888" y="6310313"/>
          <p14:tracePt t="98541" x="10182225" y="6253163"/>
          <p14:tracePt t="98557" x="10225088" y="6157913"/>
          <p14:tracePt t="98574" x="10320338" y="5938838"/>
          <p14:tracePt t="98591" x="10387013" y="5791200"/>
          <p14:tracePt t="98607" x="10487025" y="5524500"/>
          <p14:tracePt t="98624" x="10510838" y="5457825"/>
          <p14:tracePt t="98641" x="10558463" y="5262563"/>
          <p14:tracePt t="98657" x="10567988" y="5191125"/>
          <p14:tracePt t="98674" x="10577513" y="5076825"/>
          <p14:tracePt t="98691" x="10577513" y="5019675"/>
          <p14:tracePt t="98707" x="10577513" y="4938713"/>
          <p14:tracePt t="98724" x="10577513" y="4900613"/>
          <p14:tracePt t="98740" x="10577513" y="4833938"/>
          <p14:tracePt t="98757" x="10577513" y="4810125"/>
          <p14:tracePt t="98774" x="10577513" y="4762500"/>
          <p14:tracePt t="98791" x="10577513" y="4729163"/>
          <p14:tracePt t="98807" x="10553700" y="4662488"/>
          <p14:tracePt t="98824" x="10506075" y="4624388"/>
          <p14:tracePt t="98841" x="10387013" y="4572000"/>
          <p14:tracePt t="98857" x="10339388" y="4557713"/>
          <p14:tracePt t="98874" x="10229850" y="4524375"/>
          <p14:tracePt t="98891" x="10186988" y="4510088"/>
          <p14:tracePt t="98908" x="10125075" y="4486275"/>
          <p14:tracePt t="98924" x="10101263" y="4476750"/>
          <p14:tracePt t="98941" x="10086975" y="4471988"/>
          <p14:tracePt t="98958" x="10077450" y="4467225"/>
          <p14:tracePt t="98974" x="10053638" y="4457700"/>
          <p14:tracePt t="98991" x="10039350" y="4448175"/>
          <p14:tracePt t="99008" x="10010775" y="4438650"/>
          <p14:tracePt t="99024" x="9934575" y="4405313"/>
          <p14:tracePt t="99041" x="9858375" y="4371975"/>
          <p14:tracePt t="99058" x="9834563" y="4357688"/>
          <p14:tracePt t="99074" x="9810750" y="4348163"/>
          <p14:tracePt t="99091" x="9796463" y="4343400"/>
          <p14:tracePt t="99133" x="9796463" y="4338638"/>
          <p14:tracePt t="99144" x="9801225" y="4338638"/>
          <p14:tracePt t="99155" x="9805988" y="4338638"/>
          <p14:tracePt t="99166" x="9810750" y="4338638"/>
          <p14:tracePt t="99358" x="9805988" y="4338638"/>
          <p14:tracePt t="99718" x="9801225" y="4338638"/>
          <p14:tracePt t="99730" x="9791700" y="4338638"/>
          <p14:tracePt t="99774" x="9791700" y="4343400"/>
          <p14:tracePt t="99786" x="9786938" y="4343400"/>
          <p14:tracePt t="99808" x="9782175" y="4343400"/>
          <p14:tracePt t="99909" x="9777413" y="4343400"/>
          <p14:tracePt t="99921" x="9772650" y="4343400"/>
          <p14:tracePt t="99943" x="9767888" y="4343400"/>
          <p14:tracePt t="99954" x="9767888" y="4348163"/>
          <p14:tracePt t="99966" x="9763125" y="4348163"/>
          <p14:tracePt t="99977" x="9758363" y="4348163"/>
          <p14:tracePt t="99992" x="9748838" y="4352925"/>
          <p14:tracePt t="100009" x="9725025" y="4357688"/>
          <p14:tracePt t="100025" x="9710738" y="4362450"/>
          <p14:tracePt t="100042" x="9686925" y="4367213"/>
          <p14:tracePt t="100058" x="9620250" y="4371975"/>
          <p14:tracePt t="100075" x="9567863" y="4381500"/>
          <p14:tracePt t="100092" x="9453563" y="4381500"/>
          <p14:tracePt t="100108" x="9377363" y="4376738"/>
          <p14:tracePt t="100125" x="9115425" y="4343400"/>
          <p14:tracePt t="100142" x="8924925" y="4305300"/>
          <p14:tracePt t="100159" x="8529638" y="4200525"/>
          <p14:tracePt t="100175" x="8272463" y="4133850"/>
          <p14:tracePt t="100192" x="7734300" y="4010025"/>
          <p14:tracePt t="100209" x="7391400" y="3929063"/>
          <p14:tracePt t="100225" x="6729413" y="3786188"/>
          <p14:tracePt t="100242" x="6319838" y="3705225"/>
          <p14:tracePt t="100259" x="5519738" y="3567113"/>
          <p14:tracePt t="100275" x="5243513" y="3519488"/>
          <p14:tracePt t="100292" x="4638675" y="3443288"/>
          <p14:tracePt t="100309" x="4467225" y="3433763"/>
          <p14:tracePt t="100325" x="4143375" y="3424238"/>
          <p14:tracePt t="100686" x="4162425" y="3424238"/>
          <p14:tracePt t="100696" x="4148138" y="3405188"/>
          <p14:tracePt t="100708" x="4119563" y="3386138"/>
          <p14:tracePt t="100719" x="4081463" y="3367088"/>
          <p14:tracePt t="100730" x="4024313" y="3343275"/>
          <p14:tracePt t="100742" x="3971925" y="3314700"/>
          <p14:tracePt t="100759" x="3914775" y="3281363"/>
          <p14:tracePt t="100776" x="3800475" y="3219450"/>
          <p14:tracePt t="100792" x="3743325" y="3195638"/>
          <p14:tracePt t="100809" x="3643313" y="3138488"/>
          <p14:tracePt t="100826" x="3600450" y="3105150"/>
          <p14:tracePt t="100842" x="3509963" y="3052763"/>
          <p14:tracePt t="100859" x="3471863" y="3028950"/>
          <p14:tracePt t="100876" x="3409950" y="2976563"/>
          <p14:tracePt t="100892" x="3386138" y="2957513"/>
          <p14:tracePt t="100909" x="3343275" y="2909888"/>
          <p14:tracePt t="100926" x="3328988" y="2886075"/>
          <p14:tracePt t="100943" x="3319463" y="2871788"/>
          <p14:tracePt t="100959" x="3309938" y="2838450"/>
          <p14:tracePt t="100976" x="3309938" y="2814638"/>
          <p14:tracePt t="100993" x="3295650" y="2767013"/>
          <p14:tracePt t="101009" x="3281363" y="2738438"/>
          <p14:tracePt t="101026" x="3238500" y="2681288"/>
          <p14:tracePt t="101043" x="3209925" y="2647950"/>
          <p14:tracePt t="101059" x="3171825" y="2595563"/>
          <p14:tracePt t="101076" x="3157538" y="2576513"/>
          <p14:tracePt t="101093" x="3148013" y="2562225"/>
          <p14:tracePt t="101109" x="3143250" y="2557463"/>
          <p14:tracePt t="101608" x="3143250" y="2566988"/>
          <p14:tracePt t="101619" x="3148013" y="2571750"/>
          <p14:tracePt t="101631" x="3148013" y="2576513"/>
          <p14:tracePt t="101643" x="3148013" y="2581275"/>
          <p14:tracePt t="101660" x="3148013" y="2590800"/>
          <p14:tracePt t="101676" x="3152775" y="2600325"/>
          <p14:tracePt t="101693" x="3152775" y="2605088"/>
          <p14:tracePt t="101710" x="3152775" y="2609850"/>
          <p14:tracePt t="101810" x="3152775" y="2614613"/>
          <p14:tracePt t="101822" x="3157538" y="2614613"/>
          <p14:tracePt t="101832" x="3157538" y="2619375"/>
          <p14:tracePt t="101844" x="3162300" y="2624138"/>
          <p14:tracePt t="101860" x="3167063" y="2628900"/>
          <p14:tracePt t="101876" x="3176588" y="2638425"/>
          <p14:tracePt t="101893" x="3181350" y="2643188"/>
          <p14:tracePt t="101910" x="3186113" y="2647950"/>
          <p14:tracePt t="102182" x="3186113" y="2652713"/>
          <p14:tracePt t="102294" x="3190875" y="2657475"/>
          <p14:tracePt t="102317" x="3200400" y="2662238"/>
          <p14:tracePt t="102328" x="3214688" y="2671763"/>
          <p14:tracePt t="102339" x="3233738" y="2676525"/>
          <p14:tracePt t="102351" x="3257550" y="2686050"/>
          <p14:tracePt t="102361" x="3271838" y="2695575"/>
          <p14:tracePt t="102377" x="3276600" y="2700338"/>
          <p14:tracePt t="102394" x="3286125" y="2700338"/>
          <p14:tracePt t="102410" x="3286125" y="2705100"/>
          <p14:tracePt t="102789" x="3295650" y="2705100"/>
          <p14:tracePt t="102811" x="3300413" y="2705100"/>
          <p14:tracePt t="104106" x="3290888" y="2705100"/>
          <p14:tracePt t="104568" x="3286125" y="2700338"/>
          <p14:tracePt t="104578" x="3286125" y="2695575"/>
          <p14:tracePt t="104589" x="3281363" y="2690813"/>
          <p14:tracePt t="109124" x="3276600" y="2700338"/>
          <p14:tracePt t="109134" x="3281363" y="2724150"/>
          <p14:tracePt t="109146" x="3295650" y="2747963"/>
          <p14:tracePt t="109157" x="3314700" y="2776538"/>
          <p14:tracePt t="109168" x="3338513" y="2805113"/>
          <p14:tracePt t="109183" x="3362325" y="2828925"/>
          <p14:tracePt t="109199" x="3386138" y="2847975"/>
          <p14:tracePt t="109216" x="3419475" y="2881313"/>
          <p14:tracePt t="109233" x="3429000" y="2890838"/>
          <p14:tracePt t="109249" x="3443288" y="2914650"/>
          <p14:tracePt t="109266" x="3452813" y="2924175"/>
          <p14:tracePt t="109283" x="3462338" y="2947988"/>
          <p14:tracePt t="109299" x="3467100" y="2962275"/>
          <p14:tracePt t="109316" x="3471863" y="2990850"/>
          <p14:tracePt t="109333" x="3476625" y="2995613"/>
          <p14:tracePt t="109350" x="3476625" y="3000375"/>
          <p14:tracePt t="109541" x="3476625" y="3005138"/>
          <p14:tracePt t="109562" x="3471863" y="3009900"/>
          <p14:tracePt t="109618" x="3471863" y="3014663"/>
          <p14:tracePt t="109662" x="3471863" y="3019425"/>
          <p14:tracePt t="109820" x="3476625" y="3019425"/>
          <p14:tracePt t="109911" x="3481388" y="3019425"/>
          <p14:tracePt t="109933" x="3486150" y="3014663"/>
          <p14:tracePt t="109956" x="3495675" y="3014663"/>
          <p14:tracePt t="109967" x="3500438" y="3014663"/>
          <p14:tracePt t="109978" x="3505200" y="3009900"/>
          <p14:tracePt t="109990" x="3509963" y="3009900"/>
          <p14:tracePt t="110023" x="3519488" y="3005138"/>
          <p14:tracePt t="110035" x="3533775" y="3000375"/>
          <p14:tracePt t="110046" x="3552825" y="2995613"/>
          <p14:tracePt t="110057" x="3581400" y="2990850"/>
          <p14:tracePt t="110069" x="3605213" y="2990850"/>
          <p14:tracePt t="110083" x="3633788" y="2990850"/>
          <p14:tracePt t="110101" x="3681413" y="2990850"/>
          <p14:tracePt t="110117" x="3709988" y="2990850"/>
          <p14:tracePt t="110133" x="3738563" y="2995613"/>
          <p14:tracePt t="110150" x="3781425" y="3000375"/>
          <p14:tracePt t="110167" x="3814763" y="3005138"/>
          <p14:tracePt t="110183" x="3886200" y="3014663"/>
          <p14:tracePt t="110200" x="3924300" y="3019425"/>
          <p14:tracePt t="110217" x="4000500" y="3028950"/>
          <p14:tracePt t="110234" x="4024313" y="3028950"/>
          <p14:tracePt t="110250" x="4081463" y="3028950"/>
          <p14:tracePt t="110267" x="4114800" y="3028950"/>
          <p14:tracePt t="110284" x="4176713" y="3028950"/>
          <p14:tracePt t="110300" x="4210050" y="3033713"/>
          <p14:tracePt t="110317" x="4262438" y="3043238"/>
          <p14:tracePt t="110334" x="4291013" y="3043238"/>
          <p14:tracePt t="110350" x="4338638" y="3048000"/>
          <p14:tracePt t="110367" x="4362450" y="3052763"/>
          <p14:tracePt t="110384" x="4395788" y="3057525"/>
          <p14:tracePt t="110400" x="4414838" y="3057525"/>
          <p14:tracePt t="110417" x="4443413" y="3048000"/>
          <p14:tracePt t="110434" x="4452938" y="3048000"/>
          <p14:tracePt t="110450" x="4471988" y="3043238"/>
          <p14:tracePt t="110467" x="4481513" y="3043238"/>
          <p14:tracePt t="110484" x="4519613" y="3043238"/>
          <p14:tracePt t="110500" x="4538663" y="3048000"/>
          <p14:tracePt t="110517" x="4576763" y="3048000"/>
          <p14:tracePt t="110534" x="4591050" y="3052763"/>
          <p14:tracePt t="116179" x="4586288" y="3052763"/>
          <p14:tracePt t="116188" x="4576763" y="3052763"/>
          <p14:tracePt t="116200" x="4567238" y="3052763"/>
          <p14:tracePt t="116212" x="4543425" y="3052763"/>
          <p14:tracePt t="116222" x="4519613" y="3057525"/>
          <p14:tracePt t="116238" x="4476750" y="3071813"/>
          <p14:tracePt t="116255" x="4343400" y="3133725"/>
          <p14:tracePt t="116272" x="4233863" y="3186113"/>
          <p14:tracePt t="116289" x="3971925" y="3309938"/>
          <p14:tracePt t="116305" x="3838575" y="3357563"/>
          <p14:tracePt t="116322" x="3695700" y="3405188"/>
          <p14:tracePt t="116339" x="3419475" y="3490913"/>
          <p14:tracePt t="116356" x="3233738" y="3552825"/>
          <p14:tracePt t="116372" x="3190875" y="3571875"/>
          <p14:tracePt t="116389" x="3162300" y="3586163"/>
          <p14:tracePt t="116405" x="3133725" y="3605213"/>
          <p14:tracePt t="116422" x="3128963" y="3609975"/>
          <p14:tracePt t="116459" x="3119438" y="3609975"/>
          <p14:tracePt t="116472" x="3100388" y="3605213"/>
          <p14:tracePt t="116489" x="3076575" y="3605213"/>
          <p14:tracePt t="116729" x="3095625" y="3605213"/>
          <p14:tracePt t="116751" x="3090863" y="3605213"/>
          <p14:tracePt t="116763" x="3081338" y="3600450"/>
          <p14:tracePt t="116774" x="3076575" y="3600450"/>
          <p14:tracePt t="116785" x="3076575" y="3595688"/>
          <p14:tracePt t="117133" x="3067050" y="3590925"/>
          <p14:tracePt t="117144" x="3048000" y="3581400"/>
          <p14:tracePt t="117156" x="3028950" y="3576638"/>
          <p14:tracePt t="117173" x="3014663" y="3567113"/>
          <p14:tracePt t="117189" x="2971800" y="3557588"/>
          <p14:tracePt t="117206" x="2947988" y="3548063"/>
          <p14:tracePt t="117223" x="2890838" y="3538538"/>
          <p14:tracePt t="117239" x="2857500" y="3533775"/>
          <p14:tracePt t="117256" x="2800350" y="3524250"/>
          <p14:tracePt t="117273" x="2771775" y="3519488"/>
          <p14:tracePt t="117289" x="2757488" y="3519488"/>
          <p14:tracePt t="117306" x="2747963" y="3519488"/>
          <p14:tracePt t="117358" x="2743200" y="3519488"/>
          <p14:tracePt t="117370" x="2738438" y="3519488"/>
          <p14:tracePt t="117381" x="2733675" y="3519488"/>
          <p14:tracePt t="117393" x="2724150" y="3524250"/>
          <p14:tracePt t="117406" x="2719388" y="3524250"/>
          <p14:tracePt t="117423" x="2709863" y="3529013"/>
          <p14:tracePt t="117439" x="2700338" y="3533775"/>
          <p14:tracePt t="117456" x="2695575" y="3538538"/>
          <p14:tracePt t="117473" x="2690813" y="3538538"/>
          <p14:tracePt t="117490" x="2690813" y="3543300"/>
          <p14:tracePt t="117506" x="2686050" y="3543300"/>
          <p14:tracePt t="117651" x="2690813" y="3543300"/>
          <p14:tracePt t="117662" x="2705100" y="3538538"/>
          <p14:tracePt t="117674" x="2719388" y="3533775"/>
          <p14:tracePt t="117685" x="2733675" y="3533775"/>
          <p14:tracePt t="117696" x="2743200" y="3529013"/>
          <p14:tracePt t="117707" x="2752725" y="3524250"/>
          <p14:tracePt t="117723" x="2762250" y="3519488"/>
          <p14:tracePt t="117740" x="2781300" y="3514725"/>
          <p14:tracePt t="117756" x="2786063" y="3509963"/>
          <p14:tracePt t="117773" x="2790825" y="3509963"/>
          <p14:tracePt t="117790" x="2795588" y="3505200"/>
          <p14:tracePt t="117806" x="2800350" y="3505200"/>
          <p14:tracePt t="117823" x="2805113" y="3505200"/>
          <p14:tracePt t="118114" x="2809875" y="3505200"/>
          <p14:tracePt t="118765" x="2819400" y="3505200"/>
          <p14:tracePt t="118778" x="2824163" y="3505200"/>
          <p14:tracePt t="118787" x="2828925" y="3505200"/>
          <p14:tracePt t="118798" x="2838450" y="3500438"/>
          <p14:tracePt t="118809" x="2852738" y="3500438"/>
          <p14:tracePt t="118824" x="2867025" y="3495675"/>
          <p14:tracePt t="118841" x="2890838" y="3490913"/>
          <p14:tracePt t="118857" x="2938463" y="3490913"/>
          <p14:tracePt t="118874" x="2971800" y="3490913"/>
          <p14:tracePt t="118891" x="3038475" y="3481388"/>
          <p14:tracePt t="118907" x="3071813" y="3476625"/>
          <p14:tracePt t="118924" x="3128963" y="3467100"/>
          <p14:tracePt t="118941" x="3167063" y="3462338"/>
          <p14:tracePt t="118957" x="3257550" y="3457575"/>
          <p14:tracePt t="118974" x="3309938" y="3457575"/>
          <p14:tracePt t="118991" x="3419475" y="3457575"/>
          <p14:tracePt t="119007" x="3476625" y="3462338"/>
          <p14:tracePt t="119024" x="3581400" y="3467100"/>
          <p14:tracePt t="119041" x="3629025" y="3467100"/>
          <p14:tracePt t="119058" x="3686175" y="3462338"/>
          <p14:tracePt t="119074" x="3705225" y="3462338"/>
          <p14:tracePt t="119091" x="3743325" y="3452813"/>
          <p14:tracePt t="119107" x="3762375" y="3448050"/>
          <p14:tracePt t="119124" x="3795713" y="3448050"/>
          <p14:tracePt t="119141" x="3819525" y="3448050"/>
          <p14:tracePt t="119158" x="3881438" y="3448050"/>
          <p14:tracePt t="119174" x="3914775" y="3452813"/>
          <p14:tracePt t="119191" x="3971925" y="3462338"/>
          <p14:tracePt t="119208" x="3986213" y="3467100"/>
          <p14:tracePt t="119224" x="3990975" y="3467100"/>
          <p14:tracePt t="119486" x="3995738" y="3467100"/>
          <p14:tracePt t="119496" x="4000500" y="3467100"/>
          <p14:tracePt t="119518" x="3995738" y="3467100"/>
          <p14:tracePt t="119529" x="3995738" y="3462338"/>
          <p14:tracePt t="119541" x="4000500" y="3462338"/>
          <p14:tracePt t="119564" x="4005263" y="3462338"/>
          <p14:tracePt t="119575" x="4014788" y="3462338"/>
          <p14:tracePt t="119591" x="4019550" y="3457575"/>
          <p14:tracePt t="119608" x="4033838" y="3452813"/>
          <p14:tracePt t="119625" x="4048125" y="3452813"/>
          <p14:tracePt t="119641" x="4090988" y="3452813"/>
          <p14:tracePt t="119658" x="4110038" y="3452813"/>
          <p14:tracePt t="119675" x="4200525" y="3462338"/>
          <p14:tracePt t="119691" x="4257675" y="3467100"/>
          <p14:tracePt t="119708" x="4329113" y="3471863"/>
          <p14:tracePt t="119725" x="4495800" y="3495675"/>
          <p14:tracePt t="119741" x="4576763" y="3500438"/>
          <p14:tracePt t="119758" x="4757738" y="3524250"/>
          <p14:tracePt t="119775" x="4852988" y="3533775"/>
          <p14:tracePt t="119791" x="5000625" y="3533775"/>
          <p14:tracePt t="119808" x="5067300" y="3533775"/>
          <p14:tracePt t="119825" x="5153025" y="3533775"/>
          <p14:tracePt t="119842" x="5181600" y="3533775"/>
          <p14:tracePt t="119858" x="5195888" y="3533775"/>
          <p14:tracePt t="120060" x="5200650" y="3533775"/>
          <p14:tracePt t="120070" x="5200650" y="3529013"/>
          <p14:tracePt t="120081" x="5210175" y="3524250"/>
          <p14:tracePt t="120093" x="5219700" y="3524250"/>
          <p14:tracePt t="120108" x="5238750" y="3519488"/>
          <p14:tracePt t="120125" x="5310188" y="3509963"/>
          <p14:tracePt t="120142" x="5353050" y="3509963"/>
          <p14:tracePt t="120158" x="5472113" y="3509963"/>
          <p14:tracePt t="120175" x="5543550" y="3509963"/>
          <p14:tracePt t="120192" x="5700713" y="3509963"/>
          <p14:tracePt t="120208" x="5767388" y="3509963"/>
          <p14:tracePt t="120225" x="5824538" y="3509963"/>
          <p14:tracePt t="120242" x="5924550" y="3509963"/>
          <p14:tracePt t="120258" x="5976938" y="3509963"/>
          <p14:tracePt t="120275" x="6067425" y="3509963"/>
          <p14:tracePt t="120292" x="6091238" y="3509963"/>
          <p14:tracePt t="120308" x="6119813" y="3509963"/>
          <p14:tracePt t="120325" x="6124575" y="3509963"/>
          <p14:tracePt t="130939" x="6119813" y="3509963"/>
          <p14:tracePt t="130950" x="6100763" y="3495675"/>
          <p14:tracePt t="130960" x="6086475" y="3481388"/>
          <p14:tracePt t="130972" x="6057900" y="3462338"/>
          <p14:tracePt t="130984" x="6019800" y="3438525"/>
          <p14:tracePt t="131001" x="5957888" y="3405188"/>
          <p14:tracePt t="131017" x="5724525" y="3300413"/>
          <p14:tracePt t="131034" x="5581650" y="3252788"/>
          <p14:tracePt t="131051" x="5314950" y="3190875"/>
          <p14:tracePt t="131067" x="5195888" y="3190875"/>
          <p14:tracePt t="131084" x="5086350" y="3205163"/>
          <p14:tracePt t="131101" x="5057775" y="3219450"/>
          <p14:tracePt t="131117" x="5000625" y="3248025"/>
          <p14:tracePt t="131134" x="4953000" y="3281363"/>
          <p14:tracePt t="131151" x="4838700" y="3352800"/>
          <p14:tracePt t="131167" x="4791075" y="3376613"/>
          <p14:tracePt t="131184" x="4714875" y="3400425"/>
          <p14:tracePt t="131201" x="4662488" y="3419475"/>
          <p14:tracePt t="131217" x="4543425" y="3457575"/>
          <p14:tracePt t="131234" x="4467225" y="3486150"/>
          <p14:tracePt t="131251" x="4386263" y="3514725"/>
          <p14:tracePt t="131267" x="4205288" y="3567113"/>
          <p14:tracePt t="131284" x="4119563" y="3600450"/>
          <p14:tracePt t="131301" x="3976688" y="3667125"/>
          <p14:tracePt t="131318" x="3924300" y="3695700"/>
          <p14:tracePt t="131334" x="3838575" y="3757613"/>
          <p14:tracePt t="131351" x="3790950" y="3786188"/>
          <p14:tracePt t="131368" x="3714750" y="3829050"/>
          <p14:tracePt t="131384" x="3686175" y="3848100"/>
          <p14:tracePt t="131401" x="3648075" y="3871913"/>
          <p14:tracePt t="131418" x="3638550" y="3876675"/>
          <p14:tracePt t="131434" x="3624263" y="3876675"/>
          <p14:tracePt t="131451" x="3619500" y="3881438"/>
          <p14:tracePt t="131468" x="3614738" y="3881438"/>
          <p14:tracePt t="131485" x="3614738" y="3886200"/>
          <p14:tracePt t="131501" x="3614738" y="3890963"/>
          <p14:tracePt t="131782" x="3605213" y="3890963"/>
          <p14:tracePt t="131793" x="3524250" y="3905250"/>
          <p14:tracePt t="131804" x="3471863" y="3910013"/>
          <p14:tracePt t="131818" x="3424238" y="3914775"/>
          <p14:tracePt t="131835" x="3395663" y="3914775"/>
          <p14:tracePt t="131851" x="3338513" y="3924300"/>
          <p14:tracePt t="131868" x="3314700" y="3929063"/>
          <p14:tracePt t="131885" x="3267075" y="3938588"/>
          <p14:tracePt t="131901" x="3248025" y="3948113"/>
          <p14:tracePt t="131918" x="3233738" y="3952875"/>
          <p14:tracePt t="131935" x="3224213" y="3962400"/>
          <p14:tracePt t="131951" x="3200400" y="3981450"/>
          <p14:tracePt t="131968" x="3181350" y="3990975"/>
          <p14:tracePt t="131985" x="3157538" y="4014788"/>
          <p14:tracePt t="132001" x="3143250" y="4029075"/>
          <p14:tracePt t="132018" x="3128963" y="4043363"/>
          <p14:tracePt t="132035" x="3128963" y="4048125"/>
          <p14:tracePt t="132051" x="3124200" y="4052888"/>
          <p14:tracePt t="132068" x="3124200" y="4057650"/>
          <p14:tracePt t="132142" x="3124200" y="4062413"/>
          <p14:tracePt t="132908" x="3128963" y="4057650"/>
          <p14:tracePt t="132929" x="3128963" y="4052888"/>
          <p14:tracePt t="132940" x="3133725" y="4052888"/>
          <p14:tracePt t="132974" x="3138488" y="4052888"/>
          <p14:tracePt t="133144" x="3138488" y="4048125"/>
          <p14:tracePt t="133176" x="3138488" y="4043363"/>
          <p14:tracePt t="133198" x="3138488" y="4038600"/>
          <p14:tracePt t="133458" x="3138488" y="4033838"/>
          <p14:tracePt t="133470" x="3157538" y="4029075"/>
          <p14:tracePt t="133481" x="3176588" y="4024313"/>
          <p14:tracePt t="133491" x="3195638" y="4019550"/>
          <p14:tracePt t="133503" x="3209925" y="4019550"/>
          <p14:tracePt t="133519" x="3233738" y="4019550"/>
          <p14:tracePt t="133536" x="3271838" y="4024313"/>
          <p14:tracePt t="133553" x="3295650" y="4029075"/>
          <p14:tracePt t="133569" x="3357563" y="4033838"/>
          <p14:tracePt t="133586" x="3409950" y="4033838"/>
          <p14:tracePt t="133603" x="3543300" y="4033838"/>
          <p14:tracePt t="133619" x="3629025" y="4038600"/>
          <p14:tracePt t="133636" x="3776663" y="4052888"/>
          <p14:tracePt t="133653" x="3819525" y="4057650"/>
          <p14:tracePt t="133669" x="3848100" y="4062413"/>
          <p14:tracePt t="133686" x="3857625" y="4062413"/>
          <p14:tracePt t="134088" x="3857625" y="4071938"/>
          <p14:tracePt t="134110" x="3862388" y="4071938"/>
          <p14:tracePt t="134121" x="3867150" y="4076700"/>
          <p14:tracePt t="134143" x="3871913" y="4076700"/>
          <p14:tracePt t="134165" x="3886200" y="4081463"/>
          <p14:tracePt t="134177" x="3938588" y="4090988"/>
          <p14:tracePt t="134188" x="4010025" y="4110038"/>
          <p14:tracePt t="134200" x="4100513" y="4129088"/>
          <p14:tracePt t="134212" x="4200525" y="4148138"/>
          <p14:tracePt t="134222" x="4300538" y="4167188"/>
          <p14:tracePt t="134236" x="4386263" y="4181475"/>
          <p14:tracePt t="134253" x="4429125" y="4186238"/>
          <p14:tracePt t="134270" x="4491038" y="4191000"/>
          <p14:tracePt t="134287" x="4495800" y="4191000"/>
          <p14:tracePt t="134303" x="4500563" y="4191000"/>
          <p14:tracePt t="134320" x="4500563" y="4186238"/>
          <p14:tracePt t="134606" x="4495800" y="4186238"/>
          <p14:tracePt t="134933" x="4500563" y="4186238"/>
          <p14:tracePt t="134943" x="4505325" y="4181475"/>
          <p14:tracePt t="134966" x="4510088" y="4181475"/>
          <p14:tracePt t="134977" x="4514850" y="4181475"/>
          <p14:tracePt t="134988" x="4514850" y="4176713"/>
          <p14:tracePt t="134999" x="4519613" y="4176713"/>
          <p14:tracePt t="135010" x="4533900" y="4171950"/>
          <p14:tracePt t="135021" x="4548188" y="4171950"/>
          <p14:tracePt t="135037" x="4581525" y="4167188"/>
          <p14:tracePt t="135054" x="4719638" y="4157663"/>
          <p14:tracePt t="135071" x="4838700" y="4152900"/>
          <p14:tracePt t="135087" x="4953000" y="4152900"/>
          <p14:tracePt t="135090" x="5024438" y="4152900"/>
          <p14:tracePt t="135104" x="5100638" y="4152900"/>
          <p14:tracePt t="135121" x="5172075" y="4148138"/>
          <p14:tracePt t="135137" x="5248275" y="4138613"/>
          <p14:tracePt t="135154" x="5253038" y="4138613"/>
          <p14:tracePt t="135171" x="5253038" y="4133850"/>
          <p14:tracePt t="135236" x="5248275" y="4133850"/>
          <p14:tracePt t="135505" x="5262563" y="4124325"/>
          <p14:tracePt t="135517" x="5281613" y="4119563"/>
          <p14:tracePt t="135528" x="5338763" y="4114800"/>
          <p14:tracePt t="135539" x="5414963" y="4114800"/>
          <p14:tracePt t="135554" x="5495925" y="4105275"/>
          <p14:tracePt t="135572" x="5743575" y="4100513"/>
          <p14:tracePt t="135588" x="5853113" y="4100513"/>
          <p14:tracePt t="135604" x="5934075" y="4110038"/>
          <p14:tracePt t="135621" x="6029325" y="4114800"/>
          <p14:tracePt t="135638" x="6053138" y="4114800"/>
          <p14:tracePt t="136924" x="6057900" y="4114800"/>
          <p14:tracePt t="138127" x="6057900" y="4110038"/>
          <p14:tracePt t="139871" x="6043613" y="4110038"/>
          <p14:tracePt t="139882" x="6038850" y="4110038"/>
          <p14:tracePt t="139893" x="6029325" y="4110038"/>
          <p14:tracePt t="139908" x="6024563" y="4110038"/>
          <p14:tracePt t="139925" x="6010275" y="4114800"/>
          <p14:tracePt t="139941" x="6005513" y="4119563"/>
          <p14:tracePt t="139958" x="6000750" y="4124325"/>
          <p14:tracePt t="139975" x="5976938" y="4133850"/>
          <p14:tracePt t="139991" x="5957888" y="4143375"/>
          <p14:tracePt t="140008" x="5876925" y="4157663"/>
          <p14:tracePt t="140025" x="5800725" y="4162425"/>
          <p14:tracePt t="140041" x="5505450" y="4186238"/>
          <p14:tracePt t="140058" x="5295900" y="4200525"/>
          <p14:tracePt t="140075" x="4886325" y="4238625"/>
          <p14:tracePt t="140091" x="4676775" y="4252913"/>
          <p14:tracePt t="140108" x="4305300" y="4291013"/>
          <p14:tracePt t="140125" x="4186238" y="4305300"/>
          <p14:tracePt t="140141" x="3914775" y="4333875"/>
          <p14:tracePt t="140158" x="3805238" y="4348163"/>
          <p14:tracePt t="140175" x="3619500" y="4371975"/>
          <p14:tracePt t="140191" x="3557588" y="4381500"/>
          <p14:tracePt t="140208" x="3452813" y="4405313"/>
          <p14:tracePt t="140225" x="3419475" y="4414838"/>
          <p14:tracePt t="140242" x="3371850" y="4429125"/>
          <p14:tracePt t="140258" x="3362325" y="4438650"/>
          <p14:tracePt t="140275" x="3338513" y="4443413"/>
          <p14:tracePt t="140291" x="3324225" y="4452938"/>
          <p14:tracePt t="140308" x="3276600" y="4471988"/>
          <p14:tracePt t="140325" x="3248025" y="4481513"/>
          <p14:tracePt t="140342" x="3162300" y="4500563"/>
          <p14:tracePt t="140358" x="3109913" y="4514850"/>
          <p14:tracePt t="140375" x="3057525" y="4529138"/>
          <p14:tracePt t="140392" x="2962275" y="4562475"/>
          <p14:tracePt t="140408" x="2919413" y="4576763"/>
          <p14:tracePt t="140425" x="2852738" y="4600575"/>
          <p14:tracePt t="140442" x="2809875" y="4605338"/>
          <p14:tracePt t="140459" x="2752725" y="4605338"/>
          <p14:tracePt t="140748" x="2757488" y="4600575"/>
          <p14:tracePt t="140759" x="2767013" y="4586288"/>
          <p14:tracePt t="140771" x="2786063" y="4586288"/>
          <p14:tracePt t="140793" x="2786063" y="4581525"/>
          <p14:tracePt t="140872" x="2781300" y="4581525"/>
          <p14:tracePt t="140894" x="2776538" y="4581525"/>
          <p14:tracePt t="140917" x="2771775" y="4581525"/>
          <p14:tracePt t="143640" x="2776538" y="4576763"/>
          <p14:tracePt t="143651" x="2795588" y="4572000"/>
          <p14:tracePt t="143662" x="2809875" y="4567238"/>
          <p14:tracePt t="143673" x="2838450" y="4562475"/>
          <p14:tracePt t="143685" x="2871788" y="4557713"/>
          <p14:tracePt t="143696" x="2924175" y="4557713"/>
          <p14:tracePt t="143711" x="2986088" y="4557713"/>
          <p14:tracePt t="143728" x="3048000" y="4562475"/>
          <p14:tracePt t="143744" x="3176588" y="4572000"/>
          <p14:tracePt t="143762" x="3271838" y="4586288"/>
          <p14:tracePt t="143778" x="3305175" y="4591050"/>
          <p14:tracePt t="143795" x="3324225" y="4591050"/>
          <p14:tracePt t="143811" x="3333750" y="4591050"/>
          <p14:tracePt t="143828" x="3338513" y="4591050"/>
          <p14:tracePt t="143844" x="3343275" y="4586288"/>
          <p14:tracePt t="143861" x="3343275" y="4581525"/>
          <p14:tracePt t="143878" x="3348038" y="4581525"/>
          <p14:tracePt t="143898" x="3352800" y="4581525"/>
          <p14:tracePt t="143954" x="3357563" y="4581525"/>
          <p14:tracePt t="143966" x="3362325" y="4581525"/>
          <p14:tracePt t="143988" x="3367088" y="4581525"/>
          <p14:tracePt t="144011" x="3371850" y="4576763"/>
          <p14:tracePt t="144293" x="3381375" y="4576763"/>
          <p14:tracePt t="144314" x="3386138" y="4576763"/>
          <p14:tracePt t="144326" x="3390900" y="4576763"/>
          <p14:tracePt t="144337" x="3400425" y="4572000"/>
          <p14:tracePt t="144348" x="3419475" y="4567238"/>
          <p14:tracePt t="144361" x="3452813" y="4562475"/>
          <p14:tracePt t="144378" x="3486150" y="4557713"/>
          <p14:tracePt t="144395" x="3562350" y="4552950"/>
          <p14:tracePt t="144412" x="3609975" y="4552950"/>
          <p14:tracePt t="144428" x="3695700" y="4557713"/>
          <p14:tracePt t="144445" x="3738563" y="4562475"/>
          <p14:tracePt t="144462" x="3786188" y="4572000"/>
          <p14:tracePt t="144479" x="3800475" y="4576763"/>
          <p14:tracePt t="144495" x="3824288" y="4576763"/>
          <p14:tracePt t="144512" x="3838575" y="4576763"/>
          <p14:tracePt t="144528" x="3862388" y="4572000"/>
          <p14:tracePt t="144545" x="3876675" y="4567238"/>
          <p14:tracePt t="144562" x="3919538" y="4562475"/>
          <p14:tracePt t="144578" x="3943350" y="4557713"/>
          <p14:tracePt t="144595" x="3986213" y="4548188"/>
          <p14:tracePt t="144612" x="4000500" y="4548188"/>
          <p14:tracePt t="144629" x="4033838" y="4548188"/>
          <p14:tracePt t="144645" x="4062413" y="4543425"/>
          <p14:tracePt t="144662" x="4114800" y="4543425"/>
          <p14:tracePt t="144679" x="4138613" y="4543425"/>
          <p14:tracePt t="144695" x="4162425" y="4543425"/>
          <p14:tracePt t="144712" x="4195763" y="4543425"/>
          <p14:tracePt t="144729" x="4205288" y="4543425"/>
          <p14:tracePt t="146048" x="4195763" y="4543425"/>
          <p14:tracePt t="146058" x="4186238" y="4548188"/>
          <p14:tracePt t="146329" x="4186238" y="4557713"/>
          <p14:tracePt t="146340" x="4200525" y="4562475"/>
          <p14:tracePt t="146351" x="4210050" y="4567238"/>
          <p14:tracePt t="146373" x="4214813" y="4567238"/>
          <p14:tracePt t="146395" x="4219575" y="4562475"/>
          <p14:tracePt t="146406" x="4224338" y="4562475"/>
          <p14:tracePt t="146429" x="4229100" y="4557713"/>
          <p14:tracePt t="146440" x="4233863" y="4557713"/>
          <p14:tracePt t="146451" x="4243388" y="4557713"/>
          <p14:tracePt t="146463" x="4257675" y="4552950"/>
          <p14:tracePt t="146480" x="4281488" y="4552950"/>
          <p14:tracePt t="146497" x="4338638" y="4557713"/>
          <p14:tracePt t="146513" x="4376738" y="4562475"/>
          <p14:tracePt t="146530" x="4467225" y="4572000"/>
          <p14:tracePt t="146547" x="4519613" y="4572000"/>
          <p14:tracePt t="146563" x="4624388" y="4572000"/>
          <p14:tracePt t="146580" x="4681538" y="4567238"/>
          <p14:tracePt t="146597" x="4791075" y="4557713"/>
          <p14:tracePt t="146613" x="4857750" y="4548188"/>
          <p14:tracePt t="146630" x="4962525" y="4548188"/>
          <p14:tracePt t="146647" x="5014913" y="4548188"/>
          <p14:tracePt t="146663" x="5053013" y="4548188"/>
          <p14:tracePt t="146680" x="5114925" y="4548188"/>
          <p14:tracePt t="146697" x="5148263" y="4548188"/>
          <p14:tracePt t="146713" x="5200650" y="4543425"/>
          <p14:tracePt t="146730" x="5233988" y="4538663"/>
          <p14:tracePt t="146747" x="5295900" y="4529138"/>
          <p14:tracePt t="146763" x="5314950" y="4524375"/>
          <p14:tracePt t="146780" x="5334000" y="4514850"/>
          <p14:tracePt t="146797" x="5338763" y="4514850"/>
          <p14:tracePt t="147095" x="5343525" y="4514850"/>
          <p14:tracePt t="147105" x="5357813" y="4514850"/>
          <p14:tracePt t="147115" x="5376863" y="4510088"/>
          <p14:tracePt t="147131" x="5400675" y="4510088"/>
          <p14:tracePt t="147147" x="5438775" y="4510088"/>
          <p14:tracePt t="147164" x="5529263" y="4514850"/>
          <p14:tracePt t="147181" x="5567363" y="4519613"/>
          <p14:tracePt t="147197" x="5614988" y="4529138"/>
          <p14:tracePt t="147214" x="5624513" y="4529138"/>
          <p14:tracePt t="147231" x="5648325" y="4529138"/>
          <p14:tracePt t="147247" x="5653088" y="4529138"/>
          <p14:tracePt t="147264" x="5662613" y="4529138"/>
          <p14:tracePt t="150875" x="5662613" y="4533900"/>
          <p14:tracePt t="151167" x="5672138" y="4533900"/>
          <p14:tracePt t="151189" x="5686425" y="4524375"/>
          <p14:tracePt t="151200" x="5700713" y="4514850"/>
          <p14:tracePt t="151211" x="5715000" y="4514850"/>
          <p14:tracePt t="151222" x="5729288" y="4514850"/>
          <p14:tracePt t="151244" x="5734050" y="4514850"/>
          <p14:tracePt t="152855" x="5738813" y="4514850"/>
          <p14:tracePt t="152865" x="5743575" y="4505325"/>
          <p14:tracePt t="152887" x="5748338" y="4505325"/>
          <p14:tracePt t="152932" x="5753100" y="4505325"/>
          <p14:tracePt t="152955" x="5757863" y="4505325"/>
          <p14:tracePt t="152977" x="5762625" y="4505325"/>
          <p14:tracePt t="152989" x="5767388" y="4505325"/>
          <p14:tracePt t="153011" x="5772150" y="4505325"/>
          <p14:tracePt t="153022" x="5776913" y="4505325"/>
          <p14:tracePt t="153034" x="5781675" y="4505325"/>
          <p14:tracePt t="153045" x="5800725" y="4505325"/>
          <p14:tracePt t="153056" x="5848350" y="4505325"/>
          <p14:tracePt t="153069" x="5895975" y="4510088"/>
          <p14:tracePt t="153085" x="5948363" y="4514850"/>
          <p14:tracePt t="153102" x="6048375" y="4519613"/>
          <p14:tracePt t="153119" x="6100763" y="4519613"/>
          <p14:tracePt t="153136" x="6196013" y="4529138"/>
          <p14:tracePt t="153152" x="6229350" y="4533900"/>
          <p14:tracePt t="153169" x="6276975" y="4543425"/>
          <p14:tracePt t="153186" x="6291263" y="4548188"/>
          <p14:tracePt t="153202" x="6315075" y="4552950"/>
          <p14:tracePt t="153219" x="6338888" y="4552950"/>
          <p14:tracePt t="153236" x="6376988" y="4552950"/>
          <p14:tracePt t="153252" x="6396038" y="4557713"/>
          <p14:tracePt t="153269" x="6434138" y="4562475"/>
          <p14:tracePt t="153286" x="6443663" y="4567238"/>
          <p14:tracePt t="153302" x="6453188" y="4567238"/>
          <p14:tracePt t="153336" x="6457950" y="4567238"/>
          <p14:tracePt t="153352" x="6462713" y="4567238"/>
          <p14:tracePt t="153369" x="6472238" y="4567238"/>
          <p14:tracePt t="153386" x="6481763" y="4567238"/>
          <p14:tracePt t="153419" x="6486525" y="4567238"/>
          <p14:tracePt t="153989" x="6491288" y="4567238"/>
          <p14:tracePt t="154012" x="6496050" y="4567238"/>
          <p14:tracePt t="154034" x="6500813" y="4567238"/>
          <p14:tracePt t="154058" x="6505575" y="4572000"/>
          <p14:tracePt t="154069" x="6505575" y="4576763"/>
          <p14:tracePt t="154328" x="6510338" y="4576763"/>
          <p14:tracePt t="154338" x="6534150" y="4572000"/>
          <p14:tracePt t="154349" x="6557963" y="4572000"/>
          <p14:tracePt t="154360" x="6577013" y="4572000"/>
          <p14:tracePt t="154372" x="6596063" y="4572000"/>
          <p14:tracePt t="154386" x="6605588" y="4572000"/>
          <p14:tracePt t="154403" x="6610350" y="4572000"/>
          <p14:tracePt t="154420" x="6615113" y="4567238"/>
          <p14:tracePt t="154436" x="6619875" y="4562475"/>
          <p14:tracePt t="154453" x="6624638" y="4562475"/>
          <p14:tracePt t="154507" x="6629400" y="4562475"/>
          <p14:tracePt t="154755" x="6629400" y="4552950"/>
          <p14:tracePt t="154788" x="6629400" y="4548188"/>
          <p14:tracePt t="157355" x="6619875" y="4548188"/>
          <p14:tracePt t="157365" x="6605588" y="4548188"/>
          <p14:tracePt t="157376" x="6581775" y="4548188"/>
          <p14:tracePt t="157389" x="6524625" y="4557713"/>
          <p14:tracePt t="157406" x="6410325" y="4557713"/>
          <p14:tracePt t="157422" x="5915025" y="4543425"/>
          <p14:tracePt t="157439" x="5614988" y="4548188"/>
          <p14:tracePt t="157456" x="4981575" y="4586288"/>
          <p14:tracePt t="157472" x="4757738" y="4605338"/>
          <p14:tracePt t="157489" x="4371975" y="4638675"/>
          <p14:tracePt t="157506" x="4262438" y="4652963"/>
          <p14:tracePt t="157522" x="3962400" y="4657725"/>
          <p14:tracePt t="157539" x="3795713" y="4657725"/>
          <p14:tracePt t="157556" x="3509963" y="4657725"/>
          <p14:tracePt t="157572" x="3352800" y="4657725"/>
          <p14:tracePt t="157589" x="3133725" y="4672013"/>
          <p14:tracePt t="157606" x="3062288" y="4681538"/>
          <p14:tracePt t="157622" x="2947988" y="4700588"/>
          <p14:tracePt t="157639" x="2900363" y="4705350"/>
          <p14:tracePt t="157656" x="2776538" y="4714875"/>
          <p14:tracePt t="157673" x="2705100" y="4710113"/>
          <p14:tracePt t="157689" x="2624138" y="4705350"/>
          <p14:tracePt t="157706" x="2500313" y="4695825"/>
          <p14:tracePt t="157723" x="2447925" y="4695825"/>
          <p14:tracePt t="157739" x="2414588" y="4695825"/>
          <p14:tracePt t="157756" x="2405063" y="4691063"/>
          <p14:tracePt t="157773" x="2390775" y="4681538"/>
          <p14:tracePt t="157789" x="2371725" y="4676775"/>
          <p14:tracePt t="157806" x="2314575" y="4657725"/>
          <p14:tracePt t="157823" x="2271713" y="4643438"/>
          <p14:tracePt t="157839" x="2181225" y="4610100"/>
          <p14:tracePt t="157856" x="2138363" y="4595813"/>
          <p14:tracePt t="157873" x="2090738" y="4576763"/>
          <p14:tracePt t="157889" x="2076450" y="4572000"/>
          <p14:tracePt t="157906" x="2057400" y="4562475"/>
          <p14:tracePt t="157939" x="2052638" y="4562475"/>
          <p14:tracePt t="157956" x="2052638" y="4557713"/>
          <p14:tracePt t="157973" x="2043113" y="4557713"/>
          <p14:tracePt t="158006" x="2033588" y="4552950"/>
          <p14:tracePt t="158023" x="2019300" y="4543425"/>
          <p14:tracePt t="158040" x="1976438" y="4529138"/>
          <p14:tracePt t="158056" x="1966913" y="4524375"/>
          <p14:tracePt t="158073" x="1957388" y="4519613"/>
          <p14:tracePt t="158119" x="1962150" y="4519613"/>
          <p14:tracePt t="158131" x="1966913" y="4524375"/>
          <p14:tracePt t="158140" x="1981200" y="4529138"/>
          <p14:tracePt t="158156" x="1995488" y="4533900"/>
          <p14:tracePt t="158173" x="2047875" y="4538663"/>
          <p14:tracePt t="158190" x="2076450" y="4543425"/>
          <p14:tracePt t="158206" x="2100263" y="4548188"/>
          <p14:tracePt t="158223" x="2152650" y="4548188"/>
          <p14:tracePt t="158240" x="2185988" y="4548188"/>
          <p14:tracePt t="158256" x="2247900" y="4548188"/>
          <p14:tracePt t="158273" x="2281238" y="4548188"/>
          <p14:tracePt t="158290" x="2357438" y="4548188"/>
          <p14:tracePt t="158306" x="2405063" y="4548188"/>
          <p14:tracePt t="158323" x="2505075" y="4562475"/>
          <p14:tracePt t="158340" x="2557463" y="4567238"/>
          <p14:tracePt t="158356" x="2652713" y="4567238"/>
          <p14:tracePt t="158373" x="2690813" y="4567238"/>
          <p14:tracePt t="158390" x="2738438" y="4557713"/>
          <p14:tracePt t="158406" x="2752725" y="4552950"/>
          <p14:tracePt t="158423" x="2781300" y="4543425"/>
          <p14:tracePt t="158440" x="2800350" y="4543425"/>
          <p14:tracePt t="158457" x="2871788" y="4524375"/>
          <p14:tracePt t="158474" x="2914650" y="4510088"/>
          <p14:tracePt t="158490" x="3033713" y="4500563"/>
          <p14:tracePt t="158507" x="3105150" y="4500563"/>
          <p14:tracePt t="158523" x="3243263" y="4500563"/>
          <p14:tracePt t="158540" x="3324225" y="4495800"/>
          <p14:tracePt t="158557" x="3481388" y="4486275"/>
          <p14:tracePt t="158573" x="3586163" y="4486275"/>
          <p14:tracePt t="158590" x="3833813" y="4486275"/>
          <p14:tracePt t="158607" x="3948113" y="4486275"/>
          <p14:tracePt t="158623" x="4181475" y="4486275"/>
          <p14:tracePt t="158640" x="4300538" y="4486275"/>
          <p14:tracePt t="158657" x="4538663" y="4476750"/>
          <p14:tracePt t="158673" x="4652963" y="4476750"/>
          <p14:tracePt t="158690" x="4762500" y="4471988"/>
          <p14:tracePt t="158707" x="4919663" y="4471988"/>
          <p14:tracePt t="158723" x="5000625" y="4471988"/>
          <p14:tracePt t="158740" x="5162550" y="4476750"/>
          <p14:tracePt t="158757" x="5243513" y="4481513"/>
          <p14:tracePt t="158773" x="5381625" y="4495800"/>
          <p14:tracePt t="158790" x="5462588" y="4500563"/>
          <p14:tracePt t="158807" x="5624513" y="4510088"/>
          <p14:tracePt t="158823" x="5705475" y="4519613"/>
          <p14:tracePt t="158840" x="5838825" y="4524375"/>
          <p14:tracePt t="158857" x="5891213" y="4524375"/>
          <p14:tracePt t="158873" x="5981700" y="4519613"/>
          <p14:tracePt t="158890" x="6024563" y="4514850"/>
          <p14:tracePt t="158907" x="6129338" y="4500563"/>
          <p14:tracePt t="158924" x="6172200" y="4495800"/>
          <p14:tracePt t="158940" x="6262688" y="4486275"/>
          <p14:tracePt t="158957" x="6305550" y="4486275"/>
          <p14:tracePt t="158974" x="6391275" y="4481513"/>
          <p14:tracePt t="158990" x="6443663" y="4476750"/>
          <p14:tracePt t="159007" x="6543675" y="4471988"/>
          <p14:tracePt t="159024" x="6586538" y="4467225"/>
          <p14:tracePt t="159040" x="6677025" y="4457700"/>
          <p14:tracePt t="159057" x="6724650" y="4452938"/>
          <p14:tracePt t="159074" x="6800850" y="4448175"/>
          <p14:tracePt t="159090" x="6838950" y="4448175"/>
          <p14:tracePt t="159107" x="6915150" y="4448175"/>
          <p14:tracePt t="159124" x="6953250" y="4452938"/>
          <p14:tracePt t="159141" x="7034213" y="4462463"/>
          <p14:tracePt t="159157" x="7067550" y="4467225"/>
          <p14:tracePt t="159174" x="7091363" y="4471988"/>
          <p14:tracePt t="159191" x="7110413" y="4471988"/>
          <p14:tracePt t="159207" x="7115175" y="4471988"/>
          <p14:tracePt t="159514" x="7119938" y="4471988"/>
          <p14:tracePt t="159525" x="7129463" y="4471988"/>
          <p14:tracePt t="159541" x="7143750" y="4467225"/>
          <p14:tracePt t="159557" x="7219950" y="4467225"/>
          <p14:tracePt t="159574" x="7258050" y="4467225"/>
          <p14:tracePt t="159591" x="7334250" y="4471988"/>
          <p14:tracePt t="159608" x="7377113" y="4476750"/>
          <p14:tracePt t="159625" x="7505700" y="4476750"/>
          <p14:tracePt t="159641" x="7610475" y="4476750"/>
          <p14:tracePt t="159658" x="7705725" y="4486275"/>
          <p14:tracePt t="159674" x="7853363" y="4495800"/>
          <p14:tracePt t="159691" x="7910513" y="4500563"/>
          <p14:tracePt t="159707" x="8001000" y="4495800"/>
          <p14:tracePt t="159724" x="8029575" y="4495800"/>
          <p14:tracePt t="159741" x="8067675" y="4491038"/>
          <p14:tracePt t="159758" x="8077200" y="4491038"/>
          <p14:tracePt t="159774" x="8086725" y="4491038"/>
          <p14:tracePt t="159791" x="8091488" y="4491038"/>
          <p14:tracePt t="159808" x="8101013" y="4491038"/>
          <p14:tracePt t="159824" x="8105775" y="4491038"/>
          <p14:tracePt t="159841" x="8110538" y="4491038"/>
          <p14:tracePt t="159874" x="8115300" y="4491038"/>
          <p14:tracePt t="159891" x="8124825" y="4491038"/>
          <p14:tracePt t="159908" x="8134350" y="4491038"/>
          <p14:tracePt t="159924" x="8139113" y="4491038"/>
          <p14:tracePt t="159941" x="8143875" y="4491038"/>
          <p14:tracePt t="159975" x="8153400" y="4491038"/>
          <p14:tracePt t="160008" x="8158163" y="4491038"/>
          <p14:tracePt t="160133" x="8143875" y="4491038"/>
          <p14:tracePt t="160144" x="8124825" y="4491038"/>
          <p14:tracePt t="160155" x="8091488" y="4500563"/>
          <p14:tracePt t="160166" x="8039100" y="4510088"/>
          <p14:tracePt t="160177" x="7953375" y="4524375"/>
          <p14:tracePt t="160191" x="7777163" y="4538663"/>
          <p14:tracePt t="160208" x="7567613" y="4557713"/>
          <p14:tracePt t="160225" x="7110413" y="4576763"/>
          <p14:tracePt t="160241" x="6800850" y="4586288"/>
          <p14:tracePt t="160258" x="6234113" y="4586288"/>
          <p14:tracePt t="160275" x="6029325" y="4586288"/>
          <p14:tracePt t="160291" x="5486400" y="4572000"/>
          <p14:tracePt t="160308" x="5300663" y="4562475"/>
          <p14:tracePt t="160325" x="4867275" y="4533900"/>
          <p14:tracePt t="160341" x="4724400" y="4529138"/>
          <p14:tracePt t="160358" x="4595813" y="4529138"/>
          <p14:tracePt t="160375" x="4557713" y="4529138"/>
          <p14:tracePt t="160391" x="4519613" y="4529138"/>
          <p14:tracePt t="160408" x="4495800" y="4529138"/>
          <p14:tracePt t="160425" x="4424363" y="4529138"/>
          <p14:tracePt t="160442" x="4386263" y="4529138"/>
          <p14:tracePt t="160458" x="4333875" y="4529138"/>
          <p14:tracePt t="160475" x="4310063" y="4529138"/>
          <p14:tracePt t="160492" x="4262438" y="4529138"/>
          <p14:tracePt t="160508" x="4233863" y="4524375"/>
          <p14:tracePt t="160525" x="4186238" y="4524375"/>
          <p14:tracePt t="160558" x="4086225" y="4524375"/>
          <p14:tracePt t="160575" x="4048125" y="4524375"/>
          <p14:tracePt t="160592" x="4029075" y="4524375"/>
          <p14:tracePt t="160593" x="4014788" y="4524375"/>
          <p14:tracePt t="160608" x="4005263" y="4524375"/>
          <p14:tracePt t="160625" x="4000500" y="4524375"/>
          <p14:tracePt t="160642" x="3981450" y="4524375"/>
          <p14:tracePt t="160658" x="3967163" y="4529138"/>
          <p14:tracePt t="160675" x="3929063" y="4533900"/>
          <p14:tracePt t="160692" x="3895725" y="4533900"/>
          <p14:tracePt t="160708" x="3829050" y="4538663"/>
          <p14:tracePt t="160725" x="3800475" y="4538663"/>
          <p14:tracePt t="160742" x="3733800" y="4543425"/>
          <p14:tracePt t="160758" x="3709988" y="4548188"/>
          <p14:tracePt t="160775" x="3676650" y="4548188"/>
          <p14:tracePt t="161021" x="3671888" y="4548188"/>
          <p14:tracePt t="161032" x="3667125" y="4548188"/>
          <p14:tracePt t="161044" x="3662363" y="4552950"/>
          <p14:tracePt t="161078" x="3657600" y="4552950"/>
          <p14:tracePt t="161280" x="3667125" y="4552950"/>
          <p14:tracePt t="161303" x="3671888" y="4552950"/>
          <p14:tracePt t="161325" x="3676650" y="4552950"/>
          <p14:tracePt t="161336" x="3686175" y="4552950"/>
          <p14:tracePt t="161348" x="3695700" y="4552950"/>
          <p14:tracePt t="161359" x="3705225" y="4552950"/>
          <p14:tracePt t="161376" x="3724275" y="4552950"/>
          <p14:tracePt t="161392" x="3776663" y="4557713"/>
          <p14:tracePt t="161409" x="3810000" y="4562475"/>
          <p14:tracePt t="161426" x="3895725" y="4572000"/>
          <p14:tracePt t="161442" x="3948113" y="4576763"/>
          <p14:tracePt t="161459" x="4043363" y="4581525"/>
          <p14:tracePt t="161476" x="4086225" y="4581525"/>
          <p14:tracePt t="161493" x="4186238" y="4581525"/>
          <p14:tracePt t="161509" x="4248150" y="4581525"/>
          <p14:tracePt t="161526" x="4319588" y="4581525"/>
          <p14:tracePt t="161542" x="4457700" y="4581525"/>
          <p14:tracePt t="161560" x="4576763" y="4581525"/>
          <p14:tracePt t="161576" x="4629150" y="4586288"/>
          <p14:tracePt t="161592" x="4681538" y="4595813"/>
          <p14:tracePt t="161609" x="4767263" y="4600575"/>
          <p14:tracePt t="161626" x="4814888" y="4600575"/>
          <p14:tracePt t="161642" x="4886325" y="4595813"/>
          <p14:tracePt t="161659" x="4919663" y="4591050"/>
          <p14:tracePt t="161676" x="4967288" y="4581525"/>
          <p14:tracePt t="161692" x="4981575" y="4576763"/>
          <p14:tracePt t="161709" x="4991100" y="4572000"/>
          <p14:tracePt t="161910" x="4995863" y="4572000"/>
          <p14:tracePt t="161921" x="5005388" y="4567238"/>
          <p14:tracePt t="161932" x="5010150" y="4567238"/>
          <p14:tracePt t="161943" x="5019675" y="4562475"/>
          <p14:tracePt t="161959" x="5033963" y="4557713"/>
          <p14:tracePt t="161976" x="5062538" y="4552950"/>
          <p14:tracePt t="161993" x="5076825" y="4548188"/>
          <p14:tracePt t="162009" x="5091113" y="4543425"/>
          <p14:tracePt t="162026" x="5119688" y="4533900"/>
          <p14:tracePt t="162043" x="5129213" y="4533900"/>
          <p14:tracePt t="162059" x="5153025" y="4524375"/>
          <p14:tracePt t="162076" x="5162550" y="4524375"/>
          <p14:tracePt t="162093" x="5167313" y="4514850"/>
          <p14:tracePt t="162146" x="5162550" y="4510088"/>
          <p14:tracePt t="162158" x="5157788" y="4510088"/>
          <p14:tracePt t="162169" x="5148263" y="4505325"/>
          <p14:tracePt t="162180" x="5133975" y="4505325"/>
          <p14:tracePt t="162193" x="5100638" y="4505325"/>
          <p14:tracePt t="162210" x="5057775" y="4505325"/>
          <p14:tracePt t="162226" x="4943475" y="4510088"/>
          <p14:tracePt t="162243" x="4862513" y="4519613"/>
          <p14:tracePt t="162260" x="4610100" y="4543425"/>
          <p14:tracePt t="162276" x="4486275" y="4548188"/>
          <p14:tracePt t="162293" x="4324350" y="4562475"/>
          <p14:tracePt t="162310" x="4267200" y="4567238"/>
          <p14:tracePt t="162326" x="4176713" y="4576763"/>
          <p14:tracePt t="162343" x="4148138" y="4581525"/>
          <p14:tracePt t="162360" x="4095750" y="4591050"/>
          <p14:tracePt t="162376" x="4071938" y="4595813"/>
          <p14:tracePt t="162393" x="4010025" y="4605338"/>
          <p14:tracePt t="162410" x="3981450" y="4610100"/>
          <p14:tracePt t="162427" x="3938588" y="4614863"/>
          <p14:tracePt t="162443" x="3914775" y="4614863"/>
          <p14:tracePt t="162460" x="3876675" y="4614863"/>
          <p14:tracePt t="162477" x="3857625" y="4614863"/>
          <p14:tracePt t="162494" x="3838575" y="4619625"/>
          <p14:tracePt t="162510" x="3829050" y="4619625"/>
          <p14:tracePt t="162543" x="3824288" y="4619625"/>
          <p14:tracePt t="162697" x="3829050" y="4619625"/>
          <p14:tracePt t="162708" x="3833813" y="4614863"/>
          <p14:tracePt t="162720" x="3838575" y="4610100"/>
          <p14:tracePt t="162731" x="3843338" y="4610100"/>
          <p14:tracePt t="162743" x="3852863" y="4605338"/>
          <p14:tracePt t="162760" x="3857625" y="4600575"/>
          <p14:tracePt t="162777" x="3871913" y="4595813"/>
          <p14:tracePt t="162794" x="3876675" y="4591050"/>
          <p14:tracePt t="162810" x="3881438" y="4586288"/>
          <p14:tracePt t="162827" x="3886200" y="4586288"/>
          <p14:tracePt t="163981" x="3876675" y="4576763"/>
          <p14:tracePt t="163992" x="3829050" y="4562475"/>
          <p14:tracePt t="164003" x="3790950" y="4552950"/>
          <p14:tracePt t="164014" x="3724275" y="4533900"/>
          <p14:tracePt t="164028" x="3652838" y="4519613"/>
          <p14:tracePt t="164045" x="3538538" y="4495800"/>
          <p14:tracePt t="164061" x="3267075" y="4452938"/>
          <p14:tracePt t="164078" x="3114675" y="4429125"/>
          <p14:tracePt t="164081" x="2981325" y="4410075"/>
          <p14:tracePt t="164095" x="2852738" y="4391025"/>
          <p14:tracePt t="164111" x="2728913" y="4367213"/>
          <p14:tracePt t="164128" x="2505075" y="4333875"/>
          <p14:tracePt t="164145" x="2395538" y="4310063"/>
          <p14:tracePt t="164161" x="2195513" y="4271963"/>
          <p14:tracePt t="164178" x="2119313" y="4262438"/>
          <p14:tracePt t="164195" x="2052638" y="4248150"/>
          <p14:tracePt t="164211" x="2047875" y="4243388"/>
          <p14:tracePt t="164295" x="2043113" y="4243388"/>
          <p14:tracePt t="164319" x="2038350" y="4243388"/>
          <p14:tracePt t="164362" x="2033588" y="4243388"/>
          <p14:tracePt t="164870" x="2028825" y="4243388"/>
          <p14:tracePt t="164880" x="2019300" y="4238625"/>
          <p14:tracePt t="164891" x="2005013" y="4238625"/>
          <p14:tracePt t="165218" x="2005013" y="4233863"/>
          <p14:tracePt t="165229" x="1995488" y="4233863"/>
          <p14:tracePt t="165240" x="1985963" y="4233863"/>
          <p14:tracePt t="165252" x="1971675" y="4233863"/>
          <p14:tracePt t="165263" x="1962150" y="4243388"/>
          <p14:tracePt t="165279" x="1943100" y="4262438"/>
          <p14:tracePt t="165296" x="1900238" y="4324350"/>
          <p14:tracePt t="165312" x="1881188" y="4371975"/>
          <p14:tracePt t="165329" x="1833563" y="4476750"/>
          <p14:tracePt t="165346" x="1809750" y="4538663"/>
          <p14:tracePt t="165362" x="1795463" y="4595813"/>
          <p14:tracePt t="165379" x="1781175" y="4714875"/>
          <p14:tracePt t="165396" x="1790700" y="4843463"/>
          <p14:tracePt t="165412" x="1804988" y="4900613"/>
          <p14:tracePt t="165429" x="1819275" y="4938713"/>
          <p14:tracePt t="165446" x="1847850" y="5029200"/>
          <p14:tracePt t="165462" x="1862138" y="5062538"/>
          <p14:tracePt t="165479" x="1881188" y="5119688"/>
          <p14:tracePt t="165496" x="1885950" y="5143500"/>
          <p14:tracePt t="165512" x="1890713" y="5172075"/>
          <p14:tracePt t="165529" x="1900238" y="5186363"/>
          <p14:tracePt t="165546" x="1919288" y="5229225"/>
          <p14:tracePt t="165562" x="1924050" y="5248275"/>
          <p14:tracePt t="165579" x="1938338" y="5262563"/>
          <p14:tracePt t="165596" x="1943100" y="5267325"/>
          <p14:tracePt t="165769" x="1947863" y="5267325"/>
          <p14:tracePt t="174650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F1B193-44A6-4F20-831F-078ED31C6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송양훈 교수 소개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2A2C142-B481-4D5C-B664-BD7D107BA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5470692" cy="4677504"/>
          </a:xfrm>
        </p:spPr>
        <p:txBody>
          <a:bodyPr>
            <a:normAutofit/>
          </a:bodyPr>
          <a:lstStyle/>
          <a:p>
            <a:r>
              <a:rPr lang="ko-KR" altLang="en-US" sz="2000" dirty="0"/>
              <a:t>약력</a:t>
            </a:r>
            <a:br>
              <a:rPr lang="ko-KR" altLang="en-US" sz="2000" dirty="0"/>
            </a:br>
            <a:r>
              <a:rPr lang="en-US" altLang="ko-KR" sz="2000" dirty="0"/>
              <a:t>- </a:t>
            </a:r>
            <a:r>
              <a:rPr lang="ko-KR" altLang="en-US" sz="2000" dirty="0"/>
              <a:t>충북대 농업경제학과 교수</a:t>
            </a:r>
            <a:r>
              <a:rPr lang="en-US" altLang="ko-KR" sz="2000" dirty="0"/>
              <a:t>(2001~)</a:t>
            </a:r>
            <a:br>
              <a:rPr lang="en-US" altLang="ko-KR" sz="2000" dirty="0"/>
            </a:br>
            <a:r>
              <a:rPr lang="en-US" altLang="ko-KR" sz="2000" dirty="0"/>
              <a:t>- </a:t>
            </a:r>
            <a:r>
              <a:rPr lang="ko-KR" altLang="en-US" sz="2000" dirty="0"/>
              <a:t>한국농식품정책학회 학회장</a:t>
            </a:r>
            <a:r>
              <a:rPr lang="en-US" altLang="ko-KR" sz="2000" dirty="0"/>
              <a:t>(2019-2020)</a:t>
            </a:r>
            <a:br>
              <a:rPr lang="en-US" altLang="ko-KR" sz="2000" dirty="0"/>
            </a:br>
            <a:r>
              <a:rPr lang="en-US" altLang="ko-KR" sz="2000" dirty="0"/>
              <a:t>- KOICA </a:t>
            </a:r>
            <a:r>
              <a:rPr lang="ko-KR" altLang="en-US" sz="2000" dirty="0"/>
              <a:t>비상임이사</a:t>
            </a:r>
            <a:r>
              <a:rPr lang="en-US" altLang="ko-KR" sz="2000" dirty="0"/>
              <a:t>(2022~2024)</a:t>
            </a:r>
            <a:br>
              <a:rPr lang="en-US" altLang="ko-KR" sz="2000" dirty="0"/>
            </a:br>
            <a:r>
              <a:rPr lang="en-US" altLang="ko-KR" sz="2000" dirty="0"/>
              <a:t>- 22</a:t>
            </a:r>
            <a:r>
              <a:rPr lang="ko-KR" altLang="en-US" sz="2000" dirty="0"/>
              <a:t>개 </a:t>
            </a:r>
            <a:r>
              <a:rPr lang="en-US" altLang="ko-KR" sz="2000" dirty="0"/>
              <a:t>ODA </a:t>
            </a:r>
            <a:r>
              <a:rPr lang="ko-KR" altLang="en-US" sz="2000" dirty="0"/>
              <a:t>사업 수행</a:t>
            </a:r>
            <a:r>
              <a:rPr lang="en-US" altLang="ko-KR" sz="2000" dirty="0"/>
              <a:t>(2010~, </a:t>
            </a:r>
            <a:r>
              <a:rPr lang="ko-KR" altLang="en-US" sz="2000" dirty="0"/>
              <a:t>총괄</a:t>
            </a:r>
            <a:r>
              <a:rPr lang="en-US" altLang="ko-KR" sz="2000" dirty="0"/>
              <a:t>/PM 16</a:t>
            </a:r>
            <a:r>
              <a:rPr lang="ko-KR" altLang="en-US" sz="2000" dirty="0"/>
              <a:t>개</a:t>
            </a:r>
            <a:r>
              <a:rPr lang="en-US" altLang="ko-KR" sz="2000" dirty="0"/>
              <a:t>)</a:t>
            </a:r>
          </a:p>
          <a:p>
            <a:r>
              <a:rPr lang="ko-KR" altLang="en-US" sz="2000" dirty="0"/>
              <a:t>관심분야</a:t>
            </a:r>
            <a:br>
              <a:rPr lang="ko-KR" altLang="en-US" sz="2000" dirty="0"/>
            </a:br>
            <a:r>
              <a:rPr lang="en-US" altLang="ko-KR" sz="2000" dirty="0"/>
              <a:t>- 2023 </a:t>
            </a:r>
            <a:r>
              <a:rPr lang="ko-KR" altLang="en-US" sz="2000" dirty="0"/>
              <a:t>현재 </a:t>
            </a:r>
            <a:r>
              <a:rPr lang="en-US" altLang="ko-KR" sz="2000" dirty="0"/>
              <a:t>4</a:t>
            </a:r>
            <a:r>
              <a:rPr lang="ko-KR" altLang="en-US" sz="2000" dirty="0"/>
              <a:t>개 분야 융합 연구</a:t>
            </a:r>
            <a:r>
              <a:rPr lang="en-US" altLang="ko-KR" sz="2000" dirty="0"/>
              <a:t>·</a:t>
            </a:r>
            <a:r>
              <a:rPr lang="ko-KR" altLang="en-US" sz="2000" dirty="0"/>
              <a:t>강의</a:t>
            </a:r>
            <a:br>
              <a:rPr lang="ko-KR" altLang="en-US" sz="2000" dirty="0"/>
            </a:br>
            <a:r>
              <a:rPr lang="en-US" altLang="ko-KR" sz="2000" dirty="0"/>
              <a:t>- </a:t>
            </a:r>
            <a:r>
              <a:rPr lang="ko-KR" altLang="en-US" sz="2000" dirty="0"/>
              <a:t>농업경제학</a:t>
            </a:r>
            <a:r>
              <a:rPr lang="en-US" altLang="ko-KR" sz="2000" dirty="0"/>
              <a:t>(1983~)</a:t>
            </a:r>
            <a:br>
              <a:rPr lang="en-US" altLang="ko-KR" sz="2000" dirty="0"/>
            </a:br>
            <a:r>
              <a:rPr lang="en-US" altLang="ko-KR" sz="2000" dirty="0"/>
              <a:t>- </a:t>
            </a:r>
            <a:r>
              <a:rPr lang="ko-KR" altLang="en-US" sz="2000" dirty="0"/>
              <a:t>게임이론</a:t>
            </a:r>
            <a:r>
              <a:rPr lang="en-US" altLang="ko-KR" sz="2000" dirty="0"/>
              <a:t>(1993~)</a:t>
            </a:r>
            <a:br>
              <a:rPr lang="en-US" altLang="ko-KR" sz="2000" dirty="0"/>
            </a:br>
            <a:r>
              <a:rPr lang="en-US" altLang="ko-KR" sz="2000" dirty="0"/>
              <a:t>- </a:t>
            </a:r>
            <a:r>
              <a:rPr lang="ko-KR" altLang="en-US" sz="2000" dirty="0"/>
              <a:t>국제개발협력</a:t>
            </a:r>
            <a:r>
              <a:rPr lang="en-US" altLang="ko-KR" sz="2000" dirty="0"/>
              <a:t>(2003~9 OECD </a:t>
            </a:r>
            <a:r>
              <a:rPr lang="ko-KR" altLang="en-US" sz="2000" dirty="0"/>
              <a:t>대표단</a:t>
            </a:r>
            <a:r>
              <a:rPr lang="en-US" altLang="ko-KR" sz="2000" dirty="0"/>
              <a:t>,  2010~ </a:t>
            </a:r>
            <a:r>
              <a:rPr lang="ko-KR" altLang="en-US" sz="2000" dirty="0"/>
              <a:t>사업참여</a:t>
            </a:r>
            <a:r>
              <a:rPr lang="en-US" altLang="ko-KR" sz="2000" dirty="0"/>
              <a:t>)</a:t>
            </a:r>
            <a:br>
              <a:rPr lang="en-US" altLang="ko-KR" sz="2000" dirty="0"/>
            </a:br>
            <a:r>
              <a:rPr lang="en-US" altLang="ko-KR" sz="2000" dirty="0"/>
              <a:t>- </a:t>
            </a:r>
            <a:r>
              <a:rPr lang="ko-KR" altLang="en-US" sz="2000" b="1" dirty="0">
                <a:solidFill>
                  <a:srgbClr val="FF0000"/>
                </a:solidFill>
              </a:rPr>
              <a:t>행동경제학</a:t>
            </a:r>
            <a:r>
              <a:rPr lang="en-US" altLang="ko-KR" sz="2000" dirty="0"/>
              <a:t>(2018~): </a:t>
            </a:r>
          </a:p>
          <a:p>
            <a:r>
              <a:rPr lang="en-US" altLang="ko-KR" sz="2000" dirty="0"/>
              <a:t>‘</a:t>
            </a:r>
            <a:r>
              <a:rPr lang="ko-KR" altLang="en-US" sz="2000" dirty="0"/>
              <a:t>해외농업개발</a:t>
            </a:r>
            <a:r>
              <a:rPr lang="en-US" altLang="ko-KR" sz="2000" dirty="0"/>
              <a:t>·</a:t>
            </a:r>
            <a:r>
              <a:rPr lang="ko-KR" altLang="en-US" sz="2000" dirty="0"/>
              <a:t>협력’ 융합 전공 책임교수</a:t>
            </a:r>
            <a:br>
              <a:rPr lang="ko-KR" altLang="en-US" sz="2000" dirty="0"/>
            </a:br>
            <a:r>
              <a:rPr lang="en-US" altLang="ko-KR" sz="2000" dirty="0"/>
              <a:t>- 2015</a:t>
            </a:r>
            <a:r>
              <a:rPr lang="ko-KR" altLang="en-US" sz="2000" dirty="0"/>
              <a:t>년 이후</a:t>
            </a:r>
          </a:p>
        </p:txBody>
      </p:sp>
      <p:sp>
        <p:nvSpPr>
          <p:cNvPr id="4" name="텍스트 개체 틀 4">
            <a:extLst>
              <a:ext uri="{FF2B5EF4-FFF2-40B4-BE49-F238E27FC236}">
                <a16:creationId xmlns:a16="http://schemas.microsoft.com/office/drawing/2014/main" id="{FE173C4D-9B8E-465B-9C6E-06FC56E4D4FE}"/>
              </a:ext>
            </a:extLst>
          </p:cNvPr>
          <p:cNvSpPr txBox="1">
            <a:spLocks/>
          </p:cNvSpPr>
          <p:nvPr/>
        </p:nvSpPr>
        <p:spPr>
          <a:xfrm>
            <a:off x="6172200" y="2274719"/>
            <a:ext cx="5183188" cy="823912"/>
          </a:xfrm>
          <a:prstGeom prst="rect">
            <a:avLst/>
          </a:prstGeom>
        </p:spPr>
        <p:txBody>
          <a:bodyPr/>
          <a:lstStyle>
            <a:lvl1pPr marL="306000" indent="-30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defRPr>
            </a:lvl1pPr>
            <a:lvl2pPr marL="630000" indent="-306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defRPr>
            </a:lvl2pPr>
            <a:lvl3pPr marL="900000" indent="-270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defRPr>
            </a:lvl3pPr>
            <a:lvl4pPr marL="124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defRPr>
            </a:lvl4pPr>
            <a:lvl5pPr marL="1602000" indent="-2340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defRPr>
            </a:lvl5pPr>
            <a:lvl6pPr marL="19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1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ko-KR" spc="-120" dirty="0"/>
          </a:p>
          <a:p>
            <a:pPr marL="0" indent="0" algn="ctr">
              <a:buNone/>
            </a:pPr>
            <a:r>
              <a:rPr lang="ko-KR" altLang="en-US" spc="-120" dirty="0"/>
              <a:t>필리핀 민다나오 클라베리아  옥수수 시범포 </a:t>
            </a:r>
            <a:r>
              <a:rPr lang="en-US" altLang="ko-KR" spc="-120"/>
              <a:t>(2012)</a:t>
            </a:r>
            <a:endParaRPr lang="ko-KR" altLang="en-US" spc="-120" dirty="0"/>
          </a:p>
        </p:txBody>
      </p:sp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D1C42D93-3F2B-444B-A1F6-87EA26D961EE}"/>
              </a:ext>
            </a:extLst>
          </p:cNvPr>
          <p:cNvSpPr/>
          <p:nvPr/>
        </p:nvSpPr>
        <p:spPr>
          <a:xfrm>
            <a:off x="8407311" y="4748875"/>
            <a:ext cx="643466" cy="677334"/>
          </a:xfrm>
          <a:custGeom>
            <a:avLst/>
            <a:gdLst>
              <a:gd name="connsiteX0" fmla="*/ 311573 w 643466"/>
              <a:gd name="connsiteY0" fmla="*/ 0 h 677334"/>
              <a:gd name="connsiteX1" fmla="*/ 480906 w 643466"/>
              <a:gd name="connsiteY1" fmla="*/ 149014 h 677334"/>
              <a:gd name="connsiteX2" fmla="*/ 609600 w 643466"/>
              <a:gd name="connsiteY2" fmla="*/ 284480 h 677334"/>
              <a:gd name="connsiteX3" fmla="*/ 643466 w 643466"/>
              <a:gd name="connsiteY3" fmla="*/ 352214 h 677334"/>
              <a:gd name="connsiteX4" fmla="*/ 528320 w 643466"/>
              <a:gd name="connsiteY4" fmla="*/ 514774 h 677334"/>
              <a:gd name="connsiteX5" fmla="*/ 426720 w 643466"/>
              <a:gd name="connsiteY5" fmla="*/ 602827 h 677334"/>
              <a:gd name="connsiteX6" fmla="*/ 325120 w 643466"/>
              <a:gd name="connsiteY6" fmla="*/ 677334 h 677334"/>
              <a:gd name="connsiteX7" fmla="*/ 169333 w 643466"/>
              <a:gd name="connsiteY7" fmla="*/ 575734 h 677334"/>
              <a:gd name="connsiteX8" fmla="*/ 67733 w 643466"/>
              <a:gd name="connsiteY8" fmla="*/ 474134 h 677334"/>
              <a:gd name="connsiteX9" fmla="*/ 0 w 643466"/>
              <a:gd name="connsiteY9" fmla="*/ 358987 h 677334"/>
              <a:gd name="connsiteX10" fmla="*/ 155786 w 643466"/>
              <a:gd name="connsiteY10" fmla="*/ 155787 h 677334"/>
              <a:gd name="connsiteX11" fmla="*/ 243840 w 643466"/>
              <a:gd name="connsiteY11" fmla="*/ 60960 h 677334"/>
              <a:gd name="connsiteX12" fmla="*/ 311573 w 643466"/>
              <a:gd name="connsiteY12" fmla="*/ 0 h 677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3466" h="677334">
                <a:moveTo>
                  <a:pt x="311573" y="0"/>
                </a:moveTo>
                <a:lnTo>
                  <a:pt x="480906" y="149014"/>
                </a:lnTo>
                <a:lnTo>
                  <a:pt x="609600" y="284480"/>
                </a:lnTo>
                <a:lnTo>
                  <a:pt x="643466" y="352214"/>
                </a:lnTo>
                <a:lnTo>
                  <a:pt x="528320" y="514774"/>
                </a:lnTo>
                <a:lnTo>
                  <a:pt x="426720" y="602827"/>
                </a:lnTo>
                <a:lnTo>
                  <a:pt x="325120" y="677334"/>
                </a:lnTo>
                <a:lnTo>
                  <a:pt x="169333" y="575734"/>
                </a:lnTo>
                <a:lnTo>
                  <a:pt x="67733" y="474134"/>
                </a:lnTo>
                <a:lnTo>
                  <a:pt x="0" y="358987"/>
                </a:lnTo>
                <a:lnTo>
                  <a:pt x="155786" y="155787"/>
                </a:lnTo>
                <a:lnTo>
                  <a:pt x="243840" y="60960"/>
                </a:lnTo>
                <a:lnTo>
                  <a:pt x="311573" y="0"/>
                </a:lnTo>
                <a:close/>
              </a:path>
            </a:pathLst>
          </a:custGeom>
          <a:pattFill prst="lgCheck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A31C31BC-04AC-4E46-AF46-34C9AE1B22D2}"/>
              </a:ext>
            </a:extLst>
          </p:cNvPr>
          <p:cNvSpPr/>
          <p:nvPr/>
        </p:nvSpPr>
        <p:spPr>
          <a:xfrm>
            <a:off x="7056513" y="3483331"/>
            <a:ext cx="2159669" cy="21115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DE9DC7BF-4C03-449B-B00C-05D2750E2E6D}"/>
              </a:ext>
            </a:extLst>
          </p:cNvPr>
          <p:cNvSpPr/>
          <p:nvPr/>
        </p:nvSpPr>
        <p:spPr>
          <a:xfrm>
            <a:off x="8241625" y="3482746"/>
            <a:ext cx="2159669" cy="21115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4058B272-9E07-4DDC-A5DB-BFF215C82663}"/>
              </a:ext>
            </a:extLst>
          </p:cNvPr>
          <p:cNvSpPr/>
          <p:nvPr/>
        </p:nvSpPr>
        <p:spPr>
          <a:xfrm>
            <a:off x="7038465" y="4574611"/>
            <a:ext cx="2159669" cy="21115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9BB89570-0B86-4283-9C1F-06B5124C3AD3}"/>
              </a:ext>
            </a:extLst>
          </p:cNvPr>
          <p:cNvSpPr/>
          <p:nvPr/>
        </p:nvSpPr>
        <p:spPr>
          <a:xfrm>
            <a:off x="8265689" y="4542432"/>
            <a:ext cx="2159669" cy="214763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253B5FC-F4A8-47C7-9BBA-C44840BC2137}"/>
              </a:ext>
            </a:extLst>
          </p:cNvPr>
          <p:cNvSpPr/>
          <p:nvPr/>
        </p:nvSpPr>
        <p:spPr>
          <a:xfrm>
            <a:off x="8337085" y="5719260"/>
            <a:ext cx="769441" cy="33855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/>
            <a:r>
              <a:rPr lang="ko-KR" altLang="en-US" sz="1100" b="1" spc="-1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행동게임이론</a:t>
            </a:r>
            <a:endParaRPr lang="en-US" altLang="ko-KR" sz="1100" b="1" spc="-1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ko-KR" sz="1100" b="1" spc="-1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ko-KR" altLang="en-US" sz="1100" b="1" spc="-1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실험경제학</a:t>
            </a:r>
            <a:r>
              <a:rPr lang="en-US" altLang="ko-KR" sz="1100" b="1" spc="-1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ko-KR" altLang="en-US" sz="1100" b="1" spc="-1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0DE8E066-6C4C-4840-9E7B-0E2459DC74FB}"/>
              </a:ext>
            </a:extLst>
          </p:cNvPr>
          <p:cNvSpPr/>
          <p:nvPr/>
        </p:nvSpPr>
        <p:spPr>
          <a:xfrm>
            <a:off x="8359009" y="4087686"/>
            <a:ext cx="719749" cy="33855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 algn="ctr"/>
            <a:r>
              <a:rPr lang="ko-KR" altLang="en-US" sz="1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해외농업</a:t>
            </a:r>
            <a:endParaRPr lang="en-US" altLang="ko-KR" sz="11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ko-KR" altLang="en-US" sz="1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개발</a:t>
            </a:r>
            <a:r>
              <a:rPr lang="en-US" altLang="ko-KR" sz="1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ko-KR" altLang="en-US" sz="1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원조론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F87ED0B-633B-437C-A75A-17ED745637DF}"/>
              </a:ext>
            </a:extLst>
          </p:cNvPr>
          <p:cNvSpPr/>
          <p:nvPr/>
        </p:nvSpPr>
        <p:spPr>
          <a:xfrm>
            <a:off x="9204213" y="4889466"/>
            <a:ext cx="846386" cy="33855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 algn="ctr"/>
            <a:r>
              <a:rPr lang="ko-KR" altLang="en-US" sz="1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행동경제학과</a:t>
            </a:r>
            <a:endParaRPr lang="en-US" altLang="ko-KR" sz="11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ko-KR" altLang="en-US" sz="1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국제개발협력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A99789D-823D-4239-9FEE-606C73DB16F6}"/>
              </a:ext>
            </a:extLst>
          </p:cNvPr>
          <p:cNvSpPr/>
          <p:nvPr/>
        </p:nvSpPr>
        <p:spPr>
          <a:xfrm>
            <a:off x="9198730" y="5803484"/>
            <a:ext cx="1037142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 algn="ctr"/>
            <a:r>
              <a:rPr lang="ko-KR" altLang="en-US" sz="1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행동경제학 개론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0985D35-D3E2-4F12-B5D1-E5BFC4E62393}"/>
              </a:ext>
            </a:extLst>
          </p:cNvPr>
          <p:cNvSpPr/>
          <p:nvPr/>
        </p:nvSpPr>
        <p:spPr>
          <a:xfrm>
            <a:off x="9248440" y="3837609"/>
            <a:ext cx="780663" cy="67710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/>
            <a:r>
              <a:rPr lang="ko-KR" altLang="en-US" sz="1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국제개발</a:t>
            </a:r>
            <a:endParaRPr lang="en-US" altLang="ko-KR" sz="11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ko-KR" altLang="en-US" sz="1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협력의 이해</a:t>
            </a:r>
            <a:br>
              <a:rPr lang="en-US" altLang="ko-KR" sz="1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1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(KMOOC,</a:t>
            </a:r>
            <a:br>
              <a:rPr lang="en-US" altLang="ko-KR" sz="1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ko-KR" altLang="en-US" sz="1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충북대 교양</a:t>
            </a:r>
            <a:r>
              <a:rPr lang="en-US" altLang="ko-KR" sz="1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ko-KR" altLang="en-US" sz="11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803D7B54-980C-4D20-826F-ABB70EA3A065}"/>
              </a:ext>
            </a:extLst>
          </p:cNvPr>
          <p:cNvSpPr/>
          <p:nvPr/>
        </p:nvSpPr>
        <p:spPr>
          <a:xfrm>
            <a:off x="7388356" y="4808422"/>
            <a:ext cx="852798" cy="50783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/>
            <a:r>
              <a:rPr lang="ko-KR" altLang="en-US" sz="11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박사학위 및 </a:t>
            </a:r>
            <a:endParaRPr lang="en-US" altLang="ko-KR" sz="1100" b="1" spc="-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ko-KR" altLang="en-US" sz="1100" b="1" spc="-100" dirty="0" err="1">
                <a:latin typeface="Calibri" panose="020F0502020204030204" pitchFamily="34" charset="0"/>
                <a:cs typeface="Calibri" panose="020F0502020204030204" pitchFamily="34" charset="0"/>
              </a:rPr>
              <a:t>포닼</a:t>
            </a:r>
            <a:r>
              <a:rPr lang="en-US" altLang="ko-KR" sz="11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ko-KR" altLang="en-US" sz="1100" b="1" spc="-100" dirty="0" err="1">
                <a:latin typeface="Calibri" panose="020F0502020204030204" pitchFamily="34" charset="0"/>
                <a:cs typeface="Calibri" panose="020F0502020204030204" pitchFamily="34" charset="0"/>
              </a:rPr>
              <a:t>컴모델링</a:t>
            </a:r>
            <a:r>
              <a:rPr lang="en-US" altLang="ko-KR" sz="11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en-US" altLang="ko-KR" sz="1100" b="1" spc="-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11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ko-KR" sz="1100" b="1" spc="-1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UIUC</a:t>
            </a:r>
            <a:r>
              <a:rPr lang="en-US" altLang="ko-KR" sz="11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, 1991-2000)</a:t>
            </a:r>
            <a:endParaRPr lang="ko-KR" altLang="en-US" sz="1100" b="1" spc="-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B86EAFC-2BE2-4B6F-8B4D-263C639C8E37}"/>
              </a:ext>
            </a:extLst>
          </p:cNvPr>
          <p:cNvSpPr/>
          <p:nvPr/>
        </p:nvSpPr>
        <p:spPr>
          <a:xfrm>
            <a:off x="7579667" y="3563341"/>
            <a:ext cx="875240" cy="33855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/>
            <a:r>
              <a:rPr lang="ko-KR" altLang="en-US" sz="11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학</a:t>
            </a:r>
            <a:r>
              <a:rPr lang="en-US" altLang="ko-KR" sz="11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ko-KR" altLang="en-US" sz="11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석사 </a:t>
            </a:r>
            <a:br>
              <a:rPr lang="en-US" altLang="ko-KR" sz="1100" b="1" spc="-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11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ko-KR" altLang="en-US" sz="11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고려대</a:t>
            </a:r>
            <a:r>
              <a:rPr lang="en-US" altLang="ko-KR" sz="11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, 1983-90)</a:t>
            </a:r>
            <a:endParaRPr lang="ko-KR" altLang="en-US" sz="1100" b="1" spc="-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6C59E6E-1419-42D0-B337-5DFFB1A8678C}"/>
              </a:ext>
            </a:extLst>
          </p:cNvPr>
          <p:cNvSpPr/>
          <p:nvPr/>
        </p:nvSpPr>
        <p:spPr>
          <a:xfrm>
            <a:off x="7196795" y="5736125"/>
            <a:ext cx="1045159" cy="33855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/>
            <a:r>
              <a:rPr lang="ko-KR" altLang="en-US" sz="1100" b="1" spc="-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비공조적 게임이론</a:t>
            </a:r>
            <a:endParaRPr lang="en-US" altLang="ko-KR" sz="1100" b="1" spc="-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ko-KR" altLang="en-US" sz="1100" b="1" spc="-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공조적 게임이론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862C28FE-16D1-4F8C-A638-0E0DC6EC630E}"/>
              </a:ext>
            </a:extLst>
          </p:cNvPr>
          <p:cNvSpPr/>
          <p:nvPr/>
        </p:nvSpPr>
        <p:spPr>
          <a:xfrm>
            <a:off x="7206800" y="4263871"/>
            <a:ext cx="641201" cy="33855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/>
            <a:r>
              <a:rPr lang="ko-KR" altLang="en-US" sz="11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환경경제학</a:t>
            </a:r>
            <a:endParaRPr lang="en-US" altLang="ko-KR" sz="1100" b="1" spc="-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ko-KR" sz="11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ko-KR" sz="1100" b="1" spc="-1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KEI</a:t>
            </a:r>
            <a:r>
              <a:rPr lang="en-US" altLang="ko-KR" sz="11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, 2000-01)</a:t>
            </a:r>
            <a:endParaRPr lang="ko-KR" altLang="en-US" sz="1100" b="1" spc="-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565EAD0A-7973-4D72-84F5-94B5EABB1D53}"/>
              </a:ext>
            </a:extLst>
          </p:cNvPr>
          <p:cNvSpPr/>
          <p:nvPr/>
        </p:nvSpPr>
        <p:spPr>
          <a:xfrm rot="18282831">
            <a:off x="6715467" y="3862780"/>
            <a:ext cx="1125036" cy="2318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농업경제학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0CD49F70-85F1-4E0B-8F6B-BA9CD83D2CBF}"/>
              </a:ext>
            </a:extLst>
          </p:cNvPr>
          <p:cNvSpPr/>
          <p:nvPr/>
        </p:nvSpPr>
        <p:spPr>
          <a:xfrm>
            <a:off x="7519918" y="3913606"/>
            <a:ext cx="697307" cy="33855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/>
            <a:r>
              <a:rPr lang="ko-KR" altLang="en-US" sz="11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국제관계학</a:t>
            </a:r>
            <a:endParaRPr lang="en-US" altLang="ko-KR" sz="1100" b="1" spc="-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ko-KR" sz="11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ko-KR" sz="1100" b="1" spc="-1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KIEP</a:t>
            </a:r>
            <a:r>
              <a:rPr lang="en-US" altLang="ko-KR" sz="11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, 1990-91)</a:t>
            </a:r>
            <a:endParaRPr lang="ko-KR" altLang="en-US" sz="1100" b="1" spc="-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B1114770-E7BB-437E-BF67-40B49E3F33DE}"/>
              </a:ext>
            </a:extLst>
          </p:cNvPr>
          <p:cNvSpPr/>
          <p:nvPr/>
        </p:nvSpPr>
        <p:spPr>
          <a:xfrm rot="3569802">
            <a:off x="9651821" y="3921023"/>
            <a:ext cx="1125036" cy="2318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pc="-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국제개발협력</a:t>
            </a: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E54B87EE-C126-45E3-833A-B29600EEF66B}"/>
              </a:ext>
            </a:extLst>
          </p:cNvPr>
          <p:cNvSpPr/>
          <p:nvPr/>
        </p:nvSpPr>
        <p:spPr>
          <a:xfrm rot="7388109">
            <a:off x="9632672" y="6083894"/>
            <a:ext cx="1125036" cy="2318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행동경제학</a:t>
            </a: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66E99915-6662-48C7-84AA-C10FF6DF6EBC}"/>
              </a:ext>
            </a:extLst>
          </p:cNvPr>
          <p:cNvSpPr/>
          <p:nvPr/>
        </p:nvSpPr>
        <p:spPr>
          <a:xfrm rot="14214637">
            <a:off x="6686395" y="6066970"/>
            <a:ext cx="1125036" cy="2318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게임 이론</a:t>
            </a: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AAA9BF9B-D28A-4981-A5E6-541D367D7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531" y="849412"/>
            <a:ext cx="1737240" cy="183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48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075A498-0592-42A7-966E-51C912535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409" y="3086937"/>
            <a:ext cx="2493180" cy="167803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CE22ABB-E109-4718-8E32-451613FED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055" y="1326402"/>
            <a:ext cx="3456731" cy="154289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8EBE990-58A3-4D59-AAFB-4F766D10D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716" y="1391269"/>
            <a:ext cx="1323745" cy="12808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F4766A-D91B-4F93-91E5-21F10D20CA3E}"/>
              </a:ext>
            </a:extLst>
          </p:cNvPr>
          <p:cNvSpPr txBox="1"/>
          <p:nvPr/>
        </p:nvSpPr>
        <p:spPr>
          <a:xfrm>
            <a:off x="6680716" y="1391269"/>
            <a:ext cx="364202" cy="338554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37700B-D7BC-4A0E-8F35-4AA3680B0D4F}"/>
              </a:ext>
            </a:extLst>
          </p:cNvPr>
          <p:cNvSpPr txBox="1"/>
          <p:nvPr/>
        </p:nvSpPr>
        <p:spPr>
          <a:xfrm>
            <a:off x="7645067" y="1391269"/>
            <a:ext cx="300082" cy="338554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3E6354-0533-4089-82B4-0A32CD83F82E}"/>
              </a:ext>
            </a:extLst>
          </p:cNvPr>
          <p:cNvSpPr txBox="1"/>
          <p:nvPr/>
        </p:nvSpPr>
        <p:spPr>
          <a:xfrm>
            <a:off x="6680716" y="2333529"/>
            <a:ext cx="284052" cy="338554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0F0A5-14D7-483E-A40C-F86830FEBC51}"/>
              </a:ext>
            </a:extLst>
          </p:cNvPr>
          <p:cNvSpPr txBox="1"/>
          <p:nvPr/>
        </p:nvSpPr>
        <p:spPr>
          <a:xfrm>
            <a:off x="7645067" y="2333529"/>
            <a:ext cx="239168" cy="338554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endParaRPr lang="ko-KR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02365AFF-05F1-4255-AA37-51CEB9A93D52}"/>
              </a:ext>
            </a:extLst>
          </p:cNvPr>
          <p:cNvCxnSpPr>
            <a:cxnSpLocks/>
            <a:endCxn id="5" idx="2"/>
          </p:cNvCxnSpPr>
          <p:nvPr/>
        </p:nvCxnSpPr>
        <p:spPr>
          <a:xfrm flipV="1">
            <a:off x="6574449" y="2672083"/>
            <a:ext cx="768140" cy="550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FE3DC9BB-C515-4C8D-99C5-55E8E07AB575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7044918" y="2869297"/>
            <a:ext cx="3021503" cy="660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그림 14">
            <a:extLst>
              <a:ext uri="{FF2B5EF4-FFF2-40B4-BE49-F238E27FC236}">
                <a16:creationId xmlns:a16="http://schemas.microsoft.com/office/drawing/2014/main" id="{6057EEC0-87F4-4154-B760-F1B2C1D85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065" y="3774805"/>
            <a:ext cx="3580999" cy="121291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63859FD-9631-4843-A38B-365EBE238A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6827" y="3396703"/>
            <a:ext cx="2903200" cy="1237187"/>
          </a:xfrm>
          <a:prstGeom prst="rect">
            <a:avLst/>
          </a:prstGeom>
        </p:spPr>
      </p:pic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3417EFAC-7136-4677-9126-01ED1EFC6B68}"/>
              </a:ext>
            </a:extLst>
          </p:cNvPr>
          <p:cNvCxnSpPr>
            <a:cxnSpLocks/>
          </p:cNvCxnSpPr>
          <p:nvPr/>
        </p:nvCxnSpPr>
        <p:spPr>
          <a:xfrm>
            <a:off x="7288184" y="4028549"/>
            <a:ext cx="17181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그림 43">
            <a:extLst>
              <a:ext uri="{FF2B5EF4-FFF2-40B4-BE49-F238E27FC236}">
                <a16:creationId xmlns:a16="http://schemas.microsoft.com/office/drawing/2014/main" id="{E346C069-37A6-4A56-8EEA-19C3F9B9F2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9671" y="4886422"/>
            <a:ext cx="4766310" cy="1845023"/>
          </a:xfrm>
          <a:prstGeom prst="rect">
            <a:avLst/>
          </a:prstGeom>
        </p:spPr>
      </p:pic>
      <p:grpSp>
        <p:nvGrpSpPr>
          <p:cNvPr id="46" name="그룹 45">
            <a:extLst>
              <a:ext uri="{FF2B5EF4-FFF2-40B4-BE49-F238E27FC236}">
                <a16:creationId xmlns:a16="http://schemas.microsoft.com/office/drawing/2014/main" id="{E82EBB5E-6838-4218-858B-845C13DD9C51}"/>
              </a:ext>
            </a:extLst>
          </p:cNvPr>
          <p:cNvGrpSpPr/>
          <p:nvPr/>
        </p:nvGrpSpPr>
        <p:grpSpPr>
          <a:xfrm>
            <a:off x="397145" y="1209543"/>
            <a:ext cx="3424154" cy="2571099"/>
            <a:chOff x="361234" y="756563"/>
            <a:chExt cx="3766570" cy="2828209"/>
          </a:xfrm>
        </p:grpSpPr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E7E78225-C7B3-4530-8563-258D71E5ECC3}"/>
                </a:ext>
              </a:extLst>
            </p:cNvPr>
            <p:cNvGrpSpPr/>
            <p:nvPr/>
          </p:nvGrpSpPr>
          <p:grpSpPr>
            <a:xfrm>
              <a:off x="397214" y="756563"/>
              <a:ext cx="3730590" cy="2011434"/>
              <a:chOff x="672563" y="756563"/>
              <a:chExt cx="6008153" cy="2944941"/>
            </a:xfrm>
          </p:grpSpPr>
          <p:pic>
            <p:nvPicPr>
              <p:cNvPr id="21" name="그림 20">
                <a:extLst>
                  <a:ext uri="{FF2B5EF4-FFF2-40B4-BE49-F238E27FC236}">
                    <a16:creationId xmlns:a16="http://schemas.microsoft.com/office/drawing/2014/main" id="{B4EDEA36-B478-4C34-A0F3-C791AD955E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2563" y="756563"/>
                <a:ext cx="6008153" cy="2944941"/>
              </a:xfrm>
              <a:prstGeom prst="rect">
                <a:avLst/>
              </a:prstGeom>
            </p:spPr>
          </p:pic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46C03DC0-C2CC-4010-B114-9C8615507E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990" y="972251"/>
                <a:ext cx="28094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3CE716DE-69D5-40C6-A135-7A0A8B4787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740" y="1118025"/>
                <a:ext cx="284720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직선 연결선 24">
                <a:extLst>
                  <a:ext uri="{FF2B5EF4-FFF2-40B4-BE49-F238E27FC236}">
                    <a16:creationId xmlns:a16="http://schemas.microsoft.com/office/drawing/2014/main" id="{B734016D-3A50-4CE3-B1AC-CB319DDF8D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9116" y="1263799"/>
                <a:ext cx="284720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CF732DB3-A726-466C-8C19-294D0E741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9118" y="1409573"/>
                <a:ext cx="284720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직선 연결선 26">
                <a:extLst>
                  <a:ext uri="{FF2B5EF4-FFF2-40B4-BE49-F238E27FC236}">
                    <a16:creationId xmlns:a16="http://schemas.microsoft.com/office/drawing/2014/main" id="{BAD6D7E8-2404-4D5E-90F7-33054DCAAB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746" y="1555347"/>
                <a:ext cx="284720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693479BE-E14A-4934-A3F9-C0074CAA9C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618" y="1687864"/>
                <a:ext cx="28094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>
                <a:extLst>
                  <a:ext uri="{FF2B5EF4-FFF2-40B4-BE49-F238E27FC236}">
                    <a16:creationId xmlns:a16="http://schemas.microsoft.com/office/drawing/2014/main" id="{6C891DA9-FC39-49C0-A504-73FC175759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2368" y="1833638"/>
                <a:ext cx="284720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5D8267BF-133A-4B06-AB35-334D3AA680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744" y="1979412"/>
                <a:ext cx="284720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연결선 35">
                <a:extLst>
                  <a:ext uri="{FF2B5EF4-FFF2-40B4-BE49-F238E27FC236}">
                    <a16:creationId xmlns:a16="http://schemas.microsoft.com/office/drawing/2014/main" id="{0C1F2108-3188-428A-B03C-EF40160CEB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746" y="2125186"/>
                <a:ext cx="284720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8814DE6F-C850-4650-9F43-7316A7E057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2374" y="2270960"/>
                <a:ext cx="284720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직선 연결선 37">
                <a:extLst>
                  <a:ext uri="{FF2B5EF4-FFF2-40B4-BE49-F238E27FC236}">
                    <a16:creationId xmlns:a16="http://schemas.microsoft.com/office/drawing/2014/main" id="{05A9F8BA-D50A-455F-86D2-460B31471E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620" y="2403478"/>
                <a:ext cx="28094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직선 연결선 38">
                <a:extLst>
                  <a:ext uri="{FF2B5EF4-FFF2-40B4-BE49-F238E27FC236}">
                    <a16:creationId xmlns:a16="http://schemas.microsoft.com/office/drawing/2014/main" id="{89DECA10-8A86-4D72-B9A1-9062C22233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2370" y="2549252"/>
                <a:ext cx="284720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직선 연결선 39">
                <a:extLst>
                  <a:ext uri="{FF2B5EF4-FFF2-40B4-BE49-F238E27FC236}">
                    <a16:creationId xmlns:a16="http://schemas.microsoft.com/office/drawing/2014/main" id="{0249DDC9-20E3-4ABC-A6BB-524ADC5C88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746" y="2695026"/>
                <a:ext cx="284720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직선 연결선 40">
                <a:extLst>
                  <a:ext uri="{FF2B5EF4-FFF2-40B4-BE49-F238E27FC236}">
                    <a16:creationId xmlns:a16="http://schemas.microsoft.com/office/drawing/2014/main" id="{0F115364-251D-4C15-8046-29004120AE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748" y="2840800"/>
                <a:ext cx="284720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직선 연결선 41">
                <a:extLst>
                  <a:ext uri="{FF2B5EF4-FFF2-40B4-BE49-F238E27FC236}">
                    <a16:creationId xmlns:a16="http://schemas.microsoft.com/office/drawing/2014/main" id="{0D81362D-D1FB-4EA5-A8D0-38A9DCBF86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2376" y="2900436"/>
                <a:ext cx="284720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150672B-AB39-4AA9-9AD1-2E08BEDF494D}"/>
                </a:ext>
              </a:extLst>
            </p:cNvPr>
            <p:cNvSpPr txBox="1"/>
            <p:nvPr/>
          </p:nvSpPr>
          <p:spPr>
            <a:xfrm>
              <a:off x="361234" y="2738387"/>
              <a:ext cx="3151376" cy="846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된장찌개 냄새</a:t>
              </a:r>
              <a:r>
                <a:rPr lang="en-US" altLang="ko-KR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자극</a:t>
              </a:r>
              <a:endParaRPr lang="en-US" altLang="ko-KR" sz="11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냄새를 맡음</a:t>
              </a:r>
              <a:r>
                <a:rPr lang="en-US" altLang="ko-KR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감각</a:t>
              </a:r>
              <a:endParaRPr lang="en-US" altLang="ko-KR" sz="11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된장찌개 냄새로 해석</a:t>
              </a:r>
              <a:r>
                <a:rPr lang="en-US" altLang="ko-KR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지각</a:t>
              </a:r>
              <a:endParaRPr lang="en-US" altLang="ko-KR" sz="11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어머니가 끓여 주시던 된장찌개</a:t>
              </a:r>
              <a:r>
                <a:rPr lang="en-US" altLang="ko-KR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인지</a:t>
              </a:r>
              <a:r>
                <a:rPr lang="en-US" altLang="ko-KR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ko-KR" alt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재인지</a:t>
              </a:r>
            </a:p>
          </p:txBody>
        </p:sp>
      </p:grp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D07B863B-59BC-441D-83F1-B3A5E5CD43A5}"/>
              </a:ext>
            </a:extLst>
          </p:cNvPr>
          <p:cNvCxnSpPr>
            <a:cxnSpLocks/>
          </p:cNvCxnSpPr>
          <p:nvPr/>
        </p:nvCxnSpPr>
        <p:spPr>
          <a:xfrm>
            <a:off x="2769704" y="3246778"/>
            <a:ext cx="2377379" cy="288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4C731232-0B4E-497E-850A-A8DC41EDCD9C}"/>
              </a:ext>
            </a:extLst>
          </p:cNvPr>
          <p:cNvCxnSpPr>
            <a:cxnSpLocks/>
          </p:cNvCxnSpPr>
          <p:nvPr/>
        </p:nvCxnSpPr>
        <p:spPr>
          <a:xfrm flipV="1">
            <a:off x="3849727" y="4064628"/>
            <a:ext cx="1052603" cy="221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1273C3D5-6A9B-45AD-9048-28F641B04648}"/>
              </a:ext>
            </a:extLst>
          </p:cNvPr>
          <p:cNvCxnSpPr>
            <a:cxnSpLocks/>
          </p:cNvCxnSpPr>
          <p:nvPr/>
        </p:nvCxnSpPr>
        <p:spPr>
          <a:xfrm flipH="1" flipV="1">
            <a:off x="7288184" y="4680432"/>
            <a:ext cx="1164275" cy="3750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연결선 66">
            <a:extLst>
              <a:ext uri="{FF2B5EF4-FFF2-40B4-BE49-F238E27FC236}">
                <a16:creationId xmlns:a16="http://schemas.microsoft.com/office/drawing/2014/main" id="{7F7F83A0-6803-46BC-A54E-CB6769A0DE4E}"/>
              </a:ext>
            </a:extLst>
          </p:cNvPr>
          <p:cNvCxnSpPr>
            <a:cxnSpLocks/>
            <a:endCxn id="2" idx="2"/>
          </p:cNvCxnSpPr>
          <p:nvPr/>
        </p:nvCxnSpPr>
        <p:spPr>
          <a:xfrm flipH="1" flipV="1">
            <a:off x="5145083" y="2883005"/>
            <a:ext cx="522784" cy="2851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그림 73">
            <a:extLst>
              <a:ext uri="{FF2B5EF4-FFF2-40B4-BE49-F238E27FC236}">
                <a16:creationId xmlns:a16="http://schemas.microsoft.com/office/drawing/2014/main" id="{CD0A9250-F8BA-445F-A374-1902B268C8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414" y="5492410"/>
            <a:ext cx="4766310" cy="1289150"/>
          </a:xfrm>
          <a:prstGeom prst="rect">
            <a:avLst/>
          </a:prstGeom>
        </p:spPr>
      </p:pic>
      <p:cxnSp>
        <p:nvCxnSpPr>
          <p:cNvPr id="75" name="직선 연결선 74">
            <a:extLst>
              <a:ext uri="{FF2B5EF4-FFF2-40B4-BE49-F238E27FC236}">
                <a16:creationId xmlns:a16="http://schemas.microsoft.com/office/drawing/2014/main" id="{1FF96860-DC08-4EAC-A933-49A5B8F0381C}"/>
              </a:ext>
            </a:extLst>
          </p:cNvPr>
          <p:cNvCxnSpPr>
            <a:cxnSpLocks/>
            <a:stCxn id="74" idx="0"/>
          </p:cNvCxnSpPr>
          <p:nvPr/>
        </p:nvCxnSpPr>
        <p:spPr>
          <a:xfrm flipV="1">
            <a:off x="2621569" y="4633890"/>
            <a:ext cx="2280761" cy="858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FD7B8563-34E8-4511-8BEE-95122FC11155}"/>
              </a:ext>
            </a:extLst>
          </p:cNvPr>
          <p:cNvSpPr txBox="1"/>
          <p:nvPr/>
        </p:nvSpPr>
        <p:spPr>
          <a:xfrm>
            <a:off x="5373757" y="6367670"/>
            <a:ext cx="1399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출처</a:t>
            </a:r>
            <a:r>
              <a:rPr lang="en-US" altLang="ko-KR" dirty="0"/>
              <a:t>: </a:t>
            </a:r>
            <a:r>
              <a:rPr lang="ko-KR" altLang="en-US" dirty="0" err="1"/>
              <a:t>씨마스</a:t>
            </a:r>
            <a:endParaRPr lang="ko-KR" altLang="en-US" dirty="0"/>
          </a:p>
        </p:txBody>
      </p:sp>
      <p:pic>
        <p:nvPicPr>
          <p:cNvPr id="79" name="그림 78">
            <a:extLst>
              <a:ext uri="{FF2B5EF4-FFF2-40B4-BE49-F238E27FC236}">
                <a16:creationId xmlns:a16="http://schemas.microsoft.com/office/drawing/2014/main" id="{FD5F9135-D0B0-4A18-B2C1-C485DCD631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9211" y="105932"/>
            <a:ext cx="3807559" cy="11084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962E521A-2E62-4948-83A3-BCADDD911E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8195" y="1247200"/>
            <a:ext cx="2253776" cy="163580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8A6BF5F-1C31-4B5A-A7F0-AFA0D119E6FD}"/>
              </a:ext>
            </a:extLst>
          </p:cNvPr>
          <p:cNvSpPr txBox="1"/>
          <p:nvPr/>
        </p:nvSpPr>
        <p:spPr>
          <a:xfrm>
            <a:off x="5637717" y="105932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/>
              <a:t>심리학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9683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제</a:t>
            </a:r>
            <a:r>
              <a:rPr lang="en-US" altLang="ko-KR" dirty="0"/>
              <a:t>1</a:t>
            </a:r>
            <a:r>
              <a:rPr lang="ko-KR" altLang="en-US" dirty="0"/>
              <a:t>장 경제학과 심리학의 만남 </a:t>
            </a:r>
            <a:r>
              <a:rPr lang="en-US" altLang="ko-KR" dirty="0"/>
              <a:t>(1-48)</a:t>
            </a:r>
            <a:br>
              <a:rPr lang="en-US" altLang="ko-KR" dirty="0"/>
            </a:br>
            <a:r>
              <a:rPr lang="ko-KR" altLang="en-US" sz="2000" dirty="0"/>
              <a:t>행동경제학의 탄생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81193" y="2180496"/>
            <a:ext cx="8387070" cy="4677504"/>
          </a:xfrm>
        </p:spPr>
        <p:txBody>
          <a:bodyPr>
            <a:normAutofit/>
          </a:bodyPr>
          <a:lstStyle/>
          <a:p>
            <a:r>
              <a:rPr lang="ko-KR" altLang="en-US" dirty="0"/>
              <a:t>행동경제학의 성립</a:t>
            </a:r>
            <a:endParaRPr lang="en-US" altLang="ko-KR" dirty="0"/>
          </a:p>
          <a:p>
            <a:r>
              <a:rPr lang="en-US" altLang="ko-KR" dirty="0"/>
              <a:t>Ward(1950s)</a:t>
            </a:r>
            <a:r>
              <a:rPr lang="ko-KR" altLang="en-US" dirty="0"/>
              <a:t>의</a:t>
            </a:r>
            <a:r>
              <a:rPr lang="en-US" altLang="ko-KR" dirty="0"/>
              <a:t> </a:t>
            </a:r>
            <a:r>
              <a:rPr lang="ko-KR" altLang="en-US" dirty="0"/>
              <a:t>심리학 </a:t>
            </a:r>
            <a:r>
              <a:rPr lang="en-US" altLang="ko-KR" dirty="0"/>
              <a:t>(</a:t>
            </a:r>
            <a:r>
              <a:rPr lang="ko-KR" altLang="en-US" dirty="0"/>
              <a:t>행동적</a:t>
            </a:r>
            <a:r>
              <a:rPr lang="en-US" altLang="ko-KR" dirty="0"/>
              <a:t>) </a:t>
            </a:r>
            <a:r>
              <a:rPr lang="ko-KR" altLang="en-US" dirty="0"/>
              <a:t>의사결정이론도 인지 혁명의 영향 받음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1970s. </a:t>
            </a:r>
            <a:r>
              <a:rPr lang="ko-KR" altLang="en-US" dirty="0"/>
              <a:t>판단 및 의사결정에 대한 인지심리학자들의 실험연구결과 활발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- </a:t>
            </a:r>
            <a:r>
              <a:rPr lang="ko-KR" altLang="en-US" b="1" dirty="0" err="1"/>
              <a:t>트버스키</a:t>
            </a:r>
            <a:r>
              <a:rPr lang="en-US" altLang="ko-KR" b="1" dirty="0"/>
              <a:t>, </a:t>
            </a:r>
            <a:r>
              <a:rPr lang="ko-KR" altLang="en-US" b="1" dirty="0"/>
              <a:t>카너먼</a:t>
            </a:r>
            <a:r>
              <a:rPr lang="en-US" altLang="ko-KR" dirty="0"/>
              <a:t>, </a:t>
            </a:r>
            <a:r>
              <a:rPr lang="ko-KR" altLang="en-US" dirty="0" err="1"/>
              <a:t>슬로빅</a:t>
            </a:r>
            <a:r>
              <a:rPr lang="en-US" altLang="ko-KR" dirty="0"/>
              <a:t>, </a:t>
            </a:r>
            <a:r>
              <a:rPr lang="ko-KR" altLang="en-US" dirty="0" err="1"/>
              <a:t>피쇼프</a:t>
            </a:r>
            <a:r>
              <a:rPr lang="ko-KR" altLang="en-US" dirty="0"/>
              <a:t> 등 </a:t>
            </a:r>
            <a:r>
              <a:rPr lang="ko-KR" altLang="en-US" b="1" dirty="0">
                <a:highlight>
                  <a:srgbClr val="FFFF00"/>
                </a:highlight>
              </a:rPr>
              <a:t>인지심리학자</a:t>
            </a:r>
            <a:r>
              <a:rPr lang="ko-KR" altLang="en-US" dirty="0">
                <a:highlight>
                  <a:srgbClr val="FFFF00"/>
                </a:highlight>
              </a:rPr>
              <a:t>들이 점차 </a:t>
            </a:r>
            <a:r>
              <a:rPr lang="ko-KR" altLang="en-US" b="1" dirty="0">
                <a:highlight>
                  <a:srgbClr val="FFFF00"/>
                </a:highlight>
              </a:rPr>
              <a:t>경제학에 영향 주기 시작</a:t>
            </a:r>
            <a:r>
              <a:rPr lang="en-US" altLang="ko-KR" b="1" dirty="0"/>
              <a:t>. </a:t>
            </a:r>
            <a:br>
              <a:rPr lang="en-US" altLang="ko-KR" b="1" dirty="0"/>
            </a:br>
            <a:r>
              <a:rPr lang="en-US" altLang="ko-KR" b="1" dirty="0"/>
              <a:t>- </a:t>
            </a:r>
            <a:r>
              <a:rPr lang="ko-KR" altLang="en-US" b="1" dirty="0">
                <a:highlight>
                  <a:srgbClr val="FFFF00"/>
                </a:highlight>
              </a:rPr>
              <a:t>행동경제학</a:t>
            </a:r>
            <a:r>
              <a:rPr lang="en-US" altLang="ko-KR" b="1" dirty="0">
                <a:highlight>
                  <a:srgbClr val="FFFF00"/>
                </a:highlight>
              </a:rPr>
              <a:t>: </a:t>
            </a:r>
            <a:r>
              <a:rPr lang="ko-KR" altLang="en-US" b="1" dirty="0">
                <a:highlight>
                  <a:srgbClr val="FFFF00"/>
                </a:highlight>
              </a:rPr>
              <a:t>심리학에서 시작하여 경제학에 도입</a:t>
            </a:r>
            <a:r>
              <a:rPr lang="ko-KR" altLang="en-US" b="1" dirty="0"/>
              <a:t>  </a:t>
            </a:r>
            <a:endParaRPr lang="en-US" altLang="ko-KR" b="1" dirty="0"/>
          </a:p>
          <a:p>
            <a:r>
              <a:rPr lang="en-US" altLang="ko-KR" spc="-100" dirty="0"/>
              <a:t>1979. </a:t>
            </a:r>
            <a:r>
              <a:rPr lang="ko-KR" altLang="en-US" spc="-100" dirty="0"/>
              <a:t>카너먼</a:t>
            </a:r>
            <a:r>
              <a:rPr lang="en-US" altLang="ko-KR" spc="-100" dirty="0"/>
              <a:t>-</a:t>
            </a:r>
            <a:r>
              <a:rPr lang="ko-KR" altLang="en-US" spc="-100" dirty="0" err="1"/>
              <a:t>트버스키</a:t>
            </a:r>
            <a:r>
              <a:rPr lang="en-US" altLang="ko-KR" spc="-100" dirty="0"/>
              <a:t>, </a:t>
            </a:r>
            <a:r>
              <a:rPr lang="en-US" altLang="ko-KR" spc="-100" dirty="0" err="1"/>
              <a:t>Econometrica</a:t>
            </a:r>
            <a:r>
              <a:rPr lang="ko-KR" altLang="en-US" spc="-100" dirty="0"/>
              <a:t>에 </a:t>
            </a:r>
            <a:r>
              <a:rPr lang="en-US" altLang="ko-KR" spc="-100" dirty="0"/>
              <a:t>[</a:t>
            </a:r>
            <a:r>
              <a:rPr lang="ko-KR" altLang="en-US" spc="-100" dirty="0"/>
              <a:t>전망이론</a:t>
            </a:r>
            <a:r>
              <a:rPr lang="en-US" altLang="ko-KR" spc="-100" dirty="0"/>
              <a:t>]</a:t>
            </a:r>
            <a:r>
              <a:rPr lang="ko-KR" altLang="en-US" spc="-100" dirty="0"/>
              <a:t> 발표 </a:t>
            </a:r>
            <a:r>
              <a:rPr lang="en-US" altLang="ko-KR" spc="-100" dirty="0"/>
              <a:t>(</a:t>
            </a:r>
            <a:r>
              <a:rPr lang="ko-KR" altLang="en-US" spc="-100" dirty="0">
                <a:solidFill>
                  <a:srgbClr val="FF0000"/>
                </a:solidFill>
              </a:rPr>
              <a:t>행동경제학 탄생 원년</a:t>
            </a:r>
            <a:r>
              <a:rPr lang="en-US" altLang="ko-KR" spc="-100" dirty="0"/>
              <a:t>)</a:t>
            </a:r>
          </a:p>
          <a:p>
            <a:r>
              <a:rPr lang="ko-KR" altLang="en-US" dirty="0"/>
              <a:t>경제학자 리처드 </a:t>
            </a:r>
            <a:r>
              <a:rPr lang="ko-KR" altLang="en-US" dirty="0" err="1"/>
              <a:t>쎄일러</a:t>
            </a:r>
            <a:r>
              <a:rPr lang="en-US" altLang="ko-KR" dirty="0"/>
              <a:t>(Thaler)</a:t>
            </a:r>
            <a:r>
              <a:rPr lang="ko-KR" altLang="en-US" dirty="0"/>
              <a:t>와 인지심리학자와 행동경제학 분야 개척</a:t>
            </a:r>
            <a:endParaRPr lang="en-US" altLang="ko-KR" dirty="0"/>
          </a:p>
          <a:p>
            <a:r>
              <a:rPr lang="ko-KR" altLang="en-US" dirty="0"/>
              <a:t>이후 여러 행동경제학자들 참여 </a:t>
            </a:r>
            <a:br>
              <a:rPr lang="en-US" altLang="ko-KR" dirty="0"/>
            </a:br>
            <a:r>
              <a:rPr lang="en-US" altLang="ko-KR" dirty="0"/>
              <a:t>(Rabin, Camerer, Loewenstein, Fehr, Bowles, Gintis)</a:t>
            </a:r>
          </a:p>
          <a:p>
            <a:r>
              <a:rPr lang="ko-KR" altLang="en-US" dirty="0"/>
              <a:t>행동경제학 </a:t>
            </a:r>
            <a:r>
              <a:rPr lang="en-US" altLang="ko-KR" dirty="0"/>
              <a:t>= </a:t>
            </a:r>
            <a:r>
              <a:rPr lang="ko-KR" altLang="en-US" dirty="0"/>
              <a:t>경제학 </a:t>
            </a:r>
            <a:r>
              <a:rPr lang="en-US" altLang="ko-KR" dirty="0"/>
              <a:t>+ </a:t>
            </a:r>
            <a:r>
              <a:rPr lang="ko-KR" altLang="en-US" dirty="0"/>
              <a:t>인지심리학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sz="3200" dirty="0"/>
              <a:t> 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0381" y="4606973"/>
            <a:ext cx="2696012" cy="202412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381" y="2247997"/>
            <a:ext cx="2581275" cy="1771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86962" y="3964559"/>
            <a:ext cx="1475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Daniel Kahneman</a:t>
            </a:r>
          </a:p>
          <a:p>
            <a:pPr algn="ctr"/>
            <a:r>
              <a:rPr lang="en-US" altLang="ko-KR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1953~ </a:t>
            </a:r>
            <a:r>
              <a:rPr lang="ko-KR" altLang="en-US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현재 생존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40304" y="3964559"/>
            <a:ext cx="11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Amos Tversky</a:t>
            </a:r>
          </a:p>
          <a:p>
            <a:pPr algn="ctr"/>
            <a:r>
              <a:rPr lang="en-US" altLang="ko-KR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1937~1996</a:t>
            </a:r>
            <a:endParaRPr lang="ko-KR" altLang="en-US" sz="12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pic>
        <p:nvPicPr>
          <p:cNvPr id="8" name="오디오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9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269"/>
    </mc:Choice>
    <mc:Fallback xmlns="">
      <p:transition spd="slow" advTm="263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90" x="6296025" y="2886075"/>
          <p14:tracePt t="38789" x="6300788" y="2871788"/>
          <p14:tracePt t="38799" x="6310313" y="2857500"/>
          <p14:tracePt t="38811" x="6310313" y="2847975"/>
          <p14:tracePt t="38826" x="6310313" y="2843213"/>
          <p14:tracePt t="38843" x="6305550" y="2824163"/>
          <p14:tracePt t="38859" x="6291263" y="2805113"/>
          <p14:tracePt t="38876" x="6262688" y="2781300"/>
          <p14:tracePt t="38892" x="6215063" y="2738438"/>
          <p14:tracePt t="38909" x="6200775" y="2724150"/>
          <p14:tracePt t="38926" x="6167438" y="2681288"/>
          <p14:tracePt t="38942" x="6138863" y="2657475"/>
          <p14:tracePt t="38959" x="6057900" y="2624138"/>
          <p14:tracePt t="38976" x="6015038" y="2614613"/>
          <p14:tracePt t="38992" x="5943600" y="2581275"/>
          <p14:tracePt t="39009" x="5900738" y="2562225"/>
          <p14:tracePt t="39026" x="5815013" y="2533650"/>
          <p14:tracePt t="39043" x="5776913" y="2519363"/>
          <p14:tracePt t="39059" x="5695950" y="2500313"/>
          <p14:tracePt t="39076" x="5672138" y="2490788"/>
          <p14:tracePt t="39080" x="5638800" y="2486025"/>
          <p14:tracePt t="39093" x="5610225" y="2486025"/>
          <p14:tracePt t="39109" x="5581650" y="2495550"/>
          <p14:tracePt t="39126" x="5534025" y="2524125"/>
          <p14:tracePt t="39143" x="5500688" y="2538413"/>
          <p14:tracePt t="39159" x="5419725" y="2571750"/>
          <p14:tracePt t="39176" x="5367338" y="2586038"/>
          <p14:tracePt t="39193" x="5157788" y="2619375"/>
          <p14:tracePt t="39210" x="4962525" y="2628900"/>
          <p14:tracePt t="39226" x="4405313" y="2643188"/>
          <p14:tracePt t="39243" x="4090988" y="2667000"/>
          <p14:tracePt t="39259" x="3557588" y="2709863"/>
          <p14:tracePt t="39276" x="3357563" y="2728913"/>
          <p14:tracePt t="39293" x="3124200" y="2757488"/>
          <p14:tracePt t="39309" x="3014663" y="2776538"/>
          <p14:tracePt t="39326" x="2924175" y="2795588"/>
          <p14:tracePt t="39343" x="2790825" y="2843213"/>
          <p14:tracePt t="39360" x="2728913" y="2862263"/>
          <p14:tracePt t="39376" x="2609850" y="2905125"/>
          <p14:tracePt t="39393" x="2562225" y="2924175"/>
          <p14:tracePt t="39410" x="2447925" y="2952750"/>
          <p14:tracePt t="39426" x="2395538" y="2962275"/>
          <p14:tracePt t="39443" x="2305050" y="2990850"/>
          <p14:tracePt t="39460" x="2252663" y="3005138"/>
          <p14:tracePt t="39476" x="2166938" y="3033713"/>
          <p14:tracePt t="39493" x="2143125" y="3048000"/>
          <p14:tracePt t="39510" x="2114550" y="3071813"/>
          <p14:tracePt t="39526" x="2109788" y="3081338"/>
          <p14:tracePt t="39543" x="2105025" y="3090863"/>
          <p14:tracePt t="39560" x="2100263" y="3100388"/>
          <p14:tracePt t="39576" x="2095500" y="3109913"/>
          <p14:tracePt t="39593" x="2085975" y="3114675"/>
          <p14:tracePt t="39610" x="2071688" y="3124200"/>
          <p14:tracePt t="39626" x="2057400" y="3128963"/>
          <p14:tracePt t="39643" x="2043113" y="3133725"/>
          <p14:tracePt t="39660" x="2038350" y="3138488"/>
          <p14:tracePt t="40048" x="2038350" y="3143250"/>
          <p14:tracePt t="40420" x="2047875" y="3143250"/>
          <p14:tracePt t="40431" x="2090738" y="3152775"/>
          <p14:tracePt t="40441" x="2119313" y="3162300"/>
          <p14:tracePt t="40452" x="2147888" y="3167063"/>
          <p14:tracePt t="40477" x="2205038" y="3176588"/>
          <p14:tracePt t="40494" x="2224088" y="3181350"/>
          <p14:tracePt t="40510" x="2252663" y="3181350"/>
          <p14:tracePt t="40527" x="2266950" y="3176588"/>
          <p14:tracePt t="40544" x="2295525" y="3171825"/>
          <p14:tracePt t="40560" x="2314575" y="3167063"/>
          <p14:tracePt t="40577" x="2362200" y="3157538"/>
          <p14:tracePt t="40594" x="2390775" y="3157538"/>
          <p14:tracePt t="40611" x="2476500" y="3152775"/>
          <p14:tracePt t="40627" x="2543175" y="3157538"/>
          <p14:tracePt t="40644" x="2676525" y="3171825"/>
          <p14:tracePt t="40661" x="2733675" y="3181350"/>
          <p14:tracePt t="40677" x="2781300" y="3181350"/>
          <p14:tracePt t="50477" x="2786063" y="3167063"/>
          <p14:tracePt t="50782" x="2800350" y="3152775"/>
          <p14:tracePt t="50793" x="2795588" y="3148013"/>
          <p14:tracePt t="50804" x="2781300" y="3143250"/>
          <p14:tracePt t="50815" x="2762250" y="3138488"/>
          <p14:tracePt t="50826" x="2738438" y="3138488"/>
          <p14:tracePt t="50837" x="2714625" y="3138488"/>
          <p14:tracePt t="50852" x="2686050" y="3138488"/>
          <p14:tracePt t="50869" x="2633663" y="3152775"/>
          <p14:tracePt t="50886" x="2605088" y="3157538"/>
          <p14:tracePt t="50903" x="2557463" y="3167063"/>
          <p14:tracePt t="50919" x="2533650" y="3176588"/>
          <p14:tracePt t="50936" x="2500313" y="3186113"/>
          <p14:tracePt t="50952" x="2424113" y="3205163"/>
          <p14:tracePt t="50969" x="2386013" y="3219450"/>
          <p14:tracePt t="50986" x="2295525" y="3248025"/>
          <p14:tracePt t="51002" x="2257425" y="3267075"/>
          <p14:tracePt t="51019" x="2195513" y="3295650"/>
          <p14:tracePt t="51036" x="2171700" y="3305175"/>
          <p14:tracePt t="51053" x="2100263" y="3338513"/>
          <p14:tracePt t="51069" x="2066925" y="3352800"/>
          <p14:tracePt t="51086" x="2000250" y="3381375"/>
          <p14:tracePt t="51102" x="1971675" y="3395663"/>
          <p14:tracePt t="51119" x="1900238" y="3414713"/>
          <p14:tracePt t="51136" x="1866900" y="3424238"/>
          <p14:tracePt t="51153" x="1800225" y="3443288"/>
          <p14:tracePt t="51169" x="1776413" y="3448050"/>
          <p14:tracePt t="51186" x="1757363" y="3452813"/>
          <p14:tracePt t="51203" x="1752600" y="3457575"/>
          <p14:tracePt t="51219" x="1743075" y="3457575"/>
          <p14:tracePt t="51236" x="1733550" y="3462338"/>
          <p14:tracePt t="51253" x="1695450" y="3471863"/>
          <p14:tracePt t="51269" x="1666875" y="3476625"/>
          <p14:tracePt t="51286" x="1619250" y="3486150"/>
          <p14:tracePt t="51303" x="1604963" y="3486150"/>
          <p14:tracePt t="51319" x="1590675" y="3490913"/>
          <p14:tracePt t="51336" x="1576388" y="3495675"/>
          <p14:tracePt t="53628" x="1576388" y="3509963"/>
          <p14:tracePt t="53638" x="1576388" y="3519488"/>
          <p14:tracePt t="53650" x="1590675" y="3543300"/>
          <p14:tracePt t="53661" x="1595438" y="3557588"/>
          <p14:tracePt t="53671" x="1604963" y="3576638"/>
          <p14:tracePt t="53688" x="1614488" y="3590925"/>
          <p14:tracePt t="53705" x="1619250" y="3619500"/>
          <p14:tracePt t="53721" x="1624013" y="3624263"/>
          <p14:tracePt t="53738" x="1624013" y="3629025"/>
          <p14:tracePt t="53755" x="1633538" y="3638550"/>
          <p14:tracePt t="53788" x="1638300" y="3638550"/>
          <p14:tracePt t="53805" x="1647825" y="3633788"/>
          <p14:tracePt t="53821" x="1652588" y="3629025"/>
          <p14:tracePt t="53838" x="1657350" y="3629025"/>
          <p14:tracePt t="53896" x="1662113" y="3624263"/>
          <p14:tracePt t="53908" x="1676400" y="3614738"/>
          <p14:tracePt t="53919" x="1695450" y="3609975"/>
          <p14:tracePt t="53930" x="1728788" y="3595688"/>
          <p14:tracePt t="53942" x="1800225" y="3576638"/>
          <p14:tracePt t="53955" x="1900238" y="3562350"/>
          <p14:tracePt t="53971" x="2109788" y="3538538"/>
          <p14:tracePt t="53988" x="2867025" y="3476625"/>
          <p14:tracePt t="54005" x="3328988" y="3467100"/>
          <p14:tracePt t="54021" x="4257675" y="3443288"/>
          <p14:tracePt t="54038" x="4819650" y="3452813"/>
          <p14:tracePt t="54055" x="5791200" y="3505200"/>
          <p14:tracePt t="54072" x="6310313" y="3567113"/>
          <p14:tracePt t="54088" x="7310438" y="3709988"/>
          <p14:tracePt t="54105" x="7691438" y="3771900"/>
          <p14:tracePt t="54122" x="8572500" y="3952875"/>
          <p14:tracePt t="54138" x="8891588" y="4029075"/>
          <p14:tracePt t="54155" x="9258300" y="4110038"/>
          <p14:tracePt t="54172" x="9377363" y="4138613"/>
          <p14:tracePt t="54188" x="9501188" y="4176713"/>
          <p14:tracePt t="54205" x="9558338" y="4191000"/>
          <p14:tracePt t="54222" x="9729788" y="4243388"/>
          <p14:tracePt t="54238" x="9815513" y="4262438"/>
          <p14:tracePt t="54255" x="9953625" y="4286250"/>
          <p14:tracePt t="54272" x="10134600" y="4295775"/>
          <p14:tracePt t="54288" x="10172700" y="4295775"/>
          <p14:tracePt t="54305" x="10196513" y="4286250"/>
          <p14:tracePt t="54322" x="10201275" y="4281488"/>
          <p14:tracePt t="54339" x="10206038" y="4276725"/>
          <p14:tracePt t="54355" x="10220325" y="4276725"/>
          <p14:tracePt t="54372" x="10234613" y="4267200"/>
          <p14:tracePt t="54389" x="10244138" y="4262438"/>
          <p14:tracePt t="54405" x="10248900" y="4262438"/>
          <p14:tracePt t="54695" x="10253663" y="4262438"/>
          <p14:tracePt t="54718" x="10263188" y="4262438"/>
          <p14:tracePt t="54729" x="10267950" y="4262438"/>
          <p14:tracePt t="54752" x="10263188" y="4262438"/>
          <p14:tracePt t="54763" x="10239375" y="4262438"/>
          <p14:tracePt t="54774" x="10201275" y="4271963"/>
          <p14:tracePt t="54789" x="10196513" y="4271963"/>
          <p14:tracePt t="54990" x="10210800" y="4276725"/>
          <p14:tracePt t="55000" x="10291763" y="4271963"/>
          <p14:tracePt t="55011" x="10353675" y="4262438"/>
          <p14:tracePt t="55023" x="10453688" y="4248150"/>
          <p14:tracePt t="55039" x="10615613" y="4233863"/>
          <p14:tracePt t="55056" x="10977563" y="4219575"/>
          <p14:tracePt t="55072" x="11149013" y="4210050"/>
          <p14:tracePt t="55089" x="11296650" y="4191000"/>
          <p14:tracePt t="55106" x="11310938" y="4186238"/>
          <p14:tracePt t="55123" x="11320463" y="4171950"/>
          <p14:tracePt t="55139" x="11325225" y="4167188"/>
          <p14:tracePt t="55156" x="11329988" y="4162425"/>
          <p14:tracePt t="55189" x="11329988" y="4157663"/>
          <p14:tracePt t="55473" x="11334750" y="4157663"/>
          <p14:tracePt t="55484" x="11339513" y="4152900"/>
          <p14:tracePt t="55495" x="11339513" y="4148138"/>
          <p14:tracePt t="55596" x="11344275" y="4143375"/>
          <p14:tracePt t="55618" x="11349038" y="4143375"/>
          <p14:tracePt t="55698" x="11353800" y="4138613"/>
          <p14:tracePt t="55721" x="11358563" y="4138613"/>
          <p14:tracePt t="55742" x="11363325" y="4138613"/>
          <p14:tracePt t="55753" x="11363325" y="4133850"/>
          <p14:tracePt t="56339" x="11372850" y="4129088"/>
          <p14:tracePt t="56350" x="11372850" y="4124325"/>
          <p14:tracePt t="56372" x="11377613" y="4124325"/>
          <p14:tracePt t="56564" x="11377613" y="4119563"/>
          <p14:tracePt t="56597" x="11377613" y="4114800"/>
          <p14:tracePt t="56609" x="11377613" y="4110038"/>
          <p14:tracePt t="56631" x="11372850" y="4105275"/>
          <p14:tracePt t="56642" x="11358563" y="4095750"/>
          <p14:tracePt t="56654" x="11329988" y="4081463"/>
          <p14:tracePt t="56665" x="11287125" y="4062413"/>
          <p14:tracePt t="56676" x="11239500" y="4033838"/>
          <p14:tracePt t="56690" x="11187113" y="4005263"/>
          <p14:tracePt t="56707" x="11120438" y="3967163"/>
          <p14:tracePt t="56724" x="10948988" y="3890963"/>
          <p14:tracePt t="56740" x="10863263" y="3852863"/>
          <p14:tracePt t="56757" x="10729913" y="3790950"/>
          <p14:tracePt t="56774" x="10648950" y="3757613"/>
          <p14:tracePt t="56790" x="10525125" y="3705225"/>
          <p14:tracePt t="56807" x="10472738" y="3690938"/>
          <p14:tracePt t="56824" x="10391775" y="3667125"/>
          <p14:tracePt t="56840" x="10353675" y="3652838"/>
          <p14:tracePt t="56857" x="10253663" y="3619500"/>
          <p14:tracePt t="56874" x="10206038" y="3605213"/>
          <p14:tracePt t="56891" x="10139363" y="3586163"/>
          <p14:tracePt t="56907" x="10115550" y="3581400"/>
          <p14:tracePt t="56924" x="10072688" y="3571875"/>
          <p14:tracePt t="56941" x="10067925" y="3571875"/>
          <p14:tracePt t="56957" x="10063163" y="3571875"/>
          <p14:tracePt t="57262" x="10063163" y="3567113"/>
          <p14:tracePt t="60480" x="10044113" y="3567113"/>
          <p14:tracePt t="60491" x="9982200" y="3562350"/>
          <p14:tracePt t="60502" x="9948863" y="3557588"/>
          <p14:tracePt t="60512" x="9901238" y="3557588"/>
          <p14:tracePt t="60527" x="9858375" y="3557588"/>
          <p14:tracePt t="60544" x="9805988" y="3562350"/>
          <p14:tracePt t="60560" x="9672638" y="3567113"/>
          <p14:tracePt t="60577" x="9591675" y="3567113"/>
          <p14:tracePt t="60580" x="9525000" y="3571875"/>
          <p14:tracePt t="60594" x="9463088" y="3576638"/>
          <p14:tracePt t="60610" x="9429750" y="3581400"/>
          <p14:tracePt t="60627" x="9367838" y="3600450"/>
          <p14:tracePt t="60644" x="9334500" y="3609975"/>
          <p14:tracePt t="60660" x="9244013" y="3638550"/>
          <p14:tracePt t="60677" x="9191625" y="3657600"/>
          <p14:tracePt t="60710" x="8972550" y="3695700"/>
          <p14:tracePt t="60727" x="8724900" y="3733800"/>
          <p14:tracePt t="60744" x="8629650" y="3748088"/>
          <p14:tracePt t="60760" x="8496300" y="3767138"/>
          <p14:tracePt t="60777" x="8453438" y="3776663"/>
          <p14:tracePt t="60794" x="8377238" y="3795713"/>
          <p14:tracePt t="60811" x="8343900" y="3805238"/>
          <p14:tracePt t="60827" x="8253413" y="3829050"/>
          <p14:tracePt t="60844" x="8196263" y="3838575"/>
          <p14:tracePt t="60861" x="8062913" y="3852863"/>
          <p14:tracePt t="60877" x="8001000" y="3857625"/>
          <p14:tracePt t="60894" x="7877175" y="3881438"/>
          <p14:tracePt t="60911" x="7820025" y="3895725"/>
          <p14:tracePt t="60944" x="7762875" y="3910013"/>
          <p14:tracePt t="60961" x="7529513" y="3976688"/>
          <p14:tracePt t="60977" x="7362825" y="4019550"/>
          <p14:tracePt t="60994" x="7286625" y="4033838"/>
          <p14:tracePt t="61011" x="7191375" y="4038600"/>
          <p14:tracePt t="61027" x="7153275" y="4038600"/>
          <p14:tracePt t="61044" x="7062788" y="4029075"/>
          <p14:tracePt t="61289" x="7048500" y="4014788"/>
          <p14:tracePt t="61300" x="7015163" y="4005263"/>
          <p14:tracePt t="61311" x="6967538" y="3995738"/>
          <p14:tracePt t="61324" x="6905625" y="3981450"/>
          <p14:tracePt t="61334" x="6848475" y="3971925"/>
          <p14:tracePt t="61345" x="6791325" y="3962400"/>
          <p14:tracePt t="61361" x="6738938" y="3952875"/>
          <p14:tracePt t="61378" x="6638925" y="3933825"/>
          <p14:tracePt t="61394" x="6586538" y="3919538"/>
          <p14:tracePt t="61411" x="6477000" y="3895725"/>
          <p14:tracePt t="61428" x="6424613" y="3881438"/>
          <p14:tracePt t="61445" x="6334125" y="3852863"/>
          <p14:tracePt t="61461" x="6281738" y="3843338"/>
          <p14:tracePt t="61478" x="6224588" y="3829050"/>
          <p14:tracePt t="61495" x="6096000" y="3795713"/>
          <p14:tracePt t="61511" x="6024563" y="3786188"/>
          <p14:tracePt t="61528" x="5881688" y="3767138"/>
          <p14:tracePt t="61544" x="5815013" y="3762375"/>
          <p14:tracePt t="61561" x="5710238" y="3757613"/>
          <p14:tracePt t="61578" x="5667375" y="3757613"/>
          <p14:tracePt t="61581" x="5648325" y="3762375"/>
          <p14:tracePt t="61594" x="5638800" y="3767138"/>
          <p14:tracePt t="61611" x="5634038" y="3767138"/>
          <p14:tracePt t="61637" x="5643563" y="3767138"/>
          <p14:tracePt t="61648" x="5657850" y="3762375"/>
          <p14:tracePt t="61661" x="5667375" y="3762375"/>
          <p14:tracePt t="61678" x="5676900" y="3757613"/>
          <p14:tracePt t="61841" x="5686425" y="3752850"/>
          <p14:tracePt t="61851" x="5715000" y="3748088"/>
          <p14:tracePt t="61863" x="5748338" y="3748088"/>
          <p14:tracePt t="61874" x="5753100" y="3748088"/>
          <p14:tracePt t="61886" x="5762625" y="3738563"/>
          <p14:tracePt t="61897" x="5776913" y="3733800"/>
          <p14:tracePt t="61912" x="5786438" y="3724275"/>
          <p14:tracePt t="61928" x="5800725" y="3709988"/>
          <p14:tracePt t="61945" x="5815013" y="3705225"/>
          <p14:tracePt t="61961" x="5824538" y="3695700"/>
          <p14:tracePt t="61978" x="5853113" y="3681413"/>
          <p14:tracePt t="61995" x="5867400" y="3676650"/>
          <p14:tracePt t="62011" x="5895975" y="3671888"/>
          <p14:tracePt t="62028" x="5915025" y="3662363"/>
          <p14:tracePt t="62045" x="5991225" y="3643313"/>
          <p14:tracePt t="62061" x="6048375" y="3633788"/>
          <p14:tracePt t="62078" x="6196013" y="3595688"/>
          <p14:tracePt t="62095" x="6319838" y="3576638"/>
          <p14:tracePt t="62111" x="6653213" y="3533775"/>
          <p14:tracePt t="62128" x="6877050" y="3509963"/>
          <p14:tracePt t="62145" x="7310438" y="3481388"/>
          <p14:tracePt t="62161" x="7581900" y="3481388"/>
          <p14:tracePt t="62178" x="7972425" y="3476625"/>
          <p14:tracePt t="62195" x="8120063" y="3457575"/>
          <p14:tracePt t="62212" x="8281988" y="3443288"/>
          <p14:tracePt t="62228" x="8324850" y="3438525"/>
          <p14:tracePt t="62245" x="8410575" y="3424238"/>
          <p14:tracePt t="62262" x="8429625" y="3424238"/>
          <p14:tracePt t="62278" x="8448675" y="3414713"/>
          <p14:tracePt t="62312" x="8453438" y="3414713"/>
          <p14:tracePt t="62328" x="8462963" y="3414713"/>
          <p14:tracePt t="62345" x="8515350" y="3424238"/>
          <p14:tracePt t="62362" x="8558213" y="3433763"/>
          <p14:tracePt t="62378" x="8601075" y="3443288"/>
          <p14:tracePt t="62395" x="8667750" y="3448050"/>
          <p14:tracePt t="62412" x="8705850" y="3448050"/>
          <p14:tracePt t="62931" x="8710613" y="3448050"/>
          <p14:tracePt t="62942" x="8724900" y="3448050"/>
          <p14:tracePt t="62954" x="8743950" y="3452813"/>
          <p14:tracePt t="62965" x="8777288" y="3462338"/>
          <p14:tracePt t="62979" x="8829675" y="3476625"/>
          <p14:tracePt t="62996" x="8915400" y="3500438"/>
          <p14:tracePt t="63012" x="9210675" y="3581400"/>
          <p14:tracePt t="63029" x="9415463" y="3633788"/>
          <p14:tracePt t="63046" x="9972675" y="3738563"/>
          <p14:tracePt t="63062" x="10320338" y="3819525"/>
          <p14:tracePt t="63079" x="10763250" y="3910013"/>
          <p14:tracePt t="63096" x="10877550" y="3933825"/>
          <p14:tracePt t="63112" x="10925175" y="3948113"/>
          <p14:tracePt t="63178" x="10929938" y="3948113"/>
          <p14:tracePt t="63190" x="10934700" y="3948113"/>
          <p14:tracePt t="63201" x="10939463" y="3948113"/>
          <p14:tracePt t="63212" x="10939463" y="3952875"/>
          <p14:tracePt t="63229" x="10948988" y="3952875"/>
          <p14:tracePt t="63246" x="10991850" y="3981450"/>
          <p14:tracePt t="63263" x="11082338" y="4019550"/>
          <p14:tracePt t="63279" x="11372850" y="4129088"/>
          <p14:tracePt t="63296" x="11539538" y="4171950"/>
          <p14:tracePt t="63313" x="11730038" y="4200525"/>
          <p14:tracePt t="63329" x="11749088" y="4200525"/>
          <p14:tracePt t="63346" x="11749088" y="4195763"/>
          <p14:tracePt t="63363" x="11744325" y="4195763"/>
          <p14:tracePt t="63380" x="11725275" y="4186238"/>
          <p14:tracePt t="63396" x="11720513" y="4186238"/>
          <p14:tracePt t="63438" x="11715750" y="4186238"/>
          <p14:tracePt t="63449" x="11710988" y="4191000"/>
          <p14:tracePt t="63463" x="11710988" y="4195763"/>
          <p14:tracePt t="63479" x="11706225" y="4195763"/>
          <p14:tracePt t="63496" x="11701463" y="4200525"/>
          <p14:tracePt t="63513" x="11696700" y="4205288"/>
          <p14:tracePt t="63529" x="11672888" y="4210050"/>
          <p14:tracePt t="63546" x="11658600" y="4210050"/>
          <p14:tracePt t="63563" x="11644313" y="4210050"/>
          <p14:tracePt t="63579" x="11639550" y="4210050"/>
          <p14:tracePt t="63583" x="11630025" y="4210050"/>
          <p14:tracePt t="63596" x="11620500" y="4205288"/>
          <p14:tracePt t="63613" x="11610975" y="4205288"/>
          <p14:tracePt t="63630" x="11596688" y="4195763"/>
          <p14:tracePt t="63956" x="11582400" y="4195763"/>
          <p14:tracePt t="63967" x="11501438" y="4181475"/>
          <p14:tracePt t="63978" x="11410950" y="4167188"/>
          <p14:tracePt t="63989" x="11244263" y="4124325"/>
          <p14:tracePt t="64000" x="11015663" y="4071938"/>
          <p14:tracePt t="64013" x="10748963" y="4014788"/>
          <p14:tracePt t="64030" x="10529888" y="3967163"/>
          <p14:tracePt t="64047" x="10010775" y="3871913"/>
          <p14:tracePt t="64063" x="9772650" y="3848100"/>
          <p14:tracePt t="64080" x="9167813" y="3767138"/>
          <p14:tracePt t="64096" x="8767763" y="3738563"/>
          <p14:tracePt t="64113" x="7991475" y="3686175"/>
          <p14:tracePt t="64130" x="7539038" y="3667125"/>
          <p14:tracePt t="64147" x="6762750" y="3671888"/>
          <p14:tracePt t="64163" x="6405563" y="3681413"/>
          <p14:tracePt t="64180" x="5729288" y="3700463"/>
          <p14:tracePt t="64197" x="5343525" y="3700463"/>
          <p14:tracePt t="64213" x="4662488" y="3719513"/>
          <p14:tracePt t="64230" x="4300538" y="3729038"/>
          <p14:tracePt t="64247" x="3729038" y="3748088"/>
          <p14:tracePt t="64263" x="3457575" y="3757613"/>
          <p14:tracePt t="64280" x="3052763" y="3767138"/>
          <p14:tracePt t="64297" x="2952750" y="3767138"/>
          <p14:tracePt t="64314" x="2809875" y="3767138"/>
          <p14:tracePt t="64330" x="2562225" y="3743325"/>
          <p14:tracePt t="64347" x="2505075" y="3733800"/>
          <p14:tracePt t="64363" x="2371725" y="3709988"/>
          <p14:tracePt t="64380" x="2314575" y="3700463"/>
          <p14:tracePt t="64397" x="2238375" y="3690938"/>
          <p14:tracePt t="64413" x="2224088" y="3686175"/>
          <p14:tracePt t="64451" x="2209800" y="3681413"/>
          <p14:tracePt t="64464" x="2195513" y="3676650"/>
          <p14:tracePt t="64480" x="2181225" y="3671888"/>
          <p14:tracePt t="64497" x="2138363" y="3662363"/>
          <p14:tracePt t="64514" x="2109788" y="3657600"/>
          <p14:tracePt t="64530" x="2043113" y="3657600"/>
          <p14:tracePt t="64547" x="1990725" y="3652838"/>
          <p14:tracePt t="64564" x="1876425" y="3643313"/>
          <p14:tracePt t="64580" x="1800225" y="3638550"/>
          <p14:tracePt t="64597" x="1704975" y="3633788"/>
          <p14:tracePt t="64614" x="1690688" y="3633788"/>
          <p14:tracePt t="64630" x="1690688" y="3638550"/>
          <p14:tracePt t="64647" x="1695450" y="3638550"/>
          <p14:tracePt t="64664" x="1743075" y="3643313"/>
          <p14:tracePt t="64680" x="1757363" y="3643313"/>
          <p14:tracePt t="64697" x="1762125" y="3643313"/>
          <p14:tracePt t="64866" x="1766888" y="3643313"/>
          <p14:tracePt t="64877" x="1771650" y="3638550"/>
          <p14:tracePt t="64889" x="1785938" y="3633788"/>
          <p14:tracePt t="64902" x="1814513" y="3629025"/>
          <p14:tracePt t="64914" x="1866900" y="3619500"/>
          <p14:tracePt t="64931" x="1928813" y="3609975"/>
          <p14:tracePt t="64947" x="2333625" y="3576638"/>
          <p14:tracePt t="64964" x="2657475" y="3567113"/>
          <p14:tracePt t="64981" x="3395663" y="3543300"/>
          <p14:tracePt t="64997" x="3829050" y="3543300"/>
          <p14:tracePt t="65014" x="4848225" y="3562350"/>
          <p14:tracePt t="65031" x="5391150" y="3581400"/>
          <p14:tracePt t="65047" x="6353175" y="3605213"/>
          <p14:tracePt t="65064" x="6891338" y="3605213"/>
          <p14:tracePt t="65081" x="7758113" y="3614738"/>
          <p14:tracePt t="65097" x="8196263" y="3624263"/>
          <p14:tracePt t="65114" x="8791575" y="3643313"/>
          <p14:tracePt t="65131" x="9034463" y="3643313"/>
          <p14:tracePt t="65148" x="9358313" y="3643313"/>
          <p14:tracePt t="65164" x="9424988" y="3633788"/>
          <p14:tracePt t="65181" x="9553575" y="3619500"/>
          <p14:tracePt t="65197" x="9601200" y="3614738"/>
          <p14:tracePt t="65214" x="9686925" y="3609975"/>
          <p14:tracePt t="65231" x="9734550" y="3605213"/>
          <p14:tracePt t="65247" x="9791700" y="3605213"/>
          <p14:tracePt t="65264" x="9896475" y="3605213"/>
          <p14:tracePt t="65281" x="9929813" y="3600450"/>
          <p14:tracePt t="65297" x="9934575" y="3595688"/>
          <p14:tracePt t="65314" x="9939338" y="3590925"/>
          <p14:tracePt t="65331" x="9972675" y="3590925"/>
          <p14:tracePt t="65347" x="10006013" y="3590925"/>
          <p14:tracePt t="65364" x="10053638" y="3595688"/>
          <p14:tracePt t="65398" x="10048875" y="3595688"/>
          <p14:tracePt t="65414" x="10034588" y="3595688"/>
          <p14:tracePt t="65431" x="10001250" y="3586163"/>
          <p14:tracePt t="65845" x="9996488" y="3586163"/>
          <p14:tracePt t="65857" x="9982200" y="3595688"/>
          <p14:tracePt t="65881" x="9967913" y="3600450"/>
          <p14:tracePt t="65898" x="9963150" y="3605213"/>
          <p14:tracePt t="65915" x="9944100" y="3609975"/>
          <p14:tracePt t="65931" x="9925050" y="3614738"/>
          <p14:tracePt t="65948" x="9886950" y="3624263"/>
          <p14:tracePt t="65965" x="9853613" y="3629025"/>
          <p14:tracePt t="65981" x="9777413" y="3638550"/>
          <p14:tracePt t="65998" x="9729788" y="3643313"/>
          <p14:tracePt t="66015" x="9625013" y="3662363"/>
          <p14:tracePt t="66032" x="9582150" y="3671888"/>
          <p14:tracePt t="66048" x="9515475" y="3690938"/>
          <p14:tracePt t="66065" x="9501188" y="3700463"/>
          <p14:tracePt t="66081" x="9467850" y="3705225"/>
          <p14:tracePt t="66098" x="9453563" y="3709988"/>
          <p14:tracePt t="66115" x="9434513" y="3719513"/>
          <p14:tracePt t="66131" x="9424988" y="3719513"/>
          <p14:tracePt t="66148" x="9420225" y="3724275"/>
          <p14:tracePt t="66227" x="9434513" y="3729038"/>
          <p14:tracePt t="66238" x="9467850" y="3738563"/>
          <p14:tracePt t="66249" x="9520238" y="3752850"/>
          <p14:tracePt t="66260" x="9582150" y="3776663"/>
          <p14:tracePt t="66272" x="9677400" y="3800475"/>
          <p14:tracePt t="66283" x="9753600" y="3829050"/>
          <p14:tracePt t="66298" x="9820275" y="3848100"/>
          <p14:tracePt t="66315" x="9872663" y="3871913"/>
          <p14:tracePt t="66332" x="9986963" y="3933825"/>
          <p14:tracePt t="66348" x="10034588" y="3967163"/>
          <p14:tracePt t="66365" x="10110788" y="4024313"/>
          <p14:tracePt t="66382" x="10148888" y="4052888"/>
          <p14:tracePt t="66398" x="10225088" y="4110038"/>
          <p14:tracePt t="66415" x="10253663" y="4133850"/>
          <p14:tracePt t="66432" x="10296525" y="4162425"/>
          <p14:tracePt t="66449" x="10301288" y="4162425"/>
          <p14:tracePt t="66486" x="10306050" y="4162425"/>
          <p14:tracePt t="66914" x="10301288" y="4162425"/>
          <p14:tracePt t="66937" x="10296525" y="4162425"/>
          <p14:tracePt t="67162" x="10291763" y="4162425"/>
          <p14:tracePt t="67196" x="10287000" y="4162425"/>
          <p14:tracePt t="67218" x="10282238" y="4162425"/>
          <p14:tracePt t="67241" x="10277475" y="4162425"/>
          <p14:tracePt t="67668" x="10263188" y="4162425"/>
          <p14:tracePt t="67679" x="10210800" y="4162425"/>
          <p14:tracePt t="67689" x="10120313" y="4162425"/>
          <p14:tracePt t="67701" x="9986963" y="4157663"/>
          <p14:tracePt t="67716" x="9767888" y="4148138"/>
          <p14:tracePt t="67733" x="9505950" y="4138613"/>
          <p14:tracePt t="67749" x="8743950" y="4152900"/>
          <p14:tracePt t="67766" x="8396288" y="4162425"/>
          <p14:tracePt t="67783" x="7496175" y="4186238"/>
          <p14:tracePt t="67800" x="7005638" y="4195763"/>
          <p14:tracePt t="67816" x="6053138" y="4205288"/>
          <p14:tracePt t="67833" x="5538788" y="4200525"/>
          <p14:tracePt t="67850" x="4657725" y="4138613"/>
          <p14:tracePt t="67866" x="4410075" y="4119563"/>
          <p14:tracePt t="67883" x="3862388" y="4081463"/>
          <p14:tracePt t="67900" x="3700463" y="4057650"/>
          <p14:tracePt t="68097" x="3700463" y="4052888"/>
          <p14:tracePt t="68130" x="3690938" y="4029075"/>
          <p14:tracePt t="68140" x="3657600" y="4005263"/>
          <p14:tracePt t="68152" x="3529013" y="3933825"/>
          <p14:tracePt t="68162" x="3371850" y="3881438"/>
          <p14:tracePt t="68184" x="3071813" y="3814763"/>
          <p14:tracePt t="68200" x="3009900" y="3805238"/>
          <p14:tracePt t="68216" x="2928938" y="3790950"/>
          <p14:tracePt t="68233" x="2795588" y="3771900"/>
          <p14:tracePt t="68250" x="2743200" y="3767138"/>
          <p14:tracePt t="68266" x="2614613" y="3743325"/>
          <p14:tracePt t="68283" x="2571750" y="3738563"/>
          <p14:tracePt t="68300" x="2552700" y="3733800"/>
          <p14:tracePt t="71583" x="2571750" y="3729038"/>
          <p14:tracePt t="71593" x="2624138" y="3724275"/>
          <p14:tracePt t="71595" x="2676525" y="3719513"/>
          <p14:tracePt t="71604" x="2743200" y="3719513"/>
          <p14:tracePt t="71619" x="2833688" y="3719513"/>
          <p14:tracePt t="71636" x="2957513" y="3733800"/>
          <p14:tracePt t="71653" x="3209925" y="3757613"/>
          <p14:tracePt t="71669" x="3286125" y="3767138"/>
          <p14:tracePt t="71686" x="3367088" y="3771900"/>
          <p14:tracePt t="71703" x="3400425" y="3771900"/>
          <p14:tracePt t="71720" x="3452813" y="3762375"/>
          <p14:tracePt t="71736" x="3476625" y="3757613"/>
          <p14:tracePt t="71753" x="3500438" y="3752850"/>
          <p14:tracePt t="71770" x="3505200" y="3748088"/>
          <p14:tracePt t="71786" x="3509963" y="3748088"/>
          <p14:tracePt t="71853" x="3514725" y="3748088"/>
          <p14:tracePt t="71864" x="3519488" y="3748088"/>
          <p14:tracePt t="71875" x="3529013" y="3748088"/>
          <p14:tracePt t="71886" x="3538538" y="3748088"/>
          <p14:tracePt t="71903" x="3552825" y="3748088"/>
          <p14:tracePt t="71920" x="3609975" y="3738563"/>
          <p14:tracePt t="71936" x="3633788" y="3733800"/>
          <p14:tracePt t="71953" x="3686175" y="3724275"/>
          <p14:tracePt t="71970" x="3733800" y="3719513"/>
          <p14:tracePt t="71986" x="3829050" y="3719513"/>
          <p14:tracePt t="72003" x="3895725" y="3719513"/>
          <p14:tracePt t="72020" x="4048125" y="3729038"/>
          <p14:tracePt t="72036" x="4129088" y="3733800"/>
          <p14:tracePt t="72053" x="4195763" y="3738563"/>
          <p14:tracePt t="72070" x="4305300" y="3748088"/>
          <p14:tracePt t="72086" x="4324350" y="3748088"/>
          <p14:tracePt t="72103" x="4329113" y="3748088"/>
          <p14:tracePt t="72506" x="4324350" y="3748088"/>
          <p14:tracePt t="72528" x="4319588" y="3748088"/>
          <p14:tracePt t="72539" x="4314825" y="3748088"/>
          <p14:tracePt t="72562" x="4310063" y="3748088"/>
          <p14:tracePt t="72584" x="4305300" y="3748088"/>
          <p14:tracePt t="72607" x="4295775" y="3748088"/>
          <p14:tracePt t="72618" x="4291013" y="3748088"/>
          <p14:tracePt t="72629" x="4286250" y="3748088"/>
          <p14:tracePt t="72640" x="4281488" y="3748088"/>
          <p14:tracePt t="72654" x="4271963" y="3748088"/>
          <p14:tracePt t="72670" x="4267200" y="3748088"/>
          <p14:tracePt t="72687" x="4262438" y="3748088"/>
          <p14:tracePt t="72704" x="4257675" y="3748088"/>
          <p14:tracePt t="73125" x="4248150" y="3748088"/>
          <p14:tracePt t="73135" x="4243388" y="3748088"/>
          <p14:tracePt t="73147" x="4233863" y="3748088"/>
          <p14:tracePt t="73158" x="4229100" y="3748088"/>
          <p14:tracePt t="73171" x="4224338" y="3752850"/>
          <p14:tracePt t="73187" x="4214813" y="3757613"/>
          <p14:tracePt t="73204" x="4205288" y="3757613"/>
          <p14:tracePt t="73221" x="4200525" y="3757613"/>
          <p14:tracePt t="73237" x="4195763" y="3762375"/>
          <p14:tracePt t="73271" x="4191000" y="3762375"/>
          <p14:tracePt t="73287" x="4186238" y="3762375"/>
          <p14:tracePt t="73304" x="4176713" y="3767138"/>
          <p14:tracePt t="73321" x="4171950" y="3767138"/>
          <p14:tracePt t="73439" x="4167188" y="3767138"/>
          <p14:tracePt t="73474" x="4162425" y="3767138"/>
          <p14:tracePt t="73889" x="4167188" y="3767138"/>
          <p14:tracePt t="73912" x="4171950" y="3767138"/>
          <p14:tracePt t="73923" x="4181475" y="3767138"/>
          <p14:tracePt t="73934" x="4186238" y="3767138"/>
          <p14:tracePt t="73946" x="4195763" y="3767138"/>
          <p14:tracePt t="73957" x="4205288" y="3762375"/>
          <p14:tracePt t="73971" x="4210050" y="3762375"/>
          <p14:tracePt t="73988" x="4214813" y="3757613"/>
          <p14:tracePt t="74005" x="4238625" y="3752850"/>
          <p14:tracePt t="74021" x="4248150" y="3752850"/>
          <p14:tracePt t="74038" x="4276725" y="3752850"/>
          <p14:tracePt t="74055" x="4295775" y="3757613"/>
          <p14:tracePt t="74071" x="4338638" y="3767138"/>
          <p14:tracePt t="74088" x="4352925" y="3771900"/>
          <p14:tracePt t="74092" x="4362450" y="3771900"/>
          <p14:tracePt t="74105" x="4367213" y="3771900"/>
          <p14:tracePt t="74121" x="4376738" y="3771900"/>
          <p14:tracePt t="74138" x="4395788" y="3771900"/>
          <p14:tracePt t="74155" x="4405313" y="3771900"/>
          <p14:tracePt t="74171" x="4433888" y="3771900"/>
          <p14:tracePt t="74188" x="4448175" y="3771900"/>
          <p14:tracePt t="74205" x="4481513" y="3771900"/>
          <p14:tracePt t="74222" x="4500563" y="3771900"/>
          <p14:tracePt t="74238" x="4548188" y="3776663"/>
          <p14:tracePt t="74255" x="4576763" y="3781425"/>
          <p14:tracePt t="74272" x="4638675" y="3790950"/>
          <p14:tracePt t="74288" x="4672013" y="3795713"/>
          <p14:tracePt t="74305" x="4729163" y="3800475"/>
          <p14:tracePt t="74322" x="4752975" y="3800475"/>
          <p14:tracePt t="74338" x="4767263" y="3800475"/>
          <p14:tracePt t="74355" x="4772025" y="3800475"/>
          <p14:tracePt t="74486" x="4776788" y="3800475"/>
          <p14:tracePt t="74509" x="4781550" y="3800475"/>
          <p14:tracePt t="74542" x="4786313" y="3800475"/>
          <p14:tracePt t="75869" x="4791075" y="3795713"/>
          <p14:tracePt t="75880" x="4800600" y="3790950"/>
          <p14:tracePt t="75890" x="4833938" y="3776663"/>
          <p14:tracePt t="75906" x="4895850" y="3757613"/>
          <p14:tracePt t="75923" x="5062538" y="3724275"/>
          <p14:tracePt t="75940" x="5653088" y="3648075"/>
          <p14:tracePt t="75956" x="6091238" y="3624263"/>
          <p14:tracePt t="75973" x="7019925" y="3629025"/>
          <p14:tracePt t="75990" x="7343775" y="3652838"/>
          <p14:tracePt t="76006" x="7958138" y="3709988"/>
          <p14:tracePt t="76024" x="8081963" y="3724275"/>
          <p14:tracePt t="76040" x="8143875" y="3733800"/>
          <p14:tracePt t="76253" x="8153400" y="3738563"/>
          <p14:tracePt t="76274" x="8181975" y="3743325"/>
          <p14:tracePt t="76285" x="8253413" y="3748088"/>
          <p14:tracePt t="76296" x="8329613" y="3748088"/>
          <p14:tracePt t="76308" x="8453438" y="3738563"/>
          <p14:tracePt t="76323" x="8653463" y="3719513"/>
          <p14:tracePt t="76340" x="9239250" y="3681413"/>
          <p14:tracePt t="76357" x="9577388" y="3652838"/>
          <p14:tracePt t="76373" x="9939338" y="3609975"/>
          <p14:tracePt t="76390" x="10415588" y="3557588"/>
          <p14:tracePt t="76407" x="10539413" y="3543300"/>
          <p14:tracePt t="76423" x="10620375" y="3524250"/>
          <p14:tracePt t="76440" x="10634663" y="3519488"/>
          <p14:tracePt t="76457" x="10644188" y="3509963"/>
          <p14:tracePt t="76474" x="10653713" y="3509963"/>
          <p14:tracePt t="76490" x="10663238" y="3509963"/>
          <p14:tracePt t="76544" x="10663238" y="3505200"/>
          <p14:tracePt t="76556" x="10668000" y="3505200"/>
          <p14:tracePt t="76646" x="10663238" y="3505200"/>
          <p14:tracePt t="76657" x="10653713" y="3509963"/>
          <p14:tracePt t="76668" x="10644188" y="3519488"/>
          <p14:tracePt t="76679" x="10625138" y="3529013"/>
          <p14:tracePt t="76690" x="10591800" y="3543300"/>
          <p14:tracePt t="76707" x="10553700" y="3557588"/>
          <p14:tracePt t="76723" x="10453688" y="3576638"/>
          <p14:tracePt t="76740" x="10382250" y="3586163"/>
          <p14:tracePt t="76757" x="10215563" y="3605213"/>
          <p14:tracePt t="76774" x="10134600" y="3605213"/>
          <p14:tracePt t="76790" x="9991725" y="3586163"/>
          <p14:tracePt t="76807" x="9910763" y="3562350"/>
          <p14:tracePt t="76824" x="9839325" y="3529013"/>
          <p14:tracePt t="76840" x="9763125" y="3448050"/>
          <p14:tracePt t="76857" x="9748838" y="3419475"/>
          <p14:tracePt t="76874" x="9734550" y="3348038"/>
          <p14:tracePt t="76890" x="9729788" y="3305175"/>
          <p14:tracePt t="76907" x="9710738" y="3200400"/>
          <p14:tracePt t="76924" x="9701213" y="3148013"/>
          <p14:tracePt t="76940" x="9672638" y="3033713"/>
          <p14:tracePt t="76957" x="9658350" y="2976563"/>
          <p14:tracePt t="76974" x="9653588" y="2871788"/>
          <p14:tracePt t="76991" x="9672638" y="2819400"/>
          <p14:tracePt t="77007" x="9710738" y="2728913"/>
          <p14:tracePt t="77024" x="9739313" y="2686050"/>
          <p14:tracePt t="77041" x="9801225" y="2605088"/>
          <p14:tracePt t="77057" x="9829800" y="2581275"/>
          <p14:tracePt t="77074" x="9901238" y="2524125"/>
          <p14:tracePt t="77091" x="9934575" y="2505075"/>
          <p14:tracePt t="77107" x="10039350" y="2466975"/>
          <p14:tracePt t="77124" x="10091738" y="2457450"/>
          <p14:tracePt t="77141" x="10210800" y="2438400"/>
          <p14:tracePt t="77157" x="10282238" y="2424113"/>
          <p14:tracePt t="77174" x="10420350" y="2414588"/>
          <p14:tracePt t="77191" x="10491788" y="2405063"/>
          <p14:tracePt t="77207" x="10615613" y="2395538"/>
          <p14:tracePt t="77224" x="10658475" y="2390775"/>
          <p14:tracePt t="77241" x="10720388" y="2386013"/>
          <p14:tracePt t="77257" x="10744200" y="2386013"/>
          <p14:tracePt t="77274" x="10801350" y="2386013"/>
          <p14:tracePt t="77291" x="10844213" y="2395538"/>
          <p14:tracePt t="77308" x="10887075" y="2409825"/>
          <p14:tracePt t="77324" x="10991850" y="2457450"/>
          <p14:tracePt t="77341" x="11044238" y="2481263"/>
          <p14:tracePt t="77358" x="11144250" y="2543175"/>
          <p14:tracePt t="77374" x="11187113" y="2566988"/>
          <p14:tracePt t="77391" x="11253788" y="2614613"/>
          <p14:tracePt t="77408" x="11272838" y="2633663"/>
          <p14:tracePt t="77424" x="11310938" y="2667000"/>
          <p14:tracePt t="77441" x="11329988" y="2690813"/>
          <p14:tracePt t="77458" x="11372850" y="2738438"/>
          <p14:tracePt t="77474" x="11382375" y="2762250"/>
          <p14:tracePt t="77491" x="11391900" y="2790825"/>
          <p14:tracePt t="77508" x="11391900" y="2809875"/>
          <p14:tracePt t="77524" x="11391900" y="2857500"/>
          <p14:tracePt t="77541" x="11382375" y="2886075"/>
          <p14:tracePt t="77558" x="11372850" y="2943225"/>
          <p14:tracePt t="77574" x="11372850" y="2976563"/>
          <p14:tracePt t="77591" x="11377613" y="3052763"/>
          <p14:tracePt t="77608" x="11382375" y="3090863"/>
          <p14:tracePt t="77624" x="11377613" y="3162300"/>
          <p14:tracePt t="77641" x="11363325" y="3205163"/>
          <p14:tracePt t="77658" x="11329988" y="3271838"/>
          <p14:tracePt t="77674" x="11306175" y="3309938"/>
          <p14:tracePt t="77691" x="11277600" y="3371850"/>
          <p14:tracePt t="77708" x="11263313" y="3405188"/>
          <p14:tracePt t="77724" x="11229975" y="3471863"/>
          <p14:tracePt t="77741" x="11210925" y="3500438"/>
          <p14:tracePt t="77758" x="11153775" y="3571875"/>
          <p14:tracePt t="77774" x="11120438" y="3605213"/>
          <p14:tracePt t="77791" x="11077575" y="3643313"/>
          <p14:tracePt t="77808" x="10977563" y="3714750"/>
          <p14:tracePt t="77824" x="10920413" y="3738563"/>
          <p14:tracePt t="77841" x="10815638" y="3781425"/>
          <p14:tracePt t="77858" x="10763250" y="3800475"/>
          <p14:tracePt t="77875" x="10629900" y="3833813"/>
          <p14:tracePt t="77891" x="10567988" y="3838575"/>
          <p14:tracePt t="77908" x="10353675" y="3848100"/>
          <p14:tracePt t="77925" x="10244138" y="3843338"/>
          <p14:tracePt t="77941" x="10110788" y="3843338"/>
          <p14:tracePt t="77958" x="10063163" y="3843338"/>
          <p14:tracePt t="77975" x="9977438" y="3838575"/>
          <p14:tracePt t="77991" x="9939338" y="3833813"/>
          <p14:tracePt t="78008" x="9844088" y="3814763"/>
          <p14:tracePt t="78025" x="9791700" y="3800475"/>
          <p14:tracePt t="78041" x="9686925" y="3762375"/>
          <p14:tracePt t="78058" x="9644063" y="3743325"/>
          <p14:tracePt t="78075" x="9615488" y="3695700"/>
          <p14:tracePt t="78091" x="9610725" y="3676650"/>
          <p14:tracePt t="78108" x="9601200" y="3614738"/>
          <p14:tracePt t="78125" x="9596438" y="3571875"/>
          <p14:tracePt t="78141" x="9567863" y="3467100"/>
          <p14:tracePt t="78158" x="9553575" y="3409950"/>
          <p14:tracePt t="78175" x="9525000" y="3295650"/>
          <p14:tracePt t="78191" x="9520238" y="3238500"/>
          <p14:tracePt t="78208" x="9525000" y="3133725"/>
          <p14:tracePt t="78225" x="9534525" y="3090863"/>
          <p14:tracePt t="78241" x="9544050" y="3000375"/>
          <p14:tracePt t="78258" x="9548813" y="2962275"/>
          <p14:tracePt t="78275" x="9567863" y="2886075"/>
          <p14:tracePt t="78291" x="9582150" y="2857500"/>
          <p14:tracePt t="78308" x="9601200" y="2824163"/>
          <p14:tracePt t="78325" x="9648825" y="2762250"/>
          <p14:tracePt t="78341" x="9672638" y="2733675"/>
          <p14:tracePt t="78358" x="9729788" y="2667000"/>
          <p14:tracePt t="78375" x="9758363" y="2638425"/>
          <p14:tracePt t="78391" x="9829800" y="2576513"/>
          <p14:tracePt t="78408" x="9863138" y="2547938"/>
          <p14:tracePt t="78425" x="9934575" y="2500313"/>
          <p14:tracePt t="78442" x="9967913" y="2481263"/>
          <p14:tracePt t="78458" x="10044113" y="2452688"/>
          <p14:tracePt t="78475" x="10067925" y="2443163"/>
          <p14:tracePt t="78492" x="10134600" y="2424113"/>
          <p14:tracePt t="78508" x="10177463" y="2419350"/>
          <p14:tracePt t="78525" x="10258425" y="2409825"/>
          <p14:tracePt t="78542" x="10306050" y="2405063"/>
          <p14:tracePt t="78559" x="10410825" y="2395538"/>
          <p14:tracePt t="78575" x="10472738" y="2395538"/>
          <p14:tracePt t="78592" x="10587038" y="2405063"/>
          <p14:tracePt t="78609" x="10634663" y="2414588"/>
          <p14:tracePt t="78625" x="10744200" y="2438400"/>
          <p14:tracePt t="78642" x="10796588" y="2452688"/>
          <p14:tracePt t="78659" x="10863263" y="2471738"/>
          <p14:tracePt t="78675" x="10887075" y="2481263"/>
          <p14:tracePt t="78692" x="10929938" y="2495550"/>
          <p14:tracePt t="78709" x="10968038" y="2509838"/>
          <p14:tracePt t="78725" x="10996613" y="2524125"/>
          <p14:tracePt t="78742" x="11091863" y="2566988"/>
          <p14:tracePt t="78759" x="11139488" y="2590800"/>
          <p14:tracePt t="78775" x="11201400" y="2638425"/>
          <p14:tracePt t="78792" x="11229975" y="2662238"/>
          <p14:tracePt t="78809" x="11277600" y="2709863"/>
          <p14:tracePt t="78825" x="11291888" y="2728913"/>
          <p14:tracePt t="78842" x="11315700" y="2776538"/>
          <p14:tracePt t="78859" x="11325225" y="2795588"/>
          <p14:tracePt t="78875" x="11344275" y="2838450"/>
          <p14:tracePt t="78892" x="11358563" y="2867025"/>
          <p14:tracePt t="78909" x="11391900" y="2938463"/>
          <p14:tracePt t="78925" x="11406188" y="2976563"/>
          <p14:tracePt t="78942" x="11449050" y="3076575"/>
          <p14:tracePt t="78959" x="11463338" y="3128963"/>
          <p14:tracePt t="78976" x="11491913" y="3228975"/>
          <p14:tracePt t="78992" x="11501438" y="3281363"/>
          <p14:tracePt t="79009" x="11506200" y="3352800"/>
          <p14:tracePt t="79026" x="11496675" y="3376613"/>
          <p14:tracePt t="79042" x="11477625" y="3419475"/>
          <p14:tracePt t="79059" x="11468100" y="3448050"/>
          <p14:tracePt t="79076" x="11458575" y="3500438"/>
          <p14:tracePt t="79092" x="11449050" y="3529013"/>
          <p14:tracePt t="79109" x="11415713" y="3576638"/>
          <p14:tracePt t="79126" x="11391900" y="3600450"/>
          <p14:tracePt t="79142" x="11296650" y="3667125"/>
          <p14:tracePt t="79159" x="11244263" y="3695700"/>
          <p14:tracePt t="79176" x="11144250" y="3762375"/>
          <p14:tracePt t="79192" x="11096625" y="3790950"/>
          <p14:tracePt t="79209" x="11049000" y="3819525"/>
          <p14:tracePt t="79226" x="10948988" y="3867150"/>
          <p14:tracePt t="79243" x="10896600" y="3886200"/>
          <p14:tracePt t="79259" x="10777538" y="3914775"/>
          <p14:tracePt t="79276" x="10706100" y="3924300"/>
          <p14:tracePt t="79292" x="10596563" y="3943350"/>
          <p14:tracePt t="79309" x="10544175" y="3948113"/>
          <p14:tracePt t="79326" x="10463213" y="3957638"/>
          <p14:tracePt t="79342" x="10420350" y="3957638"/>
          <p14:tracePt t="79359" x="10325100" y="3948113"/>
          <p14:tracePt t="79376" x="10267950" y="3938588"/>
          <p14:tracePt t="79393" x="10115550" y="3895725"/>
          <p14:tracePt t="79409" x="10058400" y="3881438"/>
          <p14:tracePt t="79426" x="9986963" y="3852863"/>
          <p14:tracePt t="79443" x="9958388" y="3833813"/>
          <p14:tracePt t="79459" x="9906000" y="3781425"/>
          <p14:tracePt t="79476" x="9867900" y="3738563"/>
          <p14:tracePt t="79493" x="9772650" y="3624263"/>
          <p14:tracePt t="79509" x="9720263" y="3567113"/>
          <p14:tracePt t="79526" x="9653588" y="3452813"/>
          <p14:tracePt t="79543" x="9629775" y="3395663"/>
          <p14:tracePt t="79559" x="9610725" y="3286125"/>
          <p14:tracePt t="79576" x="9605963" y="3233738"/>
          <p14:tracePt t="79593" x="9601200" y="3119438"/>
          <p14:tracePt t="79609" x="9601200" y="3071813"/>
          <p14:tracePt t="79626" x="9615488" y="2962275"/>
          <p14:tracePt t="79643" x="9639300" y="2914650"/>
          <p14:tracePt t="79659" x="9705975" y="2819400"/>
          <p14:tracePt t="79676" x="9744075" y="2776538"/>
          <p14:tracePt t="79693" x="9772650" y="2738438"/>
          <p14:tracePt t="79710" x="9834563" y="2667000"/>
          <p14:tracePt t="79726" x="9863138" y="2638425"/>
          <p14:tracePt t="79743" x="9915525" y="2586038"/>
          <p14:tracePt t="79759" x="9953625" y="2557463"/>
          <p14:tracePt t="79776" x="10020300" y="2514600"/>
          <p14:tracePt t="79793" x="10067925" y="2500313"/>
          <p14:tracePt t="79810" x="10163175" y="2471738"/>
          <p14:tracePt t="79826" x="10206038" y="2462213"/>
          <p14:tracePt t="79843" x="10296525" y="2443163"/>
          <p14:tracePt t="79860" x="10348913" y="2438400"/>
          <p14:tracePt t="79876" x="10453688" y="2433638"/>
          <p14:tracePt t="79893" x="10525125" y="2433638"/>
          <p14:tracePt t="79910" x="10691813" y="2457450"/>
          <p14:tracePt t="79926" x="10763250" y="2466975"/>
          <p14:tracePt t="79943" x="10868025" y="2490788"/>
          <p14:tracePt t="79960" x="10920413" y="2500313"/>
          <p14:tracePt t="79976" x="10987088" y="2519363"/>
          <p14:tracePt t="79993" x="11010900" y="2533650"/>
          <p14:tracePt t="80010" x="11091863" y="2571750"/>
          <p14:tracePt t="80026" x="11149013" y="2605088"/>
          <p14:tracePt t="80043" x="11263313" y="2676525"/>
          <p14:tracePt t="80060" x="11310938" y="2714625"/>
          <p14:tracePt t="80076" x="11372850" y="2771775"/>
          <p14:tracePt t="80093" x="11391900" y="2800350"/>
          <p14:tracePt t="80110" x="11415713" y="2852738"/>
          <p14:tracePt t="80126" x="11425238" y="2876550"/>
          <p14:tracePt t="80143" x="11444288" y="2933700"/>
          <p14:tracePt t="80160" x="11453813" y="2967038"/>
          <p14:tracePt t="80176" x="11463338" y="3000375"/>
          <p14:tracePt t="80193" x="11477625" y="3067050"/>
          <p14:tracePt t="80210" x="11477625" y="3105150"/>
          <p14:tracePt t="80227" x="11468100" y="3181350"/>
          <p14:tracePt t="80243" x="11453813" y="3228975"/>
          <p14:tracePt t="80260" x="11430000" y="3338513"/>
          <p14:tracePt t="80277" x="11420475" y="3400425"/>
          <p14:tracePt t="80293" x="11410950" y="3524250"/>
          <p14:tracePt t="80310" x="11401425" y="3571875"/>
          <p14:tracePt t="80327" x="11391900" y="3643313"/>
          <p14:tracePt t="80343" x="11387138" y="3671888"/>
          <p14:tracePt t="80360" x="11363325" y="3729038"/>
          <p14:tracePt t="80377" x="11344275" y="3752850"/>
          <p14:tracePt t="80393" x="11291888" y="3781425"/>
          <p14:tracePt t="80410" x="11258550" y="3800475"/>
          <p14:tracePt t="80427" x="11196638" y="3824288"/>
          <p14:tracePt t="80443" x="11168063" y="3829050"/>
          <p14:tracePt t="80460" x="11101388" y="3848100"/>
          <p14:tracePt t="80477" x="11058525" y="3862388"/>
          <p14:tracePt t="80493" x="10977563" y="3881438"/>
          <p14:tracePt t="80510" x="10939463" y="3890963"/>
          <p14:tracePt t="80527" x="10848975" y="3910013"/>
          <p14:tracePt t="80543" x="10810875" y="3914775"/>
          <p14:tracePt t="80560" x="10710863" y="3924300"/>
          <p14:tracePt t="80577" x="10663238" y="3924300"/>
          <p14:tracePt t="80594" x="10558463" y="3919538"/>
          <p14:tracePt t="80610" x="10510838" y="3914775"/>
          <p14:tracePt t="80627" x="10420350" y="3905250"/>
          <p14:tracePt t="80644" x="10377488" y="3900488"/>
          <p14:tracePt t="80660" x="10348913" y="3895725"/>
          <p14:tracePt t="80677" x="10287000" y="3886200"/>
          <p14:tracePt t="80694" x="10253663" y="3881438"/>
          <p14:tracePt t="80710" x="10163175" y="3867150"/>
          <p14:tracePt t="80727" x="10120313" y="3857625"/>
          <p14:tracePt t="80744" x="10039350" y="3838575"/>
          <p14:tracePt t="80760" x="9991725" y="3819525"/>
          <p14:tracePt t="80777" x="9915525" y="3786188"/>
          <p14:tracePt t="80794" x="9872663" y="3767138"/>
          <p14:tracePt t="80810" x="9796463" y="3724275"/>
          <p14:tracePt t="80827" x="9763125" y="3700463"/>
          <p14:tracePt t="80844" x="9710738" y="3652838"/>
          <p14:tracePt t="80861" x="9696450" y="3624263"/>
          <p14:tracePt t="80877" x="9677400" y="3552825"/>
          <p14:tracePt t="80894" x="9667875" y="3505200"/>
          <p14:tracePt t="80944" x="9558338" y="3209925"/>
          <p14:tracePt t="80960" x="9544050" y="3148013"/>
          <p14:tracePt t="80977" x="9539288" y="3033713"/>
          <p14:tracePt t="80994" x="9548813" y="2981325"/>
          <p14:tracePt t="81010" x="9567863" y="2857500"/>
          <p14:tracePt t="81027" x="9582150" y="2795588"/>
          <p14:tracePt t="81044" x="9596438" y="2671763"/>
          <p14:tracePt t="81060" x="9605963" y="2624138"/>
          <p14:tracePt t="81077" x="9648825" y="2533650"/>
          <p14:tracePt t="81094" x="9677400" y="2500313"/>
          <p14:tracePt t="81111" x="9739313" y="2433638"/>
          <p14:tracePt t="81127" x="9767888" y="2405063"/>
          <p14:tracePt t="81144" x="9796463" y="2376488"/>
          <p14:tracePt t="81161" x="9848850" y="2328863"/>
          <p14:tracePt t="81178" x="9906000" y="2290763"/>
          <p14:tracePt t="81194" x="9934575" y="2276475"/>
          <p14:tracePt t="81211" x="9963150" y="2262188"/>
          <p14:tracePt t="81227" x="10020300" y="2238375"/>
          <p14:tracePt t="81244" x="10044113" y="2228850"/>
          <p14:tracePt t="81261" x="10096500" y="2209800"/>
          <p14:tracePt t="81277" x="10115550" y="2205038"/>
          <p14:tracePt t="81294" x="10163175" y="2195513"/>
          <p14:tracePt t="81311" x="10191750" y="2190750"/>
          <p14:tracePt t="81327" x="10263188" y="2185988"/>
          <p14:tracePt t="81344" x="10306050" y="2190750"/>
          <p14:tracePt t="81361" x="10391775" y="2200275"/>
          <p14:tracePt t="81378" x="10429875" y="2205038"/>
          <p14:tracePt t="81394" x="10472738" y="2209800"/>
          <p14:tracePt t="81428" x="10482263" y="2209800"/>
          <p14:tracePt t="81444" x="10501313" y="2214563"/>
          <p14:tracePt t="81461" x="10596563" y="2228850"/>
          <p14:tracePt t="81478" x="10648950" y="2238375"/>
          <p14:tracePt t="81494" x="10753725" y="2271713"/>
          <p14:tracePt t="81511" x="10806113" y="2286000"/>
          <p14:tracePt t="81527" x="10891838" y="2314575"/>
          <p14:tracePt t="81544" x="10929938" y="2333625"/>
          <p14:tracePt t="81561" x="11006138" y="2366963"/>
          <p14:tracePt t="81577" x="11058525" y="2390775"/>
          <p14:tracePt t="81594" x="11139488" y="2438400"/>
          <p14:tracePt t="81611" x="11182350" y="2457450"/>
          <p14:tracePt t="81628" x="11249025" y="2505075"/>
          <p14:tracePt t="81644" x="11277600" y="2524125"/>
          <p14:tracePt t="81661" x="11306175" y="2543175"/>
          <p14:tracePt t="81678" x="11363325" y="2581275"/>
          <p14:tracePt t="81695" x="11396663" y="2605088"/>
          <p14:tracePt t="81711" x="11458575" y="2652713"/>
          <p14:tracePt t="81728" x="11487150" y="2671763"/>
          <p14:tracePt t="81744" x="11525250" y="2709863"/>
          <p14:tracePt t="81761" x="11544300" y="2724150"/>
          <p14:tracePt t="81778" x="11582400" y="2771775"/>
          <p14:tracePt t="81794" x="11596688" y="2790825"/>
          <p14:tracePt t="81811" x="11620500" y="2847975"/>
          <p14:tracePt t="81828" x="11634788" y="2876550"/>
          <p14:tracePt t="81844" x="11653838" y="2933700"/>
          <p14:tracePt t="81861" x="11658600" y="2957513"/>
          <p14:tracePt t="81878" x="11668125" y="3014663"/>
          <p14:tracePt t="81895" x="11668125" y="3043238"/>
          <p14:tracePt t="81911" x="11658600" y="3114675"/>
          <p14:tracePt t="81928" x="11653838" y="3148013"/>
          <p14:tracePt t="81944" x="11644313" y="3214688"/>
          <p14:tracePt t="81961" x="11639550" y="3243263"/>
          <p14:tracePt t="81978" x="11630025" y="3295650"/>
          <p14:tracePt t="81995" x="11620500" y="3324225"/>
          <p14:tracePt t="82011" x="11606213" y="3376613"/>
          <p14:tracePt t="82028" x="11591925" y="3405188"/>
          <p14:tracePt t="82045" x="11553825" y="3452813"/>
          <p14:tracePt t="82061" x="11534775" y="3476625"/>
          <p14:tracePt t="82078" x="11506200" y="3524250"/>
          <p14:tracePt t="82095" x="11491913" y="3548063"/>
          <p14:tracePt t="82112" x="11463338" y="3590925"/>
          <p14:tracePt t="82128" x="11444288" y="3609975"/>
          <p14:tracePt t="82145" x="11410950" y="3652838"/>
          <p14:tracePt t="82161" x="11391900" y="3671888"/>
          <p14:tracePt t="82178" x="11368088" y="3690938"/>
          <p14:tracePt t="82195" x="11320463" y="3729038"/>
          <p14:tracePt t="82212" x="11301413" y="3738563"/>
          <p14:tracePt t="82228" x="11263313" y="3767138"/>
          <p14:tracePt t="82245" x="11239500" y="3776663"/>
          <p14:tracePt t="82262" x="11177588" y="3795713"/>
          <p14:tracePt t="82278" x="11139488" y="3805238"/>
          <p14:tracePt t="82295" x="11058525" y="3824288"/>
          <p14:tracePt t="82312" x="11025188" y="3833813"/>
          <p14:tracePt t="82328" x="10953750" y="3852863"/>
          <p14:tracePt t="82345" x="10915650" y="3862388"/>
          <p14:tracePt t="82362" x="10844213" y="3876675"/>
          <p14:tracePt t="82378" x="10796588" y="3881438"/>
          <p14:tracePt t="82395" x="10696575" y="3886200"/>
          <p14:tracePt t="82412" x="10644188" y="3886200"/>
          <p14:tracePt t="82428" x="10534650" y="3881438"/>
          <p14:tracePt t="82445" x="10487025" y="3876675"/>
          <p14:tracePt t="82462" x="10401300" y="3867150"/>
          <p14:tracePt t="82478" x="10363200" y="3862388"/>
          <p14:tracePt t="82495" x="10296525" y="3843338"/>
          <p14:tracePt t="82512" x="10263188" y="3833813"/>
          <p14:tracePt t="82528" x="10177463" y="3814763"/>
          <p14:tracePt t="82545" x="10139363" y="3795713"/>
          <p14:tracePt t="82562" x="10077450" y="3767138"/>
          <p14:tracePt t="82578" x="10039350" y="3748088"/>
          <p14:tracePt t="82595" x="9972675" y="3705225"/>
          <p14:tracePt t="82612" x="9925050" y="3676650"/>
          <p14:tracePt t="82629" x="9872663" y="3652838"/>
          <p14:tracePt t="82645" x="9782175" y="3590925"/>
          <p14:tracePt t="82662" x="9753600" y="3567113"/>
          <p14:tracePt t="82679" x="9720263" y="3514725"/>
          <p14:tracePt t="82695" x="9705975" y="3486150"/>
          <p14:tracePt t="82712" x="9677400" y="3409950"/>
          <p14:tracePt t="82728" x="9663113" y="3371850"/>
          <p14:tracePt t="82745" x="9639300" y="3290888"/>
          <p14:tracePt t="82762" x="9629775" y="3252788"/>
          <p14:tracePt t="82778" x="9610725" y="3176588"/>
          <p14:tracePt t="82795" x="9596438" y="3133725"/>
          <p14:tracePt t="82812" x="9577388" y="3057525"/>
          <p14:tracePt t="82829" x="9572625" y="3014663"/>
          <p14:tracePt t="82845" x="9572625" y="2938463"/>
          <p14:tracePt t="82862" x="9582150" y="2905125"/>
          <p14:tracePt t="82879" x="9610725" y="2828925"/>
          <p14:tracePt t="82895" x="9625013" y="2786063"/>
          <p14:tracePt t="82912" x="9677400" y="2695575"/>
          <p14:tracePt t="82929" x="9705975" y="2647950"/>
          <p14:tracePt t="82945" x="9767888" y="2566988"/>
          <p14:tracePt t="82962" x="9801225" y="2533650"/>
          <p14:tracePt t="82979" x="9863138" y="2481263"/>
          <p14:tracePt t="82996" x="9901238" y="2447925"/>
          <p14:tracePt t="83012" x="9967913" y="2395538"/>
          <p14:tracePt t="83029" x="10006013" y="2366963"/>
          <p14:tracePt t="83046" x="10067925" y="2324100"/>
          <p14:tracePt t="83062" x="10110788" y="2305050"/>
          <p14:tracePt t="83079" x="10186988" y="2266950"/>
          <p14:tracePt t="83096" x="10234613" y="2252663"/>
          <p14:tracePt t="83112" x="10282238" y="2243138"/>
          <p14:tracePt t="83129" x="10377488" y="2224088"/>
          <p14:tracePt t="83146" x="10429875" y="2214563"/>
          <p14:tracePt t="83162" x="10539413" y="2200275"/>
          <p14:tracePt t="83179" x="10577513" y="2195513"/>
          <p14:tracePt t="83196" x="10672763" y="2185988"/>
          <p14:tracePt t="83212" x="10710863" y="2181225"/>
          <p14:tracePt t="83229" x="10772775" y="2176463"/>
          <p14:tracePt t="83246" x="10796588" y="2171700"/>
          <p14:tracePt t="83262" x="10820400" y="2171700"/>
          <p14:tracePt t="83279" x="10834688" y="2171700"/>
          <p14:tracePt t="83296" x="10882313" y="2171700"/>
          <p14:tracePt t="83312" x="10910888" y="2181225"/>
          <p14:tracePt t="83329" x="11001375" y="2219325"/>
          <p14:tracePt t="83346" x="11063288" y="2243138"/>
          <p14:tracePt t="83362" x="11220450" y="2314575"/>
          <p14:tracePt t="83379" x="11272838" y="2333625"/>
          <p14:tracePt t="83396" x="11372850" y="2381250"/>
          <p14:tracePt t="83412" x="11406188" y="2395538"/>
          <p14:tracePt t="83429" x="11463338" y="2428875"/>
          <p14:tracePt t="83446" x="11487150" y="2443163"/>
          <p14:tracePt t="83463" x="11515725" y="2471738"/>
          <p14:tracePt t="83479" x="11525250" y="2481263"/>
          <p14:tracePt t="83496" x="11549063" y="2509838"/>
          <p14:tracePt t="83513" x="11563350" y="2524125"/>
          <p14:tracePt t="83530" x="11582400" y="2557463"/>
          <p14:tracePt t="83546" x="11591925" y="2581275"/>
          <p14:tracePt t="83563" x="11606213" y="2609850"/>
          <p14:tracePt t="83579" x="11610975" y="2624138"/>
          <p14:tracePt t="83596" x="11615738" y="2633663"/>
          <p14:tracePt t="83613" x="11620500" y="2652713"/>
          <p14:tracePt t="83629" x="11625263" y="2667000"/>
          <p14:tracePt t="83646" x="11639550" y="2700338"/>
          <p14:tracePt t="83663" x="11649075" y="2714625"/>
          <p14:tracePt t="83679" x="11658600" y="2743200"/>
          <p14:tracePt t="83696" x="11663363" y="2762250"/>
          <p14:tracePt t="83713" x="11663363" y="2781300"/>
          <p14:tracePt t="83729" x="11663363" y="2790825"/>
          <p14:tracePt t="83746" x="11658600" y="2824163"/>
          <p14:tracePt t="83763" x="11658600" y="2847975"/>
          <p14:tracePt t="83779" x="11677650" y="2895600"/>
          <p14:tracePt t="83796" x="11687175" y="2924175"/>
          <p14:tracePt t="83813" x="11696700" y="2957513"/>
          <p14:tracePt t="83829" x="11696700" y="2967038"/>
          <p14:tracePt t="83846" x="11696700" y="2995613"/>
          <p14:tracePt t="83863" x="11696700" y="3009900"/>
          <p14:tracePt t="83880" x="11696700" y="3038475"/>
          <p14:tracePt t="83896" x="11701463" y="3052763"/>
          <p14:tracePt t="83913" x="11706225" y="3067050"/>
          <p14:tracePt t="83930" x="11706225" y="3071813"/>
          <p14:tracePt t="83946" x="11706225" y="3081338"/>
          <p14:tracePt t="87896" x="11701463" y="3081338"/>
          <p14:tracePt t="87907" x="11687175" y="3081338"/>
          <p14:tracePt t="87919" x="11682413" y="3081338"/>
          <p14:tracePt t="87933" x="11677650" y="3076575"/>
          <p14:tracePt t="87950" x="11672888" y="3076575"/>
          <p14:tracePt t="88426" x="11663363" y="3076575"/>
          <p14:tracePt t="88436" x="11644313" y="3076575"/>
          <p14:tracePt t="88450" x="11630025" y="3076575"/>
          <p14:tracePt t="88467" x="11596688" y="3081338"/>
          <p14:tracePt t="88483" x="11458575" y="3109913"/>
          <p14:tracePt t="88500" x="11325225" y="3133725"/>
          <p14:tracePt t="88517" x="10948988" y="3181350"/>
          <p14:tracePt t="88533" x="10720388" y="3228975"/>
          <p14:tracePt t="88550" x="10148888" y="3343275"/>
          <p14:tracePt t="88567" x="9753600" y="3429000"/>
          <p14:tracePt t="88584" x="8848725" y="3576638"/>
          <p14:tracePt t="88600" x="8510588" y="3629025"/>
          <p14:tracePt t="88617" x="7762875" y="3729038"/>
          <p14:tracePt t="88634" x="7586663" y="3762375"/>
          <p14:tracePt t="88650" x="7319963" y="3814763"/>
          <p14:tracePt t="88667" x="7286625" y="3814763"/>
          <p14:tracePt t="88888" x="7262813" y="3805238"/>
          <p14:tracePt t="88897" x="7205663" y="3776663"/>
          <p14:tracePt t="88909" x="7143750" y="3762375"/>
          <p14:tracePt t="88920" x="7062788" y="3743325"/>
          <p14:tracePt t="88934" x="7000875" y="3733800"/>
          <p14:tracePt t="88950" x="6948488" y="3729038"/>
          <p14:tracePt t="88967" x="6919913" y="3729038"/>
          <p14:tracePt t="88984" x="6905625" y="3729038"/>
          <p14:tracePt t="89000" x="6886575" y="3738563"/>
          <p14:tracePt t="89017" x="6877050" y="3738563"/>
          <p14:tracePt t="89034" x="6862763" y="3743325"/>
          <p14:tracePt t="89050" x="6858000" y="3748088"/>
          <p14:tracePt t="89067" x="6853238" y="3748088"/>
          <p14:tracePt t="89450" x="6862763" y="3748088"/>
          <p14:tracePt t="89460" x="6891338" y="3733800"/>
          <p14:tracePt t="89471" x="6924675" y="3724275"/>
          <p14:tracePt t="89484" x="6991350" y="3709988"/>
          <p14:tracePt t="89501" x="7091363" y="3690938"/>
          <p14:tracePt t="89517" x="7429500" y="3633788"/>
          <p14:tracePt t="89534" x="7653338" y="3605213"/>
          <p14:tracePt t="89551" x="8224838" y="3519488"/>
          <p14:tracePt t="89568" x="8472488" y="3481388"/>
          <p14:tracePt t="89584" x="9182100" y="3400425"/>
          <p14:tracePt t="89601" x="9491663" y="3371850"/>
          <p14:tracePt t="89617" x="9829800" y="3362325"/>
          <p14:tracePt t="89634" x="9925050" y="3362325"/>
          <p14:tracePt t="89651" x="10025063" y="3362325"/>
          <p14:tracePt t="89668" x="10063163" y="3367088"/>
          <p14:tracePt t="89684" x="10120313" y="3381375"/>
          <p14:tracePt t="89701" x="10134600" y="3386138"/>
          <p14:tracePt t="89718" x="10167938" y="3395663"/>
          <p14:tracePt t="89734" x="10182225" y="3400425"/>
          <p14:tracePt t="89751" x="10206038" y="3400425"/>
          <p14:tracePt t="89768" x="10225088" y="3400425"/>
          <p14:tracePt t="89784" x="10277475" y="3400425"/>
          <p14:tracePt t="89801" x="10310813" y="3400425"/>
          <p14:tracePt t="89818" x="10344150" y="3400425"/>
          <p14:tracePt t="89834" x="10348913" y="3400425"/>
          <p14:tracePt t="90170" x="10344150" y="3400425"/>
          <p14:tracePt t="96672" x="10210800" y="3424238"/>
          <p14:tracePt t="96682" x="9729788" y="3500438"/>
          <p14:tracePt t="96693" x="9363075" y="3538538"/>
          <p14:tracePt t="96707" x="9039225" y="3548063"/>
          <p14:tracePt t="96723" x="8867775" y="3548063"/>
          <p14:tracePt t="96740" x="8539163" y="3529013"/>
          <p14:tracePt t="96757" x="8424863" y="3529013"/>
          <p14:tracePt t="96773" x="8201025" y="3529013"/>
          <p14:tracePt t="96790" x="8058150" y="3533775"/>
          <p14:tracePt t="96807" x="7767638" y="3548063"/>
          <p14:tracePt t="96823" x="7681913" y="3562350"/>
          <p14:tracePt t="96840" x="7515225" y="3595688"/>
          <p14:tracePt t="96857" x="7453313" y="3614738"/>
          <p14:tracePt t="96873" x="7367588" y="3638550"/>
          <p14:tracePt t="96890" x="7339013" y="3648075"/>
          <p14:tracePt t="96907" x="7324725" y="3652838"/>
          <p14:tracePt t="96940" x="7319963" y="3652838"/>
          <p14:tracePt t="96957" x="7310438" y="3662363"/>
          <p14:tracePt t="96974" x="7305675" y="3662363"/>
          <p14:tracePt t="97234" x="7486650" y="3624263"/>
          <p14:tracePt t="97245" x="7624763" y="3590925"/>
          <p14:tracePt t="97257" x="7853363" y="3548063"/>
          <p14:tracePt t="97267" x="8105775" y="3500438"/>
          <p14:tracePt t="97279" x="8362950" y="3452813"/>
          <p14:tracePt t="97290" x="8624888" y="3405188"/>
          <p14:tracePt t="97308" x="8882063" y="3357563"/>
          <p14:tracePt t="97324" x="9382125" y="3219450"/>
          <p14:tracePt t="97341" x="9591675" y="3133725"/>
          <p14:tracePt t="97357" x="9920288" y="3014663"/>
          <p14:tracePt t="97374" x="10025063" y="2981325"/>
          <p14:tracePt t="97391" x="10210800" y="2928938"/>
          <p14:tracePt t="97407" x="10296525" y="2909888"/>
          <p14:tracePt t="97424" x="10444163" y="2886075"/>
          <p14:tracePt t="97441" x="10506075" y="2876550"/>
          <p14:tracePt t="97457" x="10606088" y="2847975"/>
          <p14:tracePt t="97474" x="10625138" y="2838450"/>
          <p14:tracePt t="97491" x="10639425" y="2833688"/>
          <p14:tracePt t="97527" x="10634663" y="2833688"/>
          <p14:tracePt t="97541" x="10625138" y="2833688"/>
          <p14:tracePt t="97560" x="10620375" y="2833688"/>
          <p14:tracePt t="97574" x="10620375" y="2838450"/>
          <p14:tracePt t="97591" x="10610850" y="2843213"/>
          <p14:tracePt t="97607" x="10601325" y="2847975"/>
          <p14:tracePt t="97624" x="10591800" y="2852738"/>
          <p14:tracePt t="97641" x="10558463" y="2881313"/>
          <p14:tracePt t="97658" x="10529888" y="2905125"/>
          <p14:tracePt t="97674" x="10467975" y="2962275"/>
          <p14:tracePt t="97691" x="10444163" y="2986088"/>
          <p14:tracePt t="97708" x="10425113" y="3005138"/>
          <p14:tracePt t="97724" x="10391775" y="3038475"/>
          <p14:tracePt t="97741" x="10367963" y="3067050"/>
          <p14:tracePt t="97758" x="10358438" y="3076575"/>
          <p14:tracePt t="97774" x="10358438" y="3090863"/>
          <p14:tracePt t="97791" x="10358438" y="3100388"/>
          <p14:tracePt t="97808" x="10420350" y="3119438"/>
          <p14:tracePt t="97824" x="10482263" y="3128963"/>
          <p14:tracePt t="97841" x="10620375" y="3148013"/>
          <p14:tracePt t="97858" x="10682288" y="3157538"/>
          <p14:tracePt t="97874" x="10806113" y="3176588"/>
          <p14:tracePt t="97891" x="10863263" y="3186113"/>
          <p14:tracePt t="97908" x="10901363" y="3195638"/>
          <p14:tracePt t="97924" x="10987088" y="3214688"/>
          <p14:tracePt t="97941" x="11034713" y="3238500"/>
          <p14:tracePt t="97958" x="11053763" y="3248025"/>
          <p14:tracePt t="97975" x="11058525" y="3252788"/>
          <p14:tracePt t="97991" x="11063288" y="3252788"/>
          <p14:tracePt t="98009" x="11058525" y="3257550"/>
          <p14:tracePt t="98024" x="11049000" y="3257550"/>
          <p14:tracePt t="98041" x="11039475" y="3257550"/>
          <p14:tracePt t="98058" x="11020425" y="3262313"/>
          <p14:tracePt t="98075" x="11015663" y="3262313"/>
          <p14:tracePt t="98091" x="11010900" y="3267075"/>
          <p14:tracePt t="98108" x="11006138" y="3267075"/>
          <p14:tracePt t="98125" x="10991850" y="3276600"/>
          <p14:tracePt t="98141" x="10982325" y="3276600"/>
          <p14:tracePt t="98158" x="10963275" y="3286125"/>
          <p14:tracePt t="98175" x="10953750" y="3290888"/>
          <p14:tracePt t="98191" x="10920413" y="3305175"/>
          <p14:tracePt t="98208" x="10910888" y="3309938"/>
          <p14:tracePt t="98225" x="10896600" y="3319463"/>
          <p14:tracePt t="98241" x="10891838" y="3324225"/>
          <p14:tracePt t="98258" x="10877550" y="3333750"/>
          <p14:tracePt t="98275" x="10868025" y="3343275"/>
          <p14:tracePt t="98291" x="10839450" y="3357563"/>
          <p14:tracePt t="98308" x="10820400" y="3367088"/>
          <p14:tracePt t="98325" x="10777538" y="3381375"/>
          <p14:tracePt t="98341" x="10758488" y="3390900"/>
          <p14:tracePt t="98358" x="10744200" y="3395663"/>
          <p14:tracePt t="98375" x="10734675" y="3400425"/>
          <p14:tracePt t="98391" x="10725150" y="3405188"/>
          <p14:tracePt t="98408" x="10710863" y="3409950"/>
          <p14:tracePt t="98425" x="10682288" y="3419475"/>
          <p14:tracePt t="98442" x="10663238" y="3424238"/>
          <p14:tracePt t="98458" x="10648950" y="3424238"/>
          <p14:tracePt t="98475" x="10629900" y="3433763"/>
          <p14:tracePt t="98492" x="10625138" y="3433763"/>
          <p14:tracePt t="98508" x="10615613" y="3438525"/>
          <p14:tracePt t="98542" x="10610850" y="3438525"/>
          <p14:tracePt t="98561" x="10606088" y="3438525"/>
          <p14:tracePt t="98595" x="10601325" y="3438525"/>
          <p14:tracePt t="98606" x="10587038" y="3438525"/>
          <p14:tracePt t="98618" x="10577513" y="3438525"/>
          <p14:tracePt t="98629" x="10558463" y="3438525"/>
          <p14:tracePt t="98642" x="10529888" y="3438525"/>
          <p14:tracePt t="98658" x="10501313" y="3438525"/>
          <p14:tracePt t="98675" x="10425113" y="3429000"/>
          <p14:tracePt t="98708" x="10287000" y="3419475"/>
          <p14:tracePt t="98725" x="10253663" y="3419475"/>
          <p14:tracePt t="98742" x="10210800" y="3429000"/>
          <p14:tracePt t="98758" x="10206038" y="3429000"/>
          <p14:tracePt t="98775" x="10201275" y="3429000"/>
          <p14:tracePt t="99350" x="10206038" y="3424238"/>
          <p14:tracePt t="99360" x="10210800" y="3414713"/>
          <p14:tracePt t="99371" x="10225088" y="3409950"/>
          <p14:tracePt t="99383" x="10239375" y="3395663"/>
          <p14:tracePt t="99395" x="10263188" y="3386138"/>
          <p14:tracePt t="99409" x="10291763" y="3371850"/>
          <p14:tracePt t="99426" x="10334625" y="3352800"/>
          <p14:tracePt t="99442" x="10472738" y="3328988"/>
          <p14:tracePt t="99460" x="10677525" y="3300413"/>
          <p14:tracePt t="99476" x="10787063" y="3295650"/>
          <p14:tracePt t="99492" x="10882313" y="3286125"/>
          <p14:tracePt t="99509" x="11006138" y="3281363"/>
          <p14:tracePt t="99526" x="11058525" y="3281363"/>
          <p14:tracePt t="99542" x="11115675" y="3286125"/>
          <p14:tracePt t="99559" x="11134725" y="3290888"/>
          <p14:tracePt t="99576" x="11144250" y="3295650"/>
          <p14:tracePt t="99593" x="11149013" y="3295650"/>
          <p14:tracePt t="99934" x="11110913" y="3286125"/>
          <p14:tracePt t="99945" x="11068050" y="3276600"/>
          <p14:tracePt t="99956" x="11010900" y="3267075"/>
          <p14:tracePt t="99967" x="10906125" y="3248025"/>
          <p14:tracePt t="99978" x="10744200" y="3224213"/>
          <p14:tracePt t="99993" x="10572750" y="3200400"/>
          <p14:tracePt t="100009" x="10410825" y="3190875"/>
          <p14:tracePt t="100026" x="10258425" y="3186113"/>
          <p14:tracePt t="100043" x="10220325" y="3195638"/>
          <p14:tracePt t="100059" x="10167938" y="3214688"/>
          <p14:tracePt t="100076" x="10139363" y="3224213"/>
          <p14:tracePt t="100093" x="10072688" y="3238500"/>
          <p14:tracePt t="100109" x="10029825" y="3243263"/>
          <p14:tracePt t="100126" x="9963150" y="3252788"/>
          <p14:tracePt t="100143" x="9953625" y="3252788"/>
          <p14:tracePt t="100160" x="9948863" y="3252788"/>
          <p14:tracePt t="100215" x="9953625" y="3248025"/>
          <p14:tracePt t="100453" x="9958388" y="3243263"/>
          <p14:tracePt t="100463" x="9963150" y="3224213"/>
          <p14:tracePt t="100477" x="9963150" y="3200400"/>
          <p14:tracePt t="100493" x="9963150" y="3167063"/>
          <p14:tracePt t="100510" x="9948863" y="3105150"/>
          <p14:tracePt t="100527" x="9948863" y="3086100"/>
          <p14:tracePt t="100543" x="9958388" y="3043238"/>
          <p14:tracePt t="100560" x="9967913" y="3028950"/>
          <p14:tracePt t="100577" x="9986963" y="3000375"/>
          <p14:tracePt t="100593" x="9986963" y="2995613"/>
          <p14:tracePt t="100610" x="9991725" y="2990850"/>
          <p14:tracePt t="100867" x="9986963" y="2990850"/>
          <p14:tracePt t="100901" x="9982200" y="2990850"/>
          <p14:tracePt t="101048" x="9977438" y="2990850"/>
          <p14:tracePt t="101059" x="9972675" y="2990850"/>
          <p14:tracePt t="101600" x="9963150" y="2990850"/>
          <p14:tracePt t="101611" x="9929813" y="2995613"/>
          <p14:tracePt t="101621" x="9886950" y="3005138"/>
          <p14:tracePt t="101633" x="9825038" y="3019425"/>
          <p14:tracePt t="101644" x="9710738" y="3052763"/>
          <p14:tracePt t="101661" x="9520238" y="3095625"/>
          <p14:tracePt t="101678" x="9048750" y="3209925"/>
          <p14:tracePt t="101695" x="8753475" y="3295650"/>
          <p14:tracePt t="101711" x="8124825" y="3467100"/>
          <p14:tracePt t="101728" x="7853363" y="3533775"/>
          <p14:tracePt t="101744" x="7481888" y="3619500"/>
          <p14:tracePt t="101761" x="7386638" y="3633788"/>
          <p14:tracePt t="101778" x="7310438" y="3638550"/>
          <p14:tracePt t="102015" x="7219950" y="3590925"/>
          <p14:tracePt t="102028" x="7110413" y="3557588"/>
          <p14:tracePt t="102045" x="7019925" y="3529013"/>
          <p14:tracePt t="102061" x="6681788" y="3481388"/>
          <p14:tracePt t="102078" x="6462713" y="3471863"/>
          <p14:tracePt t="102081" x="6276975" y="3476625"/>
          <p14:tracePt t="102095" x="6005513" y="3505200"/>
          <p14:tracePt t="102111" x="5700713" y="3543300"/>
          <p14:tracePt t="102128" x="5053013" y="3662363"/>
          <p14:tracePt t="102145" x="4786313" y="3709988"/>
          <p14:tracePt t="102161" x="4057650" y="3800475"/>
          <p14:tracePt t="102178" x="3790950" y="3838575"/>
          <p14:tracePt t="102194" x="3205163" y="3890963"/>
          <p14:tracePt t="102211" x="2995613" y="3895725"/>
          <p14:tracePt t="102228" x="2800350" y="3895725"/>
          <p14:tracePt t="102245" x="2743200" y="3895725"/>
          <p14:tracePt t="102261" x="2695575" y="3895725"/>
          <p14:tracePt t="102278" x="2681288" y="3890963"/>
          <p14:tracePt t="102295" x="2671763" y="3886200"/>
          <p14:tracePt t="102311" x="2647950" y="3881438"/>
          <p14:tracePt t="102328" x="2633663" y="3871913"/>
          <p14:tracePt t="102345" x="2628900" y="3871913"/>
          <p14:tracePt t="102378" x="2614613" y="3871913"/>
          <p14:tracePt t="102590" x="2614613" y="3881438"/>
          <p14:tracePt t="102600" x="2619375" y="3881438"/>
          <p14:tracePt t="102611" x="2628900" y="3890963"/>
          <p14:tracePt t="102624" x="2624138" y="3895725"/>
          <p14:tracePt t="102645" x="2619375" y="3900488"/>
          <p14:tracePt t="102656" x="2614613" y="3905250"/>
          <p14:tracePt t="102668" x="2614613" y="3910013"/>
          <p14:tracePt t="102690" x="2609850" y="3919538"/>
          <p14:tracePt t="102702" x="2605088" y="3943350"/>
          <p14:tracePt t="102714" x="2600325" y="3948113"/>
          <p14:tracePt t="102728" x="2595563" y="3957638"/>
          <p14:tracePt t="102746" x="2590800" y="3962400"/>
          <p14:tracePt t="102762" x="2586038" y="3962400"/>
          <p14:tracePt t="102779" x="2586038" y="3967163"/>
          <p14:tracePt t="102835" x="2581275" y="3967163"/>
          <p14:tracePt t="102846" x="2581275" y="3971925"/>
          <p14:tracePt t="102858" x="2581275" y="3976688"/>
          <p14:tracePt t="102881" x="2581275" y="3981450"/>
          <p14:tracePt t="102892" x="2581275" y="3990975"/>
          <p14:tracePt t="102903" x="2586038" y="3995738"/>
          <p14:tracePt t="102914" x="2590800" y="4000500"/>
          <p14:tracePt t="102928" x="2600325" y="4010025"/>
          <p14:tracePt t="102945" x="2609850" y="4019550"/>
          <p14:tracePt t="102962" x="2624138" y="4029075"/>
          <p14:tracePt t="102995" x="2628900" y="4033838"/>
          <p14:tracePt t="103186" x="2619375" y="4043363"/>
          <p14:tracePt t="103197" x="2586038" y="4052888"/>
          <p14:tracePt t="103208" x="2571750" y="4062413"/>
          <p14:tracePt t="103219" x="2557463" y="4067175"/>
          <p14:tracePt t="103230" x="2533650" y="4076700"/>
          <p14:tracePt t="103246" x="2519363" y="4081463"/>
          <p14:tracePt t="103262" x="2509838" y="4086225"/>
          <p14:tracePt t="103279" x="2490788" y="4090988"/>
          <p14:tracePt t="103296" x="2490788" y="4095750"/>
          <p14:tracePt t="103312" x="2486025" y="4095750"/>
          <p14:tracePt t="103378" x="2481263" y="4095750"/>
          <p14:tracePt t="103389" x="2481263" y="4100513"/>
          <p14:tracePt t="103399" x="2476500" y="4100513"/>
          <p14:tracePt t="103412" x="2471738" y="4105275"/>
          <p14:tracePt t="103429" x="2466975" y="4110038"/>
          <p14:tracePt t="103446" x="2462213" y="4114800"/>
          <p14:tracePt t="103462" x="2457450" y="4114800"/>
          <p14:tracePt t="103479" x="2443163" y="4124325"/>
          <p14:tracePt t="103496" x="2433638" y="4124325"/>
          <p14:tracePt t="103512" x="2419350" y="4133850"/>
          <p14:tracePt t="103529" x="2414588" y="4133850"/>
          <p14:tracePt t="103546" x="2409825" y="4138613"/>
          <p14:tracePt t="103562" x="2405063" y="4143375"/>
          <p14:tracePt t="103703" x="2400300" y="4143375"/>
          <p14:tracePt t="104019" x="2405063" y="4143375"/>
          <p14:tracePt t="104030" x="2424113" y="4138613"/>
          <p14:tracePt t="104040" x="2438400" y="4133850"/>
          <p14:tracePt t="104052" x="2452688" y="4129088"/>
          <p14:tracePt t="104063" x="2466975" y="4124325"/>
          <p14:tracePt t="104079" x="2481263" y="4119563"/>
          <p14:tracePt t="104096" x="2519363" y="4114800"/>
          <p14:tracePt t="104113" x="2547938" y="4110038"/>
          <p14:tracePt t="104129" x="2605088" y="4105275"/>
          <p14:tracePt t="104146" x="2628900" y="4105275"/>
          <p14:tracePt t="104163" x="2709863" y="4110038"/>
          <p14:tracePt t="104180" x="2747963" y="4114800"/>
          <p14:tracePt t="104196" x="2833688" y="4133850"/>
          <p14:tracePt t="104213" x="2876550" y="4143375"/>
          <p14:tracePt t="104230" x="2914650" y="4148138"/>
          <p14:tracePt t="104246" x="2962275" y="4157663"/>
          <p14:tracePt t="104263" x="2971800" y="4157663"/>
          <p14:tracePt t="104280" x="2976563" y="4157663"/>
          <p14:tracePt t="104839" x="2981325" y="4157663"/>
          <p14:tracePt t="104852" x="2990850" y="4157663"/>
          <p14:tracePt t="104863" x="3038475" y="4148138"/>
          <p14:tracePt t="104873" x="3067050" y="4143375"/>
          <p14:tracePt t="104884" x="3100388" y="4138613"/>
          <p14:tracePt t="104897" x="3138488" y="4133850"/>
          <p14:tracePt t="104914" x="3181350" y="4129088"/>
          <p14:tracePt t="104930" x="3271838" y="4119563"/>
          <p14:tracePt t="104947" x="3314700" y="4114800"/>
          <p14:tracePt t="104964" x="3357563" y="4110038"/>
          <p14:tracePt t="104980" x="3376613" y="4110038"/>
          <p14:tracePt t="104997" x="3395663" y="4110038"/>
          <p14:tracePt t="105014" x="3400425" y="4110038"/>
          <p14:tracePt t="105030" x="3405188" y="4110038"/>
          <p14:tracePt t="105347" x="3400425" y="4110038"/>
          <p14:tracePt t="105357" x="3381375" y="4119563"/>
          <p14:tracePt t="105381" x="3333750" y="4124325"/>
          <p14:tracePt t="105397" x="3290888" y="4129088"/>
          <p14:tracePt t="105414" x="3176588" y="4138613"/>
          <p14:tracePt t="105431" x="3095625" y="4148138"/>
          <p14:tracePt t="105447" x="2938463" y="4152900"/>
          <p14:tracePt t="105464" x="2852738" y="4157663"/>
          <p14:tracePt t="105481" x="2690813" y="4171950"/>
          <p14:tracePt t="105497" x="2609850" y="4176713"/>
          <p14:tracePt t="105514" x="2495550" y="4186238"/>
          <p14:tracePt t="105531" x="2457450" y="4186238"/>
          <p14:tracePt t="105547" x="2419350" y="4186238"/>
          <p14:tracePt t="105564" x="2414588" y="4186238"/>
          <p14:tracePt t="107034" x="2405063" y="4186238"/>
          <p14:tracePt t="107045" x="2381250" y="4186238"/>
          <p14:tracePt t="107056" x="2366963" y="4186238"/>
          <p14:tracePt t="107066" x="2352675" y="4191000"/>
          <p14:tracePt t="107082" x="2328863" y="4195763"/>
          <p14:tracePt t="107099" x="2300288" y="4195763"/>
          <p14:tracePt t="107115" x="2243138" y="4191000"/>
          <p14:tracePt t="107132" x="2190750" y="4186238"/>
          <p14:tracePt t="107149" x="2162175" y="4181475"/>
          <p14:tracePt t="107165" x="2128838" y="4176713"/>
          <p14:tracePt t="107182" x="2052638" y="4167188"/>
          <p14:tracePt t="107199" x="2014538" y="4162425"/>
          <p14:tracePt t="107215" x="1943100" y="4152900"/>
          <p14:tracePt t="107232" x="1914525" y="4148138"/>
          <p14:tracePt t="107249" x="1895475" y="4143375"/>
          <p14:tracePt t="110409" x="1905000" y="4143375"/>
          <p14:tracePt t="110419" x="1909763" y="4143375"/>
          <p14:tracePt t="110431" x="1914525" y="4143375"/>
          <p14:tracePt t="110442" x="1928813" y="4138613"/>
          <p14:tracePt t="110453" x="1952625" y="4138613"/>
          <p14:tracePt t="110468" x="2000250" y="4138613"/>
          <p14:tracePt t="110486" x="2119313" y="4138613"/>
          <p14:tracePt t="110501" x="2185988" y="4138613"/>
          <p14:tracePt t="110518" x="2233613" y="4138613"/>
          <p14:tracePt t="110535" x="2290763" y="4133850"/>
          <p14:tracePt t="110552" x="2300288" y="4129088"/>
          <p14:tracePt t="110568" x="2309813" y="4124325"/>
          <p14:tracePt t="110585" x="2324100" y="4119563"/>
          <p14:tracePt t="110589" x="2333625" y="4119563"/>
          <p14:tracePt t="110602" x="2352675" y="4119563"/>
          <p14:tracePt t="110618" x="2376488" y="4119563"/>
          <p14:tracePt t="110635" x="2447925" y="4119563"/>
          <p14:tracePt t="110652" x="2481263" y="4124325"/>
          <p14:tracePt t="110668" x="2528888" y="4133850"/>
          <p14:tracePt t="110685" x="2538413" y="4138613"/>
          <p14:tracePt t="110702" x="2547938" y="4138613"/>
          <p14:tracePt t="110719" x="2552700" y="4138613"/>
          <p14:tracePt t="110735" x="2557463" y="4138613"/>
          <p14:tracePt t="110752" x="2566988" y="4138613"/>
          <p14:tracePt t="110768" x="2576513" y="4138613"/>
          <p14:tracePt t="110785" x="2581275" y="4138613"/>
          <p14:tracePt t="110858" x="2586038" y="4138613"/>
          <p14:tracePt t="110870" x="2590800" y="4138613"/>
          <p14:tracePt t="110891" x="2595563" y="4138613"/>
          <p14:tracePt t="110914" x="2600325" y="4138613"/>
          <p14:tracePt t="110925" x="2609850" y="4138613"/>
          <p14:tracePt t="110936" x="2624138" y="4138613"/>
          <p14:tracePt t="110949" x="2647950" y="4143375"/>
          <p14:tracePt t="110959" x="2695575" y="4148138"/>
          <p14:tracePt t="110971" x="2752725" y="4157663"/>
          <p14:tracePt t="110985" x="2814638" y="4162425"/>
          <p14:tracePt t="111002" x="2881313" y="4167188"/>
          <p14:tracePt t="111019" x="2981325" y="4176713"/>
          <p14:tracePt t="111035" x="3009900" y="4176713"/>
          <p14:tracePt t="111052" x="3014663" y="4171950"/>
          <p14:tracePt t="111432" x="3009900" y="4171950"/>
          <p14:tracePt t="111444" x="3005138" y="4171950"/>
          <p14:tracePt t="111454" x="3000375" y="4171950"/>
          <p14:tracePt t="111466" x="2995613" y="4171950"/>
          <p14:tracePt t="111477" x="2986088" y="4176713"/>
          <p14:tracePt t="111488" x="2976563" y="4176713"/>
          <p14:tracePt t="111502" x="2962275" y="4176713"/>
          <p14:tracePt t="111519" x="2943225" y="4181475"/>
          <p14:tracePt t="111536" x="2895600" y="4191000"/>
          <p14:tracePt t="111552" x="2867025" y="4195763"/>
          <p14:tracePt t="111569" x="2809875" y="4205288"/>
          <p14:tracePt t="111586" x="2781300" y="4205288"/>
          <p14:tracePt t="111590" x="2757488" y="4210050"/>
          <p14:tracePt t="111602" x="2743200" y="4210050"/>
          <p14:tracePt t="111619" x="2728913" y="4210050"/>
          <p14:tracePt t="111636" x="2709863" y="4210050"/>
          <p14:tracePt t="111652" x="2700338" y="4205288"/>
          <p14:tracePt t="111669" x="2681288" y="4200525"/>
          <p14:tracePt t="111686" x="2667000" y="4195763"/>
          <p14:tracePt t="111703" x="2638425" y="4191000"/>
          <p14:tracePt t="111719" x="2624138" y="4186238"/>
          <p14:tracePt t="111736" x="2595563" y="4181475"/>
          <p14:tracePt t="111752" x="2586038" y="4176713"/>
          <p14:tracePt t="111769" x="2576513" y="4176713"/>
          <p14:tracePt t="111927" x="2581275" y="4176713"/>
          <p14:tracePt t="111949" x="2586038" y="4176713"/>
          <p14:tracePt t="111961" x="2590800" y="4171950"/>
          <p14:tracePt t="111972" x="2595563" y="4171950"/>
          <p14:tracePt t="111983" x="2609850" y="4167188"/>
          <p14:tracePt t="111994" x="2624138" y="4167188"/>
          <p14:tracePt t="112005" x="2643188" y="4167188"/>
          <p14:tracePt t="112019" x="2667000" y="4162425"/>
          <p14:tracePt t="112036" x="2705100" y="4162425"/>
          <p14:tracePt t="112053" x="2809875" y="4167188"/>
          <p14:tracePt t="112070" x="2867025" y="4171950"/>
          <p14:tracePt t="112072" x="2928938" y="4176713"/>
          <p14:tracePt t="112086" x="2986088" y="4181475"/>
          <p14:tracePt t="112103" x="3038475" y="4186238"/>
          <p14:tracePt t="112119" x="3109913" y="4186238"/>
          <p14:tracePt t="112136" x="3128963" y="4181475"/>
          <p14:tracePt t="112153" x="3143250" y="4176713"/>
          <p14:tracePt t="112169" x="3148013" y="4176713"/>
          <p14:tracePt t="112389" x="3143250" y="4176713"/>
          <p14:tracePt t="112410" x="3138488" y="4176713"/>
          <p14:tracePt t="112432" x="3133725" y="4176713"/>
          <p14:tracePt t="112444" x="3133725" y="4181475"/>
          <p14:tracePt t="112455" x="3124200" y="4181475"/>
          <p14:tracePt t="112466" x="3119438" y="4186238"/>
          <p14:tracePt t="112478" x="3105150" y="4186238"/>
          <p14:tracePt t="112489" x="3086100" y="4186238"/>
          <p14:tracePt t="112503" x="3057525" y="4191000"/>
          <p14:tracePt t="112520" x="3019425" y="4191000"/>
          <p14:tracePt t="112536" x="2928938" y="4200525"/>
          <p14:tracePt t="112553" x="2881313" y="4205288"/>
          <p14:tracePt t="112570" x="2790825" y="4214813"/>
          <p14:tracePt t="112586" x="2747963" y="4214813"/>
          <p14:tracePt t="112589" x="2709863" y="4214813"/>
          <p14:tracePt t="112603" x="2676525" y="4214813"/>
          <p14:tracePt t="112620" x="2647950" y="4214813"/>
          <p14:tracePt t="112636" x="2595563" y="4214813"/>
          <p14:tracePt t="112653" x="2571750" y="4210050"/>
          <p14:tracePt t="112670" x="2519363" y="4205288"/>
          <p14:tracePt t="112686" x="2505075" y="4200525"/>
          <p14:tracePt t="112703" x="2476500" y="4195763"/>
          <p14:tracePt t="112720" x="2462213" y="4195763"/>
          <p14:tracePt t="112736" x="2424113" y="4195763"/>
          <p14:tracePt t="112770" x="2371725" y="4195763"/>
          <p14:tracePt t="112787" x="2352675" y="4195763"/>
          <p14:tracePt t="112803" x="2300288" y="4195763"/>
          <p14:tracePt t="112820" x="2281238" y="4195763"/>
          <p14:tracePt t="112837" x="2243138" y="4191000"/>
          <p14:tracePt t="112853" x="2219325" y="4186238"/>
          <p14:tracePt t="112870" x="2200275" y="4186238"/>
          <p14:tracePt t="112887" x="2166938" y="4176713"/>
          <p14:tracePt t="112904" x="2124075" y="4171950"/>
          <p14:tracePt t="112920" x="2105025" y="4171950"/>
          <p14:tracePt t="112937" x="2090738" y="4171950"/>
          <p14:tracePt t="112954" x="2066925" y="4167188"/>
          <p14:tracePt t="112970" x="2057400" y="4167188"/>
          <p14:tracePt t="112987" x="2028825" y="4162425"/>
          <p14:tracePt t="113004" x="2009775" y="4157663"/>
          <p14:tracePt t="113020" x="1981200" y="4148138"/>
          <p14:tracePt t="113037" x="1971675" y="4148138"/>
          <p14:tracePt t="113054" x="1947863" y="4143375"/>
          <p14:tracePt t="113070" x="1943100" y="4143375"/>
          <p14:tracePt t="113073" x="1943100" y="4138613"/>
          <p14:tracePt t="113087" x="1938338" y="4138613"/>
          <p14:tracePt t="113103" x="1933575" y="4138613"/>
          <p14:tracePt t="113120" x="1928813" y="4138613"/>
          <p14:tracePt t="113243" x="1933575" y="4138613"/>
          <p14:tracePt t="113254" x="1943100" y="4138613"/>
          <p14:tracePt t="113265" x="1952625" y="4138613"/>
          <p14:tracePt t="113277" x="1962150" y="4143375"/>
          <p14:tracePt t="113288" x="1981200" y="4143375"/>
          <p14:tracePt t="113304" x="2005013" y="4143375"/>
          <p14:tracePt t="113320" x="2066925" y="4143375"/>
          <p14:tracePt t="113337" x="2095500" y="4143375"/>
          <p14:tracePt t="113354" x="2143125" y="4143375"/>
          <p14:tracePt t="113370" x="2238375" y="4148138"/>
          <p14:tracePt t="113387" x="2276475" y="4152900"/>
          <p14:tracePt t="113404" x="2390775" y="4167188"/>
          <p14:tracePt t="113421" x="2447925" y="4171950"/>
          <p14:tracePt t="113437" x="2543175" y="4181475"/>
          <p14:tracePt t="113454" x="2576513" y="4186238"/>
          <p14:tracePt t="113470" x="2624138" y="4186238"/>
          <p14:tracePt t="113487" x="2638425" y="4186238"/>
          <p14:tracePt t="113504" x="2652713" y="4186238"/>
          <p14:tracePt t="113521" x="2700338" y="4176713"/>
          <p14:tracePt t="113537" x="2752725" y="4167188"/>
          <p14:tracePt t="113554" x="2786063" y="4162425"/>
          <p14:tracePt t="113571" x="2838450" y="4162425"/>
          <p14:tracePt t="113587" x="2847975" y="4162425"/>
          <p14:tracePt t="113590" x="2852738" y="4162425"/>
          <p14:tracePt t="113604" x="2857500" y="4162425"/>
          <p14:tracePt t="113806" x="2847975" y="4162425"/>
          <p14:tracePt t="113817" x="2833688" y="4167188"/>
          <p14:tracePt t="113828" x="2819400" y="4167188"/>
          <p14:tracePt t="113839" x="2800350" y="4171950"/>
          <p14:tracePt t="113854" x="2771775" y="4176713"/>
          <p14:tracePt t="113871" x="2719388" y="4186238"/>
          <p14:tracePt t="113888" x="2695575" y="4191000"/>
          <p14:tracePt t="113904" x="2667000" y="4195763"/>
          <p14:tracePt t="113921" x="2614613" y="4205288"/>
          <p14:tracePt t="113938" x="2586038" y="4210050"/>
          <p14:tracePt t="113954" x="2552700" y="4210050"/>
          <p14:tracePt t="113971" x="2538413" y="4210050"/>
          <p14:tracePt t="113988" x="2519363" y="4205288"/>
          <p14:tracePt t="114300" x="2519363" y="4200525"/>
          <p14:tracePt t="114312" x="2519363" y="4195763"/>
          <p14:tracePt t="114334" x="2519363" y="4191000"/>
          <p14:tracePt t="114345" x="2524125" y="4191000"/>
          <p14:tracePt t="114357" x="2528888" y="4186238"/>
          <p14:tracePt t="114369" x="2533650" y="4181475"/>
          <p14:tracePt t="114380" x="2543175" y="4181475"/>
          <p14:tracePt t="114391" x="2543175" y="4176713"/>
          <p14:tracePt t="114492" x="2538413" y="4176713"/>
          <p14:tracePt t="114503" x="2533650" y="4176713"/>
          <p14:tracePt t="114514" x="2528888" y="4181475"/>
          <p14:tracePt t="114525" x="2524125" y="4186238"/>
          <p14:tracePt t="114538" x="2514600" y="4186238"/>
          <p14:tracePt t="114555" x="2509838" y="4191000"/>
          <p14:tracePt t="114571" x="2490788" y="4195763"/>
          <p14:tracePt t="114588" x="2486025" y="4195763"/>
          <p14:tracePt t="114593" x="2481263" y="4195763"/>
          <p14:tracePt t="114605" x="2471738" y="4195763"/>
          <p14:tracePt t="114622" x="2466975" y="4195763"/>
          <p14:tracePt t="114638" x="2462213" y="4195763"/>
          <p14:tracePt t="114655" x="2457450" y="4195763"/>
          <p14:tracePt t="114672" x="2447925" y="4200525"/>
          <p14:tracePt t="114688" x="2443163" y="4200525"/>
          <p14:tracePt t="114705" x="2428875" y="4200525"/>
          <p14:tracePt t="114722" x="2424113" y="4200525"/>
          <p14:tracePt t="114738" x="2405063" y="4200525"/>
          <p14:tracePt t="114755" x="2395538" y="4200525"/>
          <p14:tracePt t="114788" x="2343150" y="4200525"/>
          <p14:tracePt t="114805" x="2309813" y="4200525"/>
          <p14:tracePt t="114822" x="2286000" y="4200525"/>
          <p14:tracePt t="114838" x="2262188" y="4200525"/>
          <p14:tracePt t="114855" x="2205038" y="4195763"/>
          <p14:tracePt t="114872" x="2181225" y="4191000"/>
          <p14:tracePt t="114888" x="2124075" y="4186238"/>
          <p14:tracePt t="114905" x="2100263" y="4181475"/>
          <p14:tracePt t="114922" x="2062163" y="4171950"/>
          <p14:tracePt t="114938" x="2052638" y="4167188"/>
          <p14:tracePt t="114955" x="2024063" y="4162425"/>
          <p14:tracePt t="114972" x="2009775" y="4157663"/>
          <p14:tracePt t="114989" x="1990725" y="4148138"/>
          <p14:tracePt t="115005" x="1976438" y="4148138"/>
          <p14:tracePt t="115022" x="1971675" y="4148138"/>
          <p14:tracePt t="115223" x="1966913" y="4148138"/>
          <p14:tracePt t="115280" x="1962150" y="4148138"/>
          <p14:tracePt t="118519" x="1966913" y="4143375"/>
          <p14:tracePt t="118531" x="1971675" y="4143375"/>
          <p14:tracePt t="118553" x="1976438" y="4138613"/>
          <p14:tracePt t="118564" x="1976438" y="4133850"/>
          <p14:tracePt t="118575" x="1985963" y="4133850"/>
          <p14:tracePt t="118591" x="1990725" y="4129088"/>
          <p14:tracePt t="118608" x="2033588" y="4119563"/>
          <p14:tracePt t="118625" x="2081213" y="4114800"/>
          <p14:tracePt t="118641" x="2147888" y="4110038"/>
          <p14:tracePt t="118658" x="2286000" y="4110038"/>
          <p14:tracePt t="118675" x="2390775" y="4110038"/>
          <p14:tracePt t="118692" x="2438400" y="4110038"/>
          <p14:tracePt t="118708" x="2462213" y="4105275"/>
          <p14:tracePt t="118725" x="2500313" y="4100513"/>
          <p14:tracePt t="118741" x="2519363" y="4095750"/>
          <p14:tracePt t="118758" x="2571750" y="4086225"/>
          <p14:tracePt t="118775" x="2605088" y="4081463"/>
          <p14:tracePt t="118792" x="2657475" y="4076700"/>
          <p14:tracePt t="118808" x="2686050" y="4076700"/>
          <p14:tracePt t="118825" x="2738438" y="4081463"/>
          <p14:tracePt t="118842" x="2762250" y="4086225"/>
          <p14:tracePt t="118858" x="2819400" y="4095750"/>
          <p14:tracePt t="118875" x="2843213" y="4100513"/>
          <p14:tracePt t="118892" x="2909888" y="4105275"/>
          <p14:tracePt t="118925" x="2981325" y="4105275"/>
          <p14:tracePt t="118942" x="2986088" y="4105275"/>
          <p14:tracePt t="119014" x="2981325" y="4105275"/>
          <p14:tracePt t="119037" x="2976563" y="4105275"/>
          <p14:tracePt t="119263" x="2971800" y="4105275"/>
          <p14:tracePt t="119274" x="2967038" y="4105275"/>
          <p14:tracePt t="119295" x="2962275" y="4105275"/>
          <p14:tracePt t="119318" x="2957513" y="4105275"/>
          <p14:tracePt t="119352" x="2957513" y="4110038"/>
          <p14:tracePt t="119431" x="2952750" y="4110038"/>
          <p14:tracePt t="120332" x="2947988" y="4110038"/>
          <p14:tracePt t="120342" x="2938463" y="4114800"/>
          <p14:tracePt t="120364" x="2933700" y="4114800"/>
          <p14:tracePt t="120387" x="2928938" y="4114800"/>
          <p14:tracePt t="120399" x="2924175" y="4114800"/>
          <p14:tracePt t="120421" x="2919413" y="4114800"/>
          <p14:tracePt t="120444" x="2914650" y="4119563"/>
          <p14:tracePt t="120454" x="2909888" y="4119563"/>
          <p14:tracePt t="120466" x="2905125" y="4124325"/>
          <p14:tracePt t="120489" x="2881313" y="4129088"/>
          <p14:tracePt t="120500" x="2871788" y="4133850"/>
          <p14:tracePt t="120512" x="2857500" y="4138613"/>
          <p14:tracePt t="120526" x="2843213" y="4138613"/>
          <p14:tracePt t="120543" x="2814638" y="4148138"/>
          <p14:tracePt t="120560" x="2790825" y="4152900"/>
          <p14:tracePt t="120577" x="2767013" y="4157663"/>
          <p14:tracePt t="120579" x="2738438" y="4162425"/>
          <p14:tracePt t="120593" x="2705100" y="4167188"/>
          <p14:tracePt t="120610" x="2667000" y="4167188"/>
          <p14:tracePt t="120627" x="2576513" y="4167188"/>
          <p14:tracePt t="120643" x="2528888" y="4162425"/>
          <p14:tracePt t="120660" x="2424113" y="4143375"/>
          <p14:tracePt t="120677" x="2371725" y="4133850"/>
          <p14:tracePt t="120693" x="2314575" y="4119563"/>
          <p14:tracePt t="120710" x="2290763" y="4114800"/>
          <p14:tracePt t="120726" x="2257425" y="4110038"/>
          <p14:tracePt t="120743" x="2247900" y="4105275"/>
          <p14:tracePt t="120760" x="2238375" y="4100513"/>
          <p14:tracePt t="120995" x="2243138" y="4100513"/>
          <p14:tracePt t="121006" x="2247900" y="4100513"/>
          <p14:tracePt t="121017" x="2252663" y="4095750"/>
          <p14:tracePt t="121028" x="2262188" y="4095750"/>
          <p14:tracePt t="121043" x="2271713" y="4090988"/>
          <p14:tracePt t="121060" x="2290763" y="4090988"/>
          <p14:tracePt t="121077" x="2357438" y="4095750"/>
          <p14:tracePt t="121094" x="2452688" y="4114800"/>
          <p14:tracePt t="121110" x="2505075" y="4119563"/>
          <p14:tracePt t="121127" x="2557463" y="4124325"/>
          <p14:tracePt t="121144" x="2657475" y="4129088"/>
          <p14:tracePt t="121160" x="2705100" y="4133850"/>
          <p14:tracePt t="121177" x="2757488" y="4138613"/>
          <p14:tracePt t="121194" x="2781300" y="4143375"/>
          <p14:tracePt t="121210" x="2805113" y="4143375"/>
          <p14:tracePt t="121227" x="2814638" y="4143375"/>
          <p14:tracePt t="121244" x="2824163" y="4138613"/>
          <p14:tracePt t="122336" x="2833688" y="4138613"/>
          <p14:tracePt t="122345" x="2843213" y="4129088"/>
          <p14:tracePt t="122356" x="2852738" y="4129088"/>
          <p14:tracePt t="122367" x="2867025" y="4124325"/>
          <p14:tracePt t="122378" x="2881313" y="4119563"/>
          <p14:tracePt t="122394" x="2905125" y="4114800"/>
          <p14:tracePt t="122411" x="2957513" y="4110038"/>
          <p14:tracePt t="122428" x="2976563" y="4110038"/>
          <p14:tracePt t="122445" x="2990850" y="4110038"/>
          <p14:tracePt t="122461" x="2995613" y="4110038"/>
          <p14:tracePt t="122513" x="3000375" y="4110038"/>
          <p14:tracePt t="122524" x="3009900" y="4110038"/>
          <p14:tracePt t="122535" x="3019425" y="4105275"/>
          <p14:tracePt t="122547" x="3028950" y="4100513"/>
          <p14:tracePt t="122561" x="3038475" y="4100513"/>
          <p14:tracePt t="122578" x="3048000" y="4100513"/>
          <p14:tracePt t="122595" x="3071813" y="4100513"/>
          <p14:tracePt t="122612" x="3086100" y="4100513"/>
          <p14:tracePt t="122628" x="3128963" y="4105275"/>
          <p14:tracePt t="122645" x="3152775" y="4105275"/>
          <p14:tracePt t="122662" x="3209925" y="4114800"/>
          <p14:tracePt t="122679" x="3248025" y="4119563"/>
          <p14:tracePt t="122695" x="3314700" y="4133850"/>
          <p14:tracePt t="122712" x="3343275" y="4138613"/>
          <p14:tracePt t="122728" x="3400425" y="4143375"/>
          <p14:tracePt t="122745" x="3433763" y="4148138"/>
          <p14:tracePt t="122762" x="3495675" y="4157663"/>
          <p14:tracePt t="122778" x="3519488" y="4157663"/>
          <p14:tracePt t="122795" x="3524250" y="4157663"/>
          <p14:tracePt t="122976" x="3519488" y="4162425"/>
          <p14:tracePt t="123233" x="3524250" y="4162425"/>
          <p14:tracePt t="123245" x="3533775" y="4162425"/>
          <p14:tracePt t="123256" x="3538538" y="4162425"/>
          <p14:tracePt t="123267" x="3548063" y="4157663"/>
          <p14:tracePt t="123279" x="3552825" y="4157663"/>
          <p14:tracePt t="123295" x="3567113" y="4152900"/>
          <p14:tracePt t="123312" x="3590925" y="4152900"/>
          <p14:tracePt t="123329" x="3609975" y="4152900"/>
          <p14:tracePt t="123345" x="3652838" y="4152900"/>
          <p14:tracePt t="123362" x="3681413" y="4152900"/>
          <p14:tracePt t="123379" x="3729038" y="4152900"/>
          <p14:tracePt t="123395" x="3757613" y="4148138"/>
          <p14:tracePt t="123412" x="3805238" y="4143375"/>
          <p14:tracePt t="123429" x="3824288" y="4143375"/>
          <p14:tracePt t="123446" x="3871913" y="4143375"/>
          <p14:tracePt t="123462" x="3900488" y="4143375"/>
          <p14:tracePt t="123479" x="3990975" y="4148138"/>
          <p14:tracePt t="123496" x="4043363" y="4152900"/>
          <p14:tracePt t="123512" x="4081463" y="4152900"/>
          <p14:tracePt t="123529" x="4152900" y="4157663"/>
          <p14:tracePt t="123546" x="4186238" y="4157663"/>
          <p14:tracePt t="123562" x="4267200" y="4157663"/>
          <p14:tracePt t="123579" x="4319588" y="4162425"/>
          <p14:tracePt t="123583" x="4371975" y="4167188"/>
          <p14:tracePt t="123596" x="4419600" y="4171950"/>
          <p14:tracePt t="123612" x="4457700" y="4176713"/>
          <p14:tracePt t="123629" x="4529138" y="4181475"/>
          <p14:tracePt t="123646" x="4557713" y="4186238"/>
          <p14:tracePt t="123662" x="4586288" y="4191000"/>
          <p14:tracePt t="123679" x="4605338" y="4195763"/>
          <p14:tracePt t="123696" x="4695825" y="4210050"/>
          <p14:tracePt t="123712" x="4762500" y="4219575"/>
          <p14:tracePt t="123729" x="4876800" y="4233863"/>
          <p14:tracePt t="123746" x="4914900" y="4238625"/>
          <p14:tracePt t="123762" x="4933950" y="4238625"/>
          <p14:tracePt t="123779" x="4933950" y="4233863"/>
          <p14:tracePt t="123796" x="4938713" y="4233863"/>
          <p14:tracePt t="124246" x="4938713" y="4229100"/>
          <p14:tracePt t="124268" x="4933950" y="4224338"/>
          <p14:tracePt t="124280" x="4933950" y="4219575"/>
          <p14:tracePt t="124290" x="4929188" y="4219575"/>
          <p14:tracePt t="124301" x="4924425" y="4214813"/>
          <p14:tracePt t="124313" x="4919663" y="4210050"/>
          <p14:tracePt t="124330" x="4919663" y="4205288"/>
          <p14:tracePt t="124346" x="4914900" y="4205288"/>
          <p14:tracePt t="124415" x="4910138" y="4205288"/>
          <p14:tracePt t="124426" x="4905375" y="4200525"/>
          <p14:tracePt t="124448" x="4900613" y="4200525"/>
          <p14:tracePt t="124460" x="4895850" y="4200525"/>
          <p14:tracePt t="124471" x="4891088" y="4195763"/>
          <p14:tracePt t="124820" x="4886325" y="4191000"/>
          <p14:tracePt t="124831" x="4881563" y="4186238"/>
          <p14:tracePt t="124842" x="4876800" y="4181475"/>
          <p14:tracePt t="124853" x="4872038" y="4181475"/>
          <p14:tracePt t="124864" x="4872038" y="4176713"/>
          <p14:tracePt t="124887" x="4867275" y="4171950"/>
          <p14:tracePt t="124898" x="4867275" y="4167188"/>
          <p14:tracePt t="124913" x="4862513" y="4167188"/>
          <p14:tracePt t="130536" x="4848225" y="4167188"/>
          <p14:tracePt t="130546" x="4710113" y="4157663"/>
          <p14:tracePt t="130557" x="4619625" y="4152900"/>
          <p14:tracePt t="130569" x="4457700" y="4143375"/>
          <p14:tracePt t="130585" x="4291013" y="4143375"/>
          <p14:tracePt t="130601" x="4038600" y="4152900"/>
          <p14:tracePt t="130618" x="3943350" y="4162425"/>
          <p14:tracePt t="130635" x="3862388" y="4171950"/>
          <p14:tracePt t="130651" x="3848100" y="4171950"/>
          <p14:tracePt t="130668" x="3838575" y="4176713"/>
          <p14:tracePt t="130685" x="3810000" y="4181475"/>
          <p14:tracePt t="130702" x="3781425" y="4186238"/>
          <p14:tracePt t="130718" x="3743325" y="4186238"/>
          <p14:tracePt t="130735" x="3729038" y="4191000"/>
          <p14:tracePt t="130751" x="3714750" y="4191000"/>
          <p14:tracePt t="130794" x="3709988" y="4191000"/>
          <p14:tracePt t="130817" x="3700463" y="4191000"/>
          <p14:tracePt t="130827" x="3681413" y="4191000"/>
          <p14:tracePt t="130838" x="3657600" y="4191000"/>
          <p14:tracePt t="130852" x="3643313" y="4191000"/>
          <p14:tracePt t="130868" x="3633788" y="4191000"/>
          <p14:tracePt t="130885" x="3624263" y="4191000"/>
          <p14:tracePt t="130928" x="3624263" y="4186238"/>
          <p14:tracePt t="130939" x="3619500" y="4181475"/>
          <p14:tracePt t="130951" x="3605213" y="4181475"/>
          <p14:tracePt t="130968" x="3595688" y="4181475"/>
          <p14:tracePt t="130985" x="3581400" y="4176713"/>
          <p14:tracePt t="131002" x="3576638" y="4176713"/>
          <p14:tracePt t="131177" x="3576638" y="4171950"/>
          <p14:tracePt t="131187" x="3581400" y="4171950"/>
          <p14:tracePt t="131244" x="3590925" y="4167188"/>
          <p14:tracePt t="131255" x="3595688" y="4167188"/>
          <p14:tracePt t="131266" x="3605213" y="4162425"/>
          <p14:tracePt t="131277" x="3619500" y="4157663"/>
          <p14:tracePt t="131289" x="3633788" y="4152900"/>
          <p14:tracePt t="131302" x="3662363" y="4148138"/>
          <p14:tracePt t="131319" x="3695700" y="4143375"/>
          <p14:tracePt t="131335" x="3790950" y="4133850"/>
          <p14:tracePt t="131352" x="3843338" y="4129088"/>
          <p14:tracePt t="131369" x="3943350" y="4124325"/>
          <p14:tracePt t="131385" x="3995738" y="4124325"/>
          <p14:tracePt t="131402" x="4090988" y="4133850"/>
          <p14:tracePt t="131419" x="4129088" y="4133850"/>
          <p14:tracePt t="131435" x="4167188" y="4138613"/>
          <p14:tracePt t="131547" x="4171950" y="4138613"/>
          <p14:tracePt t="131558" x="4176713" y="4138613"/>
          <p14:tracePt t="131581" x="4181475" y="4138613"/>
          <p14:tracePt t="131649" x="4186238" y="4138613"/>
          <p14:tracePt t="131661" x="4195763" y="4138613"/>
          <p14:tracePt t="131671" x="4205288" y="4138613"/>
          <p14:tracePt t="131682" x="4224338" y="4143375"/>
          <p14:tracePt t="131694" x="4243388" y="4148138"/>
          <p14:tracePt t="131704" x="4267200" y="4148138"/>
          <p14:tracePt t="131719" x="4276725" y="4152900"/>
          <p14:tracePt t="131736" x="4286250" y="4152900"/>
          <p14:tracePt t="131752" x="4300538" y="4152900"/>
          <p14:tracePt t="131786" x="4310063" y="4152900"/>
          <p14:tracePt t="131802" x="4314825" y="4148138"/>
          <p14:tracePt t="131819" x="4348163" y="4148138"/>
          <p14:tracePt t="131836" x="4367213" y="4152900"/>
          <p14:tracePt t="131852" x="4400550" y="4162425"/>
          <p14:tracePt t="131869" x="4410075" y="4162425"/>
          <p14:tracePt t="132325" x="4405313" y="4162425"/>
          <p14:tracePt t="132336" x="4400550" y="4162425"/>
          <p14:tracePt t="132346" x="4395788" y="4162425"/>
          <p14:tracePt t="132357" x="4386263" y="4162425"/>
          <p14:tracePt t="132370" x="4371975" y="4162425"/>
          <p14:tracePt t="132386" x="4357688" y="4162425"/>
          <p14:tracePt t="132403" x="4319588" y="4162425"/>
          <p14:tracePt t="132420" x="4305300" y="4162425"/>
          <p14:tracePt t="132436" x="4300538" y="4162425"/>
          <p14:tracePt t="132594" x="4310063" y="4162425"/>
          <p14:tracePt t="132605" x="4319588" y="4157663"/>
          <p14:tracePt t="132616" x="4329113" y="4152900"/>
          <p14:tracePt t="132628" x="4343400" y="4152900"/>
          <p14:tracePt t="132639" x="4357688" y="4148138"/>
          <p14:tracePt t="132653" x="4371975" y="4148138"/>
          <p14:tracePt t="132670" x="4391025" y="4148138"/>
          <p14:tracePt t="132686" x="4429125" y="4152900"/>
          <p14:tracePt t="132703" x="4457700" y="4157663"/>
          <p14:tracePt t="132720" x="4510088" y="4162425"/>
          <p14:tracePt t="132736" x="4538663" y="4162425"/>
          <p14:tracePt t="132753" x="4576763" y="4167188"/>
          <p14:tracePt t="132770" x="4595813" y="4167188"/>
          <p14:tracePt t="132787" x="4638675" y="4167188"/>
          <p14:tracePt t="132803" x="4652963" y="4167188"/>
          <p14:tracePt t="132820" x="4681538" y="4157663"/>
          <p14:tracePt t="132837" x="4691063" y="4157663"/>
          <p14:tracePt t="132853" x="4719638" y="4152900"/>
          <p14:tracePt t="132870" x="4733925" y="4152900"/>
          <p14:tracePt t="132887" x="4762500" y="4152900"/>
          <p14:tracePt t="132903" x="4776788" y="4152900"/>
          <p14:tracePt t="132920" x="4795838" y="4157663"/>
          <p14:tracePt t="133303" x="4791075" y="4157663"/>
          <p14:tracePt t="133314" x="4781550" y="4157663"/>
          <p14:tracePt t="133325" x="4776788" y="4157663"/>
          <p14:tracePt t="133337" x="4767263" y="4157663"/>
          <p14:tracePt t="133354" x="4757738" y="4162425"/>
          <p14:tracePt t="133370" x="4729163" y="4167188"/>
          <p14:tracePt t="133387" x="4710113" y="4171950"/>
          <p14:tracePt t="133404" x="4633913" y="4171950"/>
          <p14:tracePt t="133420" x="4591050" y="4167188"/>
          <p14:tracePt t="133437" x="4505325" y="4162425"/>
          <p14:tracePt t="133454" x="4452938" y="4157663"/>
          <p14:tracePt t="133470" x="4391025" y="4148138"/>
          <p14:tracePt t="133487" x="4367213" y="4143375"/>
          <p14:tracePt t="133504" x="4343400" y="4143375"/>
          <p14:tracePt t="133520" x="4333875" y="4143375"/>
          <p14:tracePt t="133537" x="4291013" y="4148138"/>
          <p14:tracePt t="133554" x="4267200" y="4148138"/>
          <p14:tracePt t="133570" x="4238625" y="4148138"/>
          <p14:tracePt t="133572" x="4219575" y="4152900"/>
          <p14:tracePt t="133587" x="4200525" y="4157663"/>
          <p14:tracePt t="133604" x="4186238" y="4157663"/>
          <p14:tracePt t="133621" x="4171950" y="4157663"/>
          <p14:tracePt t="133663" x="4167188" y="4157663"/>
          <p14:tracePt t="133685" x="4162425" y="4152900"/>
          <p14:tracePt t="133843" x="4162425" y="4148138"/>
          <p14:tracePt t="133865" x="4167188" y="4148138"/>
          <p14:tracePt t="133887" x="4171950" y="4148138"/>
          <p14:tracePt t="133910" x="4176713" y="4148138"/>
          <p14:tracePt t="133956" x="4176713" y="4143375"/>
          <p14:tracePt t="133976" x="4181475" y="4143375"/>
          <p14:tracePt t="134045" x="4186238" y="4143375"/>
          <p14:tracePt t="134067" x="4191000" y="4143375"/>
          <p14:tracePt t="134078" x="4195763" y="4143375"/>
          <p14:tracePt t="134101" x="4200525" y="4143375"/>
          <p14:tracePt t="134112" x="4205288" y="4143375"/>
          <p14:tracePt t="134123" x="4214813" y="4143375"/>
          <p14:tracePt t="134134" x="4229100" y="4143375"/>
          <p14:tracePt t="134146" x="4238625" y="4138613"/>
          <p14:tracePt t="134157" x="4252913" y="4133850"/>
          <p14:tracePt t="134171" x="4271963" y="4133850"/>
          <p14:tracePt t="134188" x="4300538" y="4133850"/>
          <p14:tracePt t="134204" x="4352925" y="4133850"/>
          <p14:tracePt t="134221" x="4371975" y="4133850"/>
          <p14:tracePt t="134238" x="4391025" y="4133850"/>
          <p14:tracePt t="134254" x="4395788" y="4133850"/>
          <p14:tracePt t="134271" x="4400550" y="4133850"/>
          <p14:tracePt t="134288" x="4405313" y="4133850"/>
          <p14:tracePt t="134304" x="4433888" y="4133850"/>
          <p14:tracePt t="134321" x="4457700" y="4133850"/>
          <p14:tracePt t="134338" x="4481513" y="4138613"/>
          <p14:tracePt t="134354" x="4486275" y="4138613"/>
          <p14:tracePt t="134371" x="4491038" y="4138613"/>
          <p14:tracePt t="134404" x="4495800" y="4138613"/>
          <p14:tracePt t="134428" x="4500563" y="4138613"/>
          <p14:tracePt t="134439" x="4505325" y="4138613"/>
          <p14:tracePt t="134455" x="4510088" y="4138613"/>
          <p14:tracePt t="134471" x="4533900" y="4143375"/>
          <p14:tracePt t="134488" x="4538663" y="4143375"/>
          <p14:tracePt t="134505" x="4543425" y="4143375"/>
          <p14:tracePt t="134521" x="4548188" y="4143375"/>
          <p14:tracePt t="134538" x="4557713" y="4143375"/>
          <p14:tracePt t="134555" x="4562475" y="4143375"/>
          <p14:tracePt t="134571" x="4567238" y="4143375"/>
          <p14:tracePt t="134588" x="4576763" y="4143375"/>
          <p14:tracePt t="134605" x="4581525" y="4143375"/>
          <p14:tracePt t="134630" x="4586288" y="4143375"/>
          <p14:tracePt t="134663" x="4591050" y="4143375"/>
          <p14:tracePt t="134686" x="4595813" y="4143375"/>
          <p14:tracePt t="134697" x="4600575" y="4143375"/>
          <p14:tracePt t="134720" x="4605338" y="4143375"/>
          <p14:tracePt t="135824" x="4600575" y="4143375"/>
          <p14:tracePt t="135834" x="4576763" y="4148138"/>
          <p14:tracePt t="135845" x="4552950" y="4152900"/>
          <p14:tracePt t="135856" x="4538663" y="4157663"/>
          <p14:tracePt t="135872" x="4519613" y="4157663"/>
          <p14:tracePt t="135889" x="4452938" y="4167188"/>
          <p14:tracePt t="135906" x="4381500" y="4176713"/>
          <p14:tracePt t="135922" x="4119563" y="4167188"/>
          <p14:tracePt t="135939" x="3962400" y="4157663"/>
          <p14:tracePt t="135956" x="3867150" y="4157663"/>
          <p14:tracePt t="135972" x="3695700" y="4157663"/>
          <p14:tracePt t="135990" x="3648075" y="4157663"/>
          <p14:tracePt t="136296" x="3662363" y="4157663"/>
          <p14:tracePt t="136307" x="3671888" y="4157663"/>
          <p14:tracePt t="136318" x="3686175" y="4152900"/>
          <p14:tracePt t="136329" x="3700463" y="4152900"/>
          <p14:tracePt t="136340" x="3714750" y="4148138"/>
          <p14:tracePt t="136356" x="3743325" y="4148138"/>
          <p14:tracePt t="136373" x="3814763" y="4148138"/>
          <p14:tracePt t="136389" x="3862388" y="4148138"/>
          <p14:tracePt t="136406" x="3919538" y="4148138"/>
          <p14:tracePt t="136423" x="4067175" y="4152900"/>
          <p14:tracePt t="136440" x="4200525" y="4152900"/>
          <p14:tracePt t="136456" x="4257675" y="4148138"/>
          <p14:tracePt t="136473" x="4333875" y="4143375"/>
          <p14:tracePt t="136490" x="4362450" y="4143375"/>
          <p14:tracePt t="136506" x="4386263" y="4143375"/>
          <p14:tracePt t="136523" x="4433888" y="4143375"/>
          <p14:tracePt t="136590" x="4562475" y="4167188"/>
          <p14:tracePt t="136606" x="4586288" y="4171950"/>
          <p14:tracePt t="136623" x="4610100" y="4181475"/>
          <p14:tracePt t="136640" x="4614863" y="4181475"/>
          <p14:tracePt t="144082" x="4624388" y="4181475"/>
          <p14:tracePt t="144092" x="4648200" y="4181475"/>
          <p14:tracePt t="144113" x="4700588" y="4181475"/>
          <p14:tracePt t="144129" x="4738688" y="4181475"/>
          <p14:tracePt t="144146" x="4833938" y="4191000"/>
          <p14:tracePt t="144163" x="4876800" y="4191000"/>
          <p14:tracePt t="144180" x="4933950" y="4191000"/>
          <p14:tracePt t="144196" x="5048250" y="4186238"/>
          <p14:tracePt t="144213" x="5095875" y="4181475"/>
          <p14:tracePt t="144229" x="5195888" y="4167188"/>
          <p14:tracePt t="144246" x="5229225" y="4167188"/>
          <p14:tracePt t="144263" x="5257800" y="4167188"/>
          <p14:tracePt t="144279" x="5272088" y="4167188"/>
          <p14:tracePt t="144296" x="5276850" y="4167188"/>
          <p14:tracePt t="144329" x="5286375" y="4167188"/>
          <p14:tracePt t="144346" x="5286375" y="4162425"/>
          <p14:tracePt t="144363" x="5291138" y="4162425"/>
          <p14:tracePt t="144379" x="5295900" y="4162425"/>
          <p14:tracePt t="144781" x="5300663" y="4152900"/>
          <p14:tracePt t="144789" x="5334000" y="4148138"/>
          <p14:tracePt t="144813" x="5414963" y="4138613"/>
          <p14:tracePt t="144830" x="5467350" y="4138613"/>
          <p14:tracePt t="144846" x="5567363" y="4133850"/>
          <p14:tracePt t="144863" x="5614988" y="4133850"/>
          <p14:tracePt t="144880" x="5667375" y="4124325"/>
          <p14:tracePt t="144897" x="5676900" y="4119563"/>
          <p14:tracePt t="144913" x="5691188" y="4114800"/>
          <p14:tracePt t="144930" x="5700713" y="4110038"/>
          <p14:tracePt t="144947" x="5729288" y="4105275"/>
          <p14:tracePt t="144963" x="5748338" y="4105275"/>
          <p14:tracePt t="144980" x="5781675" y="4105275"/>
          <p14:tracePt t="144997" x="5795963" y="4105275"/>
          <p14:tracePt t="145013" x="5800725" y="4105275"/>
          <p14:tracePt t="166188" x="5776913" y="4090988"/>
          <p14:tracePt t="166199" x="5681663" y="4038600"/>
          <p14:tracePt t="166210" x="5634038" y="4014788"/>
          <p14:tracePt t="166222" x="5576888" y="3995738"/>
          <p14:tracePt t="166232" x="5529263" y="3981450"/>
          <p14:tracePt t="166247" x="5476875" y="3962400"/>
          <p14:tracePt t="166264" x="5405438" y="3948113"/>
          <p14:tracePt t="166281" x="5381625" y="3948113"/>
          <p14:tracePt t="166297" x="5348288" y="3962400"/>
          <p14:tracePt t="166314" x="5253038" y="4024313"/>
          <p14:tracePt t="166331" x="5181600" y="4071938"/>
          <p14:tracePt t="166348" x="4986338" y="4191000"/>
          <p14:tracePt t="166364" x="4862513" y="4262438"/>
          <p14:tracePt t="166381" x="4667250" y="4352925"/>
          <p14:tracePt t="166398" x="4557713" y="4395788"/>
          <p14:tracePt t="166414" x="4329113" y="4471988"/>
          <p14:tracePt t="166431" x="4252913" y="4500563"/>
          <p14:tracePt t="166448" x="3986213" y="4552950"/>
          <p14:tracePt t="166464" x="3881438" y="4557713"/>
          <p14:tracePt t="166481" x="3719513" y="4572000"/>
          <p14:tracePt t="166498" x="3581400" y="4586288"/>
          <p14:tracePt t="166514" x="3324225" y="4614863"/>
          <p14:tracePt t="166531" x="3167063" y="4629150"/>
          <p14:tracePt t="166548" x="2828925" y="4638675"/>
          <p14:tracePt t="166564" x="2657475" y="4638675"/>
          <p14:tracePt t="166581" x="2400300" y="4638675"/>
          <p14:tracePt t="166598" x="2281238" y="4638675"/>
          <p14:tracePt t="166614" x="2176463" y="4638675"/>
          <p14:tracePt t="166631" x="2143125" y="4633913"/>
          <p14:tracePt t="166648" x="2109788" y="4624388"/>
          <p14:tracePt t="166664" x="2100263" y="4624388"/>
          <p14:tracePt t="166681" x="2095500" y="4624388"/>
          <p14:tracePt t="166698" x="2081213" y="4619625"/>
          <p14:tracePt t="166714" x="2052638" y="4614863"/>
          <p14:tracePt t="166731" x="2024063" y="4605338"/>
          <p14:tracePt t="166748" x="1985963" y="4595813"/>
          <p14:tracePt t="166765" x="1885950" y="4557713"/>
          <p14:tracePt t="166781" x="1833563" y="4538663"/>
          <p14:tracePt t="166798" x="1733550" y="4500563"/>
          <p14:tracePt t="166815" x="1704975" y="4481513"/>
          <p14:tracePt t="166831" x="1652588" y="4448175"/>
          <p14:tracePt t="166848" x="1633538" y="4429125"/>
          <p14:tracePt t="166864" x="1600200" y="4395788"/>
          <p14:tracePt t="166881" x="1581150" y="4391025"/>
          <p14:tracePt t="166931" x="1533525" y="4338638"/>
          <p14:tracePt t="166948" x="1528763" y="4319588"/>
          <p14:tracePt t="166965" x="1509713" y="4276725"/>
          <p14:tracePt t="166981" x="1500188" y="4252913"/>
          <p14:tracePt t="166998" x="1471613" y="4219575"/>
          <p14:tracePt t="167015" x="1462088" y="4210050"/>
          <p14:tracePt t="167031" x="1447800" y="4186238"/>
          <p14:tracePt t="167048" x="1443038" y="4176713"/>
          <p14:tracePt t="167065" x="1438275" y="4152900"/>
          <p14:tracePt t="167081" x="1428750" y="4133850"/>
          <p14:tracePt t="167098" x="1404938" y="4090988"/>
          <p14:tracePt t="167115" x="1381125" y="4062413"/>
          <p14:tracePt t="167131" x="1333500" y="4024313"/>
          <p14:tracePt t="167148" x="1323975" y="4014788"/>
          <p14:tracePt t="167165" x="1314450" y="4005263"/>
          <p14:tracePt t="167244" x="1314450" y="4010025"/>
          <p14:tracePt t="167255" x="1314450" y="4014788"/>
          <p14:tracePt t="167267" x="1314450" y="4019550"/>
          <p14:tracePt t="167278" x="1314450" y="4024313"/>
          <p14:tracePt t="167289" x="1319213" y="4024313"/>
          <p14:tracePt t="167301" x="1319213" y="4029075"/>
          <p14:tracePt t="167315" x="1323975" y="4033838"/>
          <p14:tracePt t="167332" x="1323975" y="4038600"/>
          <p14:tracePt t="167348" x="1328738" y="4048125"/>
          <p14:tracePt t="167365" x="1328738" y="4057650"/>
          <p14:tracePt t="167382" x="1333500" y="4062413"/>
          <p14:tracePt t="167398" x="1338263" y="4062413"/>
          <p14:tracePt t="167685" x="1338263" y="4071938"/>
          <p14:tracePt t="167695" x="1328738" y="4081463"/>
          <p14:tracePt t="167707" x="1319213" y="4100513"/>
          <p14:tracePt t="167717" x="1319213" y="4114800"/>
          <p14:tracePt t="167732" x="1314450" y="4129088"/>
          <p14:tracePt t="167749" x="1314450" y="4138613"/>
          <p14:tracePt t="167765" x="1319213" y="4157663"/>
          <p14:tracePt t="167782" x="1323975" y="4162425"/>
          <p14:tracePt t="188778" x="1338263" y="4162425"/>
          <p14:tracePt t="188789" x="1357313" y="4167188"/>
          <p14:tracePt t="188800" x="1366838" y="4167188"/>
          <p14:tracePt t="188811" x="1385888" y="4176713"/>
          <p14:tracePt t="188822" x="1409700" y="4186238"/>
          <p14:tracePt t="188834" x="1428750" y="4195763"/>
          <p14:tracePt t="188849" x="1447800" y="4200525"/>
          <p14:tracePt t="188866" x="1476375" y="4219575"/>
          <p14:tracePt t="188883" x="1495425" y="4224338"/>
          <p14:tracePt t="188899" x="1514475" y="4229100"/>
          <p14:tracePt t="188916" x="1538288" y="4238625"/>
          <p14:tracePt t="188933" x="1543050" y="4238625"/>
          <p14:tracePt t="188950" x="1552575" y="4238625"/>
          <p14:tracePt t="189026" x="1557338" y="4243388"/>
          <p14:tracePt t="195912" x="1566863" y="4243388"/>
          <p14:tracePt t="195922" x="1595438" y="4229100"/>
          <p14:tracePt t="195933" x="1624013" y="4214813"/>
          <p14:tracePt t="195946" x="1638300" y="4205288"/>
          <p14:tracePt t="196317" x="1643063" y="4210050"/>
          <p14:tracePt t="196327" x="1652588" y="4219575"/>
          <p14:tracePt t="196338" x="1652588" y="4224338"/>
          <p14:tracePt t="196361" x="1647825" y="4229100"/>
          <p14:tracePt t="196372" x="1638300" y="4229100"/>
          <p14:tracePt t="196383" x="1633538" y="4233863"/>
          <p14:tracePt t="196395" x="1628775" y="4238625"/>
          <p14:tracePt t="196406" x="1619250" y="4243388"/>
          <p14:tracePt t="196423" x="1614488" y="4243388"/>
          <p14:tracePt t="196439" x="1609725" y="4243388"/>
          <p14:tracePt t="196563" x="1604963" y="4248150"/>
          <p14:tracePt t="196585" x="1600200" y="4248150"/>
          <p14:tracePt t="196619" x="1595438" y="4248150"/>
          <p14:tracePt t="197126" x="1600200" y="4252913"/>
          <p14:tracePt t="197136" x="1638300" y="4262438"/>
          <p14:tracePt t="197148" x="1671638" y="4271963"/>
          <p14:tracePt t="197159" x="1709738" y="4281488"/>
          <p14:tracePt t="197173" x="1757363" y="4295775"/>
          <p14:tracePt t="197189" x="1809750" y="4310063"/>
          <p14:tracePt t="197206" x="1914525" y="4352925"/>
          <p14:tracePt t="197239" x="2062163" y="4395788"/>
          <p14:tracePt t="197256" x="2109788" y="4405313"/>
          <p14:tracePt t="197273" x="2195513" y="4424363"/>
          <p14:tracePt t="197290" x="2238375" y="4433888"/>
          <p14:tracePt t="197306" x="2338388" y="4462463"/>
          <p14:tracePt t="197323" x="2395538" y="4476750"/>
          <p14:tracePt t="197340" x="2557463" y="4519613"/>
          <p14:tracePt t="197356" x="2671763" y="4543425"/>
          <p14:tracePt t="197373" x="2838450" y="4581525"/>
          <p14:tracePt t="197390" x="2924175" y="4595813"/>
          <p14:tracePt t="197406" x="3000375" y="4614863"/>
          <p14:tracePt t="197423" x="3119438" y="4648200"/>
          <p14:tracePt t="197440" x="3209925" y="4667250"/>
          <p14:tracePt t="197456" x="3238500" y="4676775"/>
          <p14:tracePt t="197473" x="3271838" y="4681538"/>
          <p14:tracePt t="197490" x="3276600" y="4686300"/>
          <p14:tracePt t="197554" x="3281363" y="4686300"/>
          <p14:tracePt t="197576" x="3286125" y="4686300"/>
          <p14:tracePt t="197981" x="3276600" y="4686300"/>
          <p14:tracePt t="197992" x="3276600" y="4681538"/>
          <p14:tracePt t="198003" x="3271838" y="4681538"/>
          <p14:tracePt t="198026" x="3267075" y="4681538"/>
          <p14:tracePt t="198048" x="3262313" y="4681538"/>
          <p14:tracePt t="198060" x="3257550" y="4681538"/>
          <p14:tracePt t="198071" x="3252788" y="4676775"/>
          <p14:tracePt t="198082" x="3243263" y="4672013"/>
          <p14:tracePt t="198093" x="3224213" y="4672013"/>
          <p14:tracePt t="198107" x="3205163" y="4667250"/>
          <p14:tracePt t="198124" x="3176588" y="4657725"/>
          <p14:tracePt t="198140" x="3109913" y="4638675"/>
          <p14:tracePt t="198157" x="3081338" y="4629150"/>
          <p14:tracePt t="198174" x="3033713" y="4619625"/>
          <p14:tracePt t="198190" x="3024188" y="4614863"/>
          <p14:tracePt t="198207" x="3000375" y="4610100"/>
          <p14:tracePt t="198224" x="2995613" y="4605338"/>
          <p14:tracePt t="198240" x="2981325" y="4600575"/>
          <p14:tracePt t="198257" x="2962275" y="4595813"/>
          <p14:tracePt t="198274" x="2933700" y="4591050"/>
          <p14:tracePt t="198291" x="2919413" y="4586288"/>
          <p14:tracePt t="198307" x="2909888" y="4581525"/>
          <p14:tracePt t="198324" x="2905125" y="4581525"/>
          <p14:tracePt t="198465" x="2900363" y="4581525"/>
          <p14:tracePt t="198476" x="2895600" y="4581525"/>
          <p14:tracePt t="198488" x="2890838" y="4576763"/>
          <p14:tracePt t="198499" x="2886075" y="4576763"/>
          <p14:tracePt t="198510" x="2876550" y="4576763"/>
          <p14:tracePt t="198524" x="2871788" y="4576763"/>
          <p14:tracePt t="198541" x="2867025" y="4581525"/>
          <p14:tracePt t="198557" x="2857500" y="4581525"/>
          <p14:tracePt t="198574" x="2852738" y="4581525"/>
          <p14:tracePt t="198591" x="2847975" y="4586288"/>
          <p14:tracePt t="198607" x="2843213" y="4586288"/>
          <p14:tracePt t="199535" x="2838450" y="4586288"/>
          <p14:tracePt t="204990" x="2833688" y="4586288"/>
          <p14:tracePt t="205011" x="2833688" y="4581525"/>
          <p14:tracePt t="205033" x="2833688" y="4576763"/>
          <p14:tracePt t="208467" x="2843213" y="4572000"/>
          <p14:tracePt t="208477" x="2852738" y="4572000"/>
          <p14:tracePt t="208489" x="2867025" y="4567238"/>
          <p14:tracePt t="208500" x="2895600" y="4557713"/>
          <p14:tracePt t="208516" x="2933700" y="4548188"/>
          <p14:tracePt t="208532" x="3062288" y="4533900"/>
          <p14:tracePt t="208549" x="3148013" y="4524375"/>
          <p14:tracePt t="208566" x="3295650" y="4519613"/>
          <p14:tracePt t="208582" x="3686175" y="4514850"/>
          <p14:tracePt t="208599" x="3910013" y="4533900"/>
          <p14:tracePt t="208616" x="4291013" y="4567238"/>
          <p14:tracePt t="208632" x="4452938" y="4581525"/>
          <p14:tracePt t="208649" x="4667250" y="4595813"/>
          <p14:tracePt t="208666" x="4729163" y="4600575"/>
          <p14:tracePt t="208682" x="4819650" y="4605338"/>
          <p14:tracePt t="208699" x="4843463" y="4605338"/>
          <p14:tracePt t="208716" x="4881563" y="4605338"/>
          <p14:tracePt t="208733" x="4891088" y="4605338"/>
          <p14:tracePt t="208749" x="4905375" y="4595813"/>
          <p14:tracePt t="208766" x="4910138" y="4595813"/>
          <p14:tracePt t="208782" x="4924425" y="4586288"/>
          <p14:tracePt t="208799" x="4929188" y="4581525"/>
          <p14:tracePt t="208816" x="4933950" y="4581525"/>
          <p14:tracePt t="208894" x="4933950" y="4576763"/>
          <p14:tracePt t="208905" x="4929188" y="4576763"/>
          <p14:tracePt t="208916" x="4929188" y="4572000"/>
          <p14:tracePt t="211301" x="4919663" y="4572000"/>
          <p14:tracePt t="211318" x="4900613" y="4576763"/>
          <p14:tracePt t="211335" x="4876800" y="4586288"/>
          <p14:tracePt t="211629" x="4876800" y="4591050"/>
          <p14:tracePt t="211639" x="4895850" y="4600575"/>
          <p14:tracePt t="211650" x="4933950" y="4605338"/>
          <p14:tracePt t="211661" x="4953000" y="4605338"/>
          <p14:tracePt t="211673" x="4957763" y="4605338"/>
          <p14:tracePt t="211685" x="4962525" y="4605338"/>
          <p14:tracePt t="211702" x="4967288" y="4605338"/>
          <p14:tracePt t="211718" x="4976813" y="4600575"/>
          <p14:tracePt t="211735" x="4981575" y="4600575"/>
          <p14:tracePt t="211752" x="5005388" y="4600575"/>
          <p14:tracePt t="211768" x="5029200" y="4600575"/>
          <p14:tracePt t="211785" x="5105400" y="4600575"/>
          <p14:tracePt t="211802" x="5157788" y="4600575"/>
          <p14:tracePt t="211818" x="5295900" y="4605338"/>
          <p14:tracePt t="211835" x="5376863" y="4610100"/>
          <p14:tracePt t="211852" x="5510213" y="4614863"/>
          <p14:tracePt t="211868" x="5576888" y="4614863"/>
          <p14:tracePt t="211885" x="5729288" y="4610100"/>
          <p14:tracePt t="211902" x="5786438" y="4600575"/>
          <p14:tracePt t="211918" x="5834063" y="4595813"/>
          <p14:tracePt t="211935" x="5919788" y="4591050"/>
          <p14:tracePt t="211952" x="5995988" y="4591050"/>
          <p14:tracePt t="211968" x="6034088" y="4595813"/>
          <p14:tracePt t="211985" x="6067425" y="4605338"/>
          <p14:tracePt t="212002" x="6129338" y="4614863"/>
          <p14:tracePt t="212019" x="6153150" y="4614863"/>
          <p14:tracePt t="212035" x="6205538" y="4619625"/>
          <p14:tracePt t="212052" x="6224588" y="4619625"/>
          <p14:tracePt t="212069" x="6272213" y="4619625"/>
          <p14:tracePt t="212085" x="6286500" y="4619625"/>
          <p14:tracePt t="212089" x="6296025" y="4619625"/>
          <p14:tracePt t="212102" x="6300788" y="4619625"/>
          <p14:tracePt t="212119" x="6305550" y="4614863"/>
          <p14:tracePt t="212135" x="6310313" y="4614863"/>
          <p14:tracePt t="218129" x="6310313" y="4610100"/>
          <p14:tracePt t="218130" x="6324600" y="4572000"/>
          <p14:tracePt t="218140" x="6343650" y="4529138"/>
          <p14:tracePt t="218157" x="6415088" y="4414838"/>
          <p14:tracePt t="218173" x="6434138" y="4386263"/>
          <p14:tracePt t="218190" x="6462713" y="4343400"/>
          <p14:tracePt t="218207" x="6477000" y="4329113"/>
          <p14:tracePt t="218223" x="6496050" y="4291013"/>
          <p14:tracePt t="218240" x="6500813" y="4286250"/>
          <p14:tracePt t="218257" x="6505575" y="4276725"/>
          <p14:tracePt t="218290" x="6515100" y="4271963"/>
          <p14:tracePt t="218343" x="6519863" y="4271963"/>
          <p14:tracePt t="218389" x="6529388" y="4267200"/>
          <p14:tracePt t="218400" x="6534150" y="4262438"/>
          <p14:tracePt t="218412" x="6543675" y="4257675"/>
          <p14:tracePt t="218424" x="6553200" y="4248150"/>
          <p14:tracePt t="218440" x="6572250" y="4238625"/>
          <p14:tracePt t="218457" x="6629400" y="4205288"/>
          <p14:tracePt t="218474" x="6657975" y="4186238"/>
          <p14:tracePt t="218490" x="6696075" y="4157663"/>
          <p14:tracePt t="218507" x="6705600" y="4143375"/>
          <p14:tracePt t="218524" x="6715125" y="4133850"/>
          <p14:tracePt t="218557" x="6719888" y="4133850"/>
          <p14:tracePt t="218783" x="6724650" y="4148138"/>
          <p14:tracePt t="218794" x="6757988" y="4157663"/>
          <p14:tracePt t="218805" x="6838950" y="4176713"/>
          <p14:tracePt t="218817" x="7038975" y="4205288"/>
          <p14:tracePt t="218828" x="7324725" y="4224338"/>
          <p14:tracePt t="218841" x="7710488" y="4233863"/>
          <p14:tracePt t="218858" x="8058150" y="4233863"/>
          <p14:tracePt t="218874" x="8705850" y="4210050"/>
          <p14:tracePt t="218891" x="8982075" y="4181475"/>
          <p14:tracePt t="218908" x="9229725" y="4143375"/>
          <p14:tracePt t="218924" x="9286875" y="4143375"/>
          <p14:tracePt t="218941" x="9501188" y="4171950"/>
          <p14:tracePt t="218958" x="9648825" y="4186238"/>
          <p14:tracePt t="218974" x="9901238" y="4200525"/>
          <p14:tracePt t="218991" x="10010775" y="4200525"/>
          <p14:tracePt t="219008" x="10186988" y="4162425"/>
          <p14:tracePt t="219024" x="10239375" y="4152900"/>
          <p14:tracePt t="219041" x="10367963" y="4129088"/>
          <p14:tracePt t="219058" x="10415588" y="4119563"/>
          <p14:tracePt t="219074" x="10510838" y="4095750"/>
          <p14:tracePt t="219091" x="10553700" y="4086225"/>
          <p14:tracePt t="219108" x="10587038" y="4071938"/>
          <p14:tracePt t="219141" x="10587038" y="4067175"/>
          <p14:tracePt t="219164" x="10591800" y="4067175"/>
          <p14:tracePt t="219187" x="10596563" y="4067175"/>
          <p14:tracePt t="219199" x="10601325" y="4071938"/>
          <p14:tracePt t="219266" x="10596563" y="4076700"/>
          <p14:tracePt t="219277" x="10572750" y="4076700"/>
          <p14:tracePt t="219288" x="10520363" y="4081463"/>
          <p14:tracePt t="219300" x="10439400" y="4086225"/>
          <p14:tracePt t="219311" x="10320338" y="4100513"/>
          <p14:tracePt t="219324" x="10172700" y="4119563"/>
          <p14:tracePt t="219341" x="10010775" y="4133850"/>
          <p14:tracePt t="219358" x="9701213" y="4167188"/>
          <p14:tracePt t="219375" x="9591675" y="4186238"/>
          <p14:tracePt t="219391" x="9282113" y="4257675"/>
          <p14:tracePt t="219408" x="9129713" y="4291013"/>
          <p14:tracePt t="219425" x="8877300" y="4352925"/>
          <p14:tracePt t="219441" x="8772525" y="4376738"/>
          <p14:tracePt t="219458" x="8639175" y="4410075"/>
          <p14:tracePt t="219475" x="8586788" y="4429125"/>
          <p14:tracePt t="219491" x="8501063" y="4448175"/>
          <p14:tracePt t="219508" x="8467725" y="4457700"/>
          <p14:tracePt t="219525" x="8415338" y="4467225"/>
          <p14:tracePt t="219541" x="8386763" y="4471988"/>
          <p14:tracePt t="219558" x="8291513" y="4481513"/>
          <p14:tracePt t="219575" x="8220075" y="4486275"/>
          <p14:tracePt t="219591" x="8039100" y="4510088"/>
          <p14:tracePt t="219608" x="7900988" y="4533900"/>
          <p14:tracePt t="219625" x="7777163" y="4552950"/>
          <p14:tracePt t="219641" x="7548563" y="4595813"/>
          <p14:tracePt t="219659" x="7353300" y="4624388"/>
          <p14:tracePt t="219675" x="7281863" y="4633913"/>
          <p14:tracePt t="219692" x="7229475" y="4643438"/>
          <p14:tracePt t="219708" x="7143750" y="4667250"/>
          <p14:tracePt t="219725" x="7110413" y="4676775"/>
          <p14:tracePt t="219742" x="7067550" y="4681538"/>
          <p14:tracePt t="219758" x="7062788" y="4686300"/>
          <p14:tracePt t="219775" x="7058025" y="4686300"/>
          <p14:tracePt t="219863" x="7053263" y="4686300"/>
          <p14:tracePt t="220370" x="7053263" y="4681538"/>
          <p14:tracePt t="220842" x="7062788" y="4676775"/>
          <p14:tracePt t="220853" x="7100888" y="4662488"/>
          <p14:tracePt t="220876" x="7148513" y="4657725"/>
          <p14:tracePt t="220892" x="7172325" y="4652963"/>
          <p14:tracePt t="220909" x="7196138" y="4643438"/>
          <p14:tracePt t="220926" x="7200900" y="4643438"/>
          <p14:tracePt t="220942" x="7205663" y="4643438"/>
          <p14:tracePt t="221190" x="7200900" y="4643438"/>
          <p14:tracePt t="221201" x="7196138" y="4643438"/>
          <p14:tracePt t="221212" x="7191375" y="4643438"/>
          <p14:tracePt t="221223" x="7186613" y="4643438"/>
          <p14:tracePt t="221235" x="7181850" y="4643438"/>
          <p14:tracePt t="221247" x="7177088" y="4643438"/>
          <p14:tracePt t="221259" x="7167563" y="4643438"/>
          <p14:tracePt t="221276" x="7158038" y="4643438"/>
          <p14:tracePt t="221293" x="7134225" y="4643438"/>
          <p14:tracePt t="221310" x="7115175" y="4643438"/>
          <p14:tracePt t="221326" x="7062788" y="4652963"/>
          <p14:tracePt t="221343" x="7034213" y="4657725"/>
          <p14:tracePt t="221360" x="6977063" y="4662488"/>
          <p14:tracePt t="221376" x="6948488" y="4667250"/>
          <p14:tracePt t="221393" x="6872288" y="4676775"/>
          <p14:tracePt t="221410" x="6800850" y="4686300"/>
          <p14:tracePt t="221426" x="6548438" y="4700588"/>
          <p14:tracePt t="221443" x="6348413" y="4714875"/>
          <p14:tracePt t="221460" x="5857875" y="4733925"/>
          <p14:tracePt t="221476" x="5567363" y="4752975"/>
          <p14:tracePt t="221493" x="5010150" y="4781550"/>
          <p14:tracePt t="221510" x="4814888" y="4791075"/>
          <p14:tracePt t="221526" x="4310063" y="4791075"/>
          <p14:tracePt t="221543" x="4052888" y="4786313"/>
          <p14:tracePt t="221560" x="3867150" y="4776788"/>
          <p14:tracePt t="221576" x="3386138" y="4757738"/>
          <p14:tracePt t="221593" x="3205163" y="4748213"/>
          <p14:tracePt t="221610" x="2967038" y="4733925"/>
          <p14:tracePt t="221626" x="2895600" y="4733925"/>
          <p14:tracePt t="221643" x="2843213" y="4733925"/>
          <p14:tracePt t="221798" x="2843213" y="4729163"/>
          <p14:tracePt t="221820" x="2847975" y="4724400"/>
          <p14:tracePt t="221843" x="2852738" y="4719638"/>
          <p14:tracePt t="221933" x="2857500" y="4719638"/>
          <p14:tracePt t="221944" x="2857500" y="4714875"/>
          <p14:tracePt t="222057" x="2857500" y="4710113"/>
          <p14:tracePt t="223678" x="2857500" y="4719638"/>
          <p14:tracePt t="223689" x="2843213" y="4752975"/>
          <p14:tracePt t="223700" x="2838450" y="4791075"/>
          <p14:tracePt t="223711" x="2843213" y="4810125"/>
          <p14:tracePt t="223728" x="2852738" y="4833938"/>
          <p14:tracePt t="223745" x="2886075" y="4881563"/>
          <p14:tracePt t="223761" x="2905125" y="4910138"/>
          <p14:tracePt t="223778" x="2943225" y="4976813"/>
          <p14:tracePt t="223795" x="2957513" y="4995863"/>
          <p14:tracePt t="223812" x="2990850" y="5048250"/>
          <p14:tracePt t="223828" x="3000375" y="5062538"/>
          <p14:tracePt t="223845" x="3014663" y="5081588"/>
          <p14:tracePt t="223862" x="3014663" y="5086350"/>
          <p14:tracePt t="223878" x="3019425" y="5086350"/>
          <p14:tracePt t="223947" x="3019425" y="5091113"/>
          <p14:tracePt t="223992" x="3019425" y="5095875"/>
          <p14:tracePt t="224014" x="3024188" y="5100638"/>
          <p14:tracePt t="224082" x="3024188" y="5105400"/>
          <p14:tracePt t="224093" x="3024188" y="5110163"/>
          <p14:tracePt t="224116" x="3024188" y="5114925"/>
          <p14:tracePt t="224138" x="3024188" y="5124450"/>
          <p14:tracePt t="224160" x="3024188" y="5129213"/>
          <p14:tracePt t="227874" x="3052763" y="5119688"/>
          <p14:tracePt t="227885" x="3143250" y="5091113"/>
          <p14:tracePt t="227895" x="3200400" y="5076825"/>
          <p14:tracePt t="227906" x="3305175" y="5057775"/>
          <p14:tracePt t="227917" x="3414713" y="5043488"/>
          <p14:tracePt t="227931" x="3609975" y="5024438"/>
          <p14:tracePt t="227948" x="3848100" y="5005388"/>
          <p14:tracePt t="227965" x="4248150" y="4995863"/>
          <p14:tracePt t="227982" x="4419600" y="5010150"/>
          <p14:tracePt t="227998" x="4600575" y="5033963"/>
          <p14:tracePt t="228015" x="4624388" y="5038725"/>
          <p14:tracePt t="228301" x="4629150" y="5038725"/>
          <p14:tracePt t="228312" x="4633913" y="5038725"/>
          <p14:tracePt t="228334" x="4638675" y="5038725"/>
          <p14:tracePt t="228346" x="4643438" y="5038725"/>
          <p14:tracePt t="228368" x="4648200" y="5038725"/>
          <p14:tracePt t="229122" x="4643438" y="5038725"/>
          <p14:tracePt t="229133" x="4629150" y="5038725"/>
          <p14:tracePt t="229144" x="4610100" y="5038725"/>
          <p14:tracePt t="229156" x="4600575" y="5043488"/>
          <p14:tracePt t="229370" x="4610100" y="5048250"/>
          <p14:tracePt t="229380" x="4624388" y="5048250"/>
          <p14:tracePt t="229391" x="4638675" y="5053013"/>
          <p14:tracePt t="229403" x="4648200" y="5053013"/>
          <p14:tracePt t="229416" x="4652963" y="5053013"/>
          <p14:tracePt t="229433" x="4662488" y="5053013"/>
          <p14:tracePt t="229450" x="4686300" y="5053013"/>
          <p14:tracePt t="229466" x="4705350" y="5053013"/>
          <p14:tracePt t="229483" x="4772025" y="5043488"/>
          <p14:tracePt t="229500" x="4824413" y="5038725"/>
          <p14:tracePt t="229516" x="4933950" y="5024438"/>
          <p14:tracePt t="229533" x="4986338" y="5014913"/>
          <p14:tracePt t="229550" x="5062538" y="5000625"/>
          <p14:tracePt t="229566" x="5091113" y="4995863"/>
          <p14:tracePt t="229583" x="5119688" y="4991100"/>
          <p14:tracePt t="229600" x="5129213" y="4991100"/>
          <p14:tracePt t="229616" x="5148263" y="4986338"/>
          <p14:tracePt t="229633" x="5157788" y="4986338"/>
          <p14:tracePt t="229649" x="5186363" y="4986338"/>
          <p14:tracePt t="229666" x="5200650" y="4986338"/>
          <p14:tracePt t="229683" x="5229225" y="4986338"/>
          <p14:tracePt t="229700" x="5243513" y="4981575"/>
          <p14:tracePt t="229716" x="5253038" y="4981575"/>
          <p14:tracePt t="229733" x="5267325" y="4972050"/>
          <p14:tracePt t="229750" x="5276850" y="4967288"/>
          <p14:tracePt t="229766" x="5281613" y="4967288"/>
          <p14:tracePt t="230091" x="5286375" y="4967288"/>
          <p14:tracePt t="230101" x="5291138" y="4967288"/>
          <p14:tracePt t="230123" x="5295900" y="4967288"/>
          <p14:tracePt t="230146" x="5300663" y="4967288"/>
          <p14:tracePt t="230168" x="5310188" y="4967288"/>
          <p14:tracePt t="230180" x="5314950" y="4967288"/>
          <p14:tracePt t="230190" x="5329238" y="4972050"/>
          <p14:tracePt t="230201" x="5353050" y="4981575"/>
          <p14:tracePt t="230217" x="5372100" y="4991100"/>
          <p14:tracePt t="230234" x="5429250" y="5005388"/>
          <p14:tracePt t="230250" x="5453063" y="5010150"/>
          <p14:tracePt t="230267" x="5481638" y="5014913"/>
          <p14:tracePt t="230283" x="5534025" y="5024438"/>
          <p14:tracePt t="230300" x="5562600" y="5029200"/>
          <p14:tracePt t="230317" x="5600700" y="5038725"/>
          <p14:tracePt t="230333" x="5619750" y="5043488"/>
          <p14:tracePt t="230350" x="5638800" y="5043488"/>
          <p14:tracePt t="230367" x="5643563" y="5048250"/>
          <p14:tracePt t="230384" x="5648325" y="5048250"/>
          <p14:tracePt t="230417" x="5657850" y="5053013"/>
          <p14:tracePt t="230434" x="5662613" y="5053013"/>
          <p14:tracePt t="230450" x="5672138" y="5062538"/>
          <p14:tracePt t="230467" x="5686425" y="5062538"/>
          <p14:tracePt t="230484" x="5705475" y="5072063"/>
          <p14:tracePt t="230500" x="5715000" y="5072063"/>
          <p14:tracePt t="230517" x="5738813" y="5081588"/>
          <p14:tracePt t="230534" x="5743575" y="5086350"/>
          <p14:tracePt t="230550" x="5762625" y="5091113"/>
          <p14:tracePt t="230567" x="5776913" y="5095875"/>
          <p14:tracePt t="230584" x="5805488" y="5095875"/>
          <p14:tracePt t="230601" x="5824538" y="5100638"/>
          <p14:tracePt t="230617" x="5848350" y="5100638"/>
          <p14:tracePt t="230634" x="5857875" y="5100638"/>
          <p14:tracePt t="230651" x="5876925" y="5100638"/>
          <p14:tracePt t="230667" x="5886450" y="5100638"/>
          <p14:tracePt t="230684" x="5900738" y="5100638"/>
          <p14:tracePt t="230701" x="5929313" y="5100638"/>
          <p14:tracePt t="230718" x="5957888" y="5091113"/>
          <p14:tracePt t="230734" x="5967413" y="5091113"/>
          <p14:tracePt t="230751" x="5981700" y="5086350"/>
          <p14:tracePt t="230767" x="6000750" y="5076825"/>
          <p14:tracePt t="230784" x="6010275" y="5076825"/>
          <p14:tracePt t="230801" x="6029325" y="5076825"/>
          <p14:tracePt t="230817" x="6038850" y="5076825"/>
          <p14:tracePt t="230834" x="6057900" y="5067300"/>
          <p14:tracePt t="230851" x="6072188" y="5062538"/>
          <p14:tracePt t="230867" x="6091238" y="5057775"/>
          <p14:tracePt t="230884" x="6100763" y="5053013"/>
          <p14:tracePt t="230901" x="6124575" y="5048250"/>
          <p14:tracePt t="230917" x="6134100" y="5043488"/>
          <p14:tracePt t="230934" x="6153150" y="5038725"/>
          <p14:tracePt t="230951" x="6162675" y="5038725"/>
          <p14:tracePt t="230967" x="6186488" y="5033963"/>
          <p14:tracePt t="230984" x="6196013" y="5033963"/>
          <p14:tracePt t="231001" x="6215063" y="5033963"/>
          <p14:tracePt t="231017" x="6224588" y="5033963"/>
          <p14:tracePt t="231034" x="6243638" y="5033963"/>
          <p14:tracePt t="231294" x="6243638" y="5029200"/>
          <p14:tracePt t="231305" x="6248400" y="5029200"/>
          <p14:tracePt t="231327" x="6248400" y="5024438"/>
          <p14:tracePt t="231778" x="6253163" y="5019675"/>
          <p14:tracePt t="231788" x="6253163" y="5014913"/>
          <p14:tracePt t="231844" x="6253163" y="5010150"/>
          <p14:tracePt t="231856" x="6257925" y="5010150"/>
          <p14:tracePt t="231878" x="6262688" y="5010150"/>
          <p14:tracePt t="231923" x="6267450" y="5010150"/>
          <p14:tracePt t="231947" x="6272213" y="5005388"/>
          <p14:tracePt t="231958" x="6281738" y="5005388"/>
          <p14:tracePt t="231968" x="6300788" y="5005388"/>
          <p14:tracePt t="231980" x="6329363" y="5005388"/>
          <p14:tracePt t="231991" x="6376988" y="5005388"/>
          <p14:tracePt t="232002" x="6448425" y="5014913"/>
          <p14:tracePt t="232018" x="6543675" y="5029200"/>
          <p14:tracePt t="232035" x="6777038" y="5057775"/>
          <p14:tracePt t="232052" x="6900863" y="5072063"/>
          <p14:tracePt t="232068" x="7062788" y="5081588"/>
          <p14:tracePt t="232085" x="7129463" y="5081588"/>
          <p14:tracePt t="232102" x="7224713" y="5081588"/>
          <p14:tracePt t="232118" x="7262813" y="5081588"/>
          <p14:tracePt t="232135" x="7296150" y="5081588"/>
          <p14:tracePt t="232152" x="7334250" y="5072063"/>
          <p14:tracePt t="232168" x="7343775" y="5072063"/>
          <p14:tracePt t="232185" x="7353300" y="5062538"/>
          <p14:tracePt t="232218" x="7358063" y="5057775"/>
          <p14:tracePt t="232385" x="7343775" y="5057775"/>
          <p14:tracePt t="232395" x="7334250" y="5057775"/>
          <p14:tracePt t="232407" x="7315200" y="5057775"/>
          <p14:tracePt t="232419" x="7291388" y="5062538"/>
          <p14:tracePt t="232435" x="7262813" y="5067300"/>
          <p14:tracePt t="232452" x="7181850" y="5081588"/>
          <p14:tracePt t="232469" x="7110413" y="5091113"/>
          <p14:tracePt t="232485" x="6800850" y="5138738"/>
          <p14:tracePt t="232502" x="6548438" y="5176838"/>
          <p14:tracePt t="232519" x="5910263" y="5224463"/>
          <p14:tracePt t="232535" x="5486400" y="5238750"/>
          <p14:tracePt t="232552" x="4662488" y="5229225"/>
          <p14:tracePt t="232569" x="4195763" y="5219700"/>
          <p14:tracePt t="232585" x="3357563" y="5181600"/>
          <p14:tracePt t="232602" x="3095625" y="5162550"/>
          <p14:tracePt t="232619" x="2809875" y="5133975"/>
          <p14:tracePt t="232669" x="2352675" y="5110163"/>
          <p14:tracePt t="232685" x="2333625" y="5114925"/>
          <p14:tracePt t="232702" x="2305050" y="5119688"/>
          <p14:tracePt t="232719" x="2276475" y="5124450"/>
          <p14:tracePt t="232735" x="2205038" y="5133975"/>
          <p14:tracePt t="232752" x="2162175" y="5138738"/>
          <p14:tracePt t="232769" x="2090738" y="5138738"/>
          <p14:tracePt t="232785" x="2043113" y="5138738"/>
          <p14:tracePt t="232802" x="1943100" y="5143500"/>
          <p14:tracePt t="232819" x="1905000" y="5148263"/>
          <p14:tracePt t="232836" x="1776413" y="5162550"/>
          <p14:tracePt t="232852" x="1671638" y="5172075"/>
          <p14:tracePt t="232869" x="1414463" y="5195888"/>
          <p14:tracePt t="232886" x="1295400" y="5195888"/>
          <p14:tracePt t="232902" x="1195388" y="5195888"/>
          <p14:tracePt t="232970" x="1195388" y="5200650"/>
          <p14:tracePt t="232981" x="1195388" y="5205413"/>
          <p14:tracePt t="233003" x="1195388" y="5210175"/>
          <p14:tracePt t="233138" x="1195388" y="5214938"/>
          <p14:tracePt t="233150" x="1190625" y="5214938"/>
          <p14:tracePt t="233217" x="1190625" y="5219700"/>
          <p14:tracePt t="233228" x="1190625" y="5224463"/>
          <p14:tracePt t="233837" x="1200150" y="5229225"/>
          <p14:tracePt t="233848" x="1214438" y="5238750"/>
          <p14:tracePt t="233858" x="1219200" y="5243513"/>
          <p14:tracePt t="233870" x="1228725" y="5243513"/>
          <p14:tracePt t="233887" x="1238250" y="5248275"/>
          <p14:tracePt t="233904" x="1252538" y="5253038"/>
          <p14:tracePt t="233920" x="1271588" y="5257800"/>
          <p14:tracePt t="233937" x="1304925" y="5267325"/>
          <p14:tracePt t="233953" x="1333500" y="5272088"/>
          <p14:tracePt t="233970" x="1409700" y="5291138"/>
          <p14:tracePt t="233987" x="1457325" y="5300663"/>
          <p14:tracePt t="234003" x="1547813" y="5319713"/>
          <p14:tracePt t="234020" x="1585913" y="5324475"/>
          <p14:tracePt t="234037" x="1619250" y="5334000"/>
          <p14:tracePt t="234054" x="1652588" y="5343525"/>
          <p14:tracePt t="234070" x="1666875" y="5343525"/>
          <p14:tracePt t="234073" x="1681163" y="5343525"/>
          <p14:tracePt t="234087" x="1695450" y="5343525"/>
          <p14:tracePt t="234103" x="1704975" y="5343525"/>
          <p14:tracePt t="234120" x="1733550" y="5338763"/>
          <p14:tracePt t="234137" x="1747838" y="5338763"/>
          <p14:tracePt t="234153" x="1762125" y="5329238"/>
          <p14:tracePt t="234170" x="1766888" y="5329238"/>
          <p14:tracePt t="234187" x="1771650" y="5329238"/>
          <p14:tracePt t="234203" x="1776413" y="5324475"/>
          <p14:tracePt t="234220" x="1781175" y="5319713"/>
          <p14:tracePt t="234237" x="1785938" y="5319713"/>
          <p14:tracePt t="234253" x="1795463" y="5314950"/>
          <p14:tracePt t="234270" x="1800225" y="5310188"/>
          <p14:tracePt t="234287" x="1804988" y="5305425"/>
          <p14:tracePt t="234320" x="1809750" y="5300663"/>
          <p14:tracePt t="234337" x="1814513" y="5300663"/>
          <p14:tracePt t="234353" x="1819275" y="5300663"/>
          <p14:tracePt t="243838" x="1824038" y="5305425"/>
          <p14:tracePt t="243848" x="1843088" y="5319713"/>
          <p14:tracePt t="243859" x="1862138" y="5329238"/>
          <p14:tracePt t="243870" x="1890713" y="5348288"/>
          <p14:tracePt t="243882" x="1928813" y="5376863"/>
          <p14:tracePt t="243895" x="1962150" y="5400675"/>
          <p14:tracePt t="243911" x="2000250" y="5429250"/>
          <p14:tracePt t="243928" x="2076450" y="5491163"/>
          <p14:tracePt t="243945" x="2114550" y="5524500"/>
          <p14:tracePt t="243962" x="2195513" y="5557838"/>
          <p14:tracePt t="243978" x="2224088" y="5567363"/>
          <p14:tracePt t="243995" x="2257425" y="5572125"/>
          <p14:tracePt t="244011" x="2271713" y="5572125"/>
          <p14:tracePt t="244028" x="2295525" y="5567363"/>
          <p14:tracePt t="244045" x="2309813" y="5567363"/>
          <p14:tracePt t="244062" x="2338388" y="5567363"/>
          <p14:tracePt t="244078" x="2352675" y="5567363"/>
          <p14:tracePt t="244095" x="2371725" y="5567363"/>
          <p14:tracePt t="244112" x="2381250" y="5567363"/>
          <p14:tracePt t="244128" x="2419350" y="5557838"/>
          <p14:tracePt t="244145" x="2447925" y="5548313"/>
          <p14:tracePt t="244162" x="2490788" y="5538788"/>
          <p14:tracePt t="244178" x="2605088" y="5524500"/>
          <p14:tracePt t="244195" x="2686050" y="5510213"/>
          <p14:tracePt t="244212" x="2971800" y="5481638"/>
          <p14:tracePt t="244228" x="3105150" y="5467350"/>
          <p14:tracePt t="244245" x="3467100" y="5414963"/>
          <p14:tracePt t="244262" x="3605213" y="5391150"/>
          <p14:tracePt t="244278" x="3967163" y="5343525"/>
          <p14:tracePt t="244295" x="4143375" y="5314950"/>
          <p14:tracePt t="244312" x="4438650" y="5286375"/>
          <p14:tracePt t="244328" x="4595813" y="5276850"/>
          <p14:tracePt t="244345" x="4862513" y="5262563"/>
          <p14:tracePt t="244362" x="5005388" y="5253038"/>
          <p14:tracePt t="244378" x="5291138" y="5248275"/>
          <p14:tracePt t="244395" x="5400675" y="5238750"/>
          <p14:tracePt t="244412" x="5695950" y="5210175"/>
          <p14:tracePt t="244428" x="5848350" y="5176838"/>
          <p14:tracePt t="244445" x="6096000" y="5100638"/>
          <p14:tracePt t="244462" x="6253163" y="5053013"/>
          <p14:tracePt t="244478" x="6548438" y="4962525"/>
          <p14:tracePt t="244495" x="6719888" y="4905375"/>
          <p14:tracePt t="244512" x="7153275" y="4748213"/>
          <p14:tracePt t="244528" x="7448550" y="4638675"/>
          <p14:tracePt t="244545" x="8058150" y="4419600"/>
          <p14:tracePt t="244562" x="8448675" y="4295775"/>
          <p14:tracePt t="244578" x="8872538" y="4176713"/>
          <p14:tracePt t="244580" x="9334500" y="4048125"/>
          <p14:tracePt t="244595" x="9705975" y="3943350"/>
          <p14:tracePt t="244612" x="10620375" y="3652838"/>
          <p14:tracePt t="244629" x="10891838" y="3557588"/>
          <p14:tracePt t="244645" x="11163300" y="3457575"/>
          <p14:tracePt t="244662" x="11377613" y="3409950"/>
          <p14:tracePt t="244679" x="11391900" y="3409950"/>
          <p14:tracePt t="244695" x="11387138" y="3409950"/>
          <p14:tracePt t="244712" x="11377613" y="3409950"/>
          <p14:tracePt t="244729" x="11353800" y="3419475"/>
          <p14:tracePt t="244745" x="11344275" y="3419475"/>
          <p14:tracePt t="244762" x="11329988" y="3429000"/>
          <p14:tracePt t="244779" x="11325225" y="3429000"/>
          <p14:tracePt t="244795" x="11320463" y="3433763"/>
          <p14:tracePt t="244812" x="11320463" y="3438525"/>
          <p14:tracePt t="244829" x="11315700" y="3443288"/>
          <p14:tracePt t="244845" x="11315700" y="3448050"/>
          <p14:tracePt t="244862" x="11306175" y="3452813"/>
          <p14:tracePt t="244879" x="11301413" y="3457575"/>
          <p14:tracePt t="244895" x="11272838" y="3471863"/>
          <p14:tracePt t="244912" x="11244263" y="3486150"/>
          <p14:tracePt t="244929" x="11182350" y="3533775"/>
          <p14:tracePt t="244945" x="11134725" y="3567113"/>
          <p14:tracePt t="244962" x="11034713" y="3638550"/>
          <p14:tracePt t="244979" x="10987088" y="3671888"/>
          <p14:tracePt t="244996" x="10915650" y="3719513"/>
          <p14:tracePt t="245012" x="10887075" y="3733800"/>
          <p14:tracePt t="245029" x="10848975" y="3748088"/>
          <p14:tracePt t="245046" x="10839450" y="3752850"/>
          <p14:tracePt t="245062" x="10825163" y="3752850"/>
          <p14:tracePt t="245079" x="10820400" y="3752850"/>
          <p14:tracePt t="245096" x="10787063" y="3752850"/>
          <p14:tracePt t="245112" x="10744200" y="3738563"/>
          <p14:tracePt t="245129" x="10558463" y="3662363"/>
          <p14:tracePt t="245146" x="10434638" y="3609975"/>
          <p14:tracePt t="245162" x="10334625" y="3562350"/>
          <p14:tracePt t="245179" x="10206038" y="3490913"/>
          <p14:tracePt t="245196" x="10182225" y="3471863"/>
          <p14:tracePt t="245212" x="10177463" y="3448050"/>
          <p14:tracePt t="245229" x="10182225" y="3424238"/>
          <p14:tracePt t="245246" x="10153650" y="3362325"/>
          <p14:tracePt t="245262" x="10106025" y="3328988"/>
          <p14:tracePt t="245279" x="9958388" y="3248025"/>
          <p14:tracePt t="245296" x="9896475" y="3214688"/>
          <p14:tracePt t="245312" x="9834563" y="3181350"/>
          <p14:tracePt t="245329" x="9825038" y="3171825"/>
          <p14:tracePt t="245346" x="9815513" y="3148013"/>
          <p14:tracePt t="245362" x="9805988" y="3133725"/>
          <p14:tracePt t="245379" x="9782175" y="3076575"/>
          <p14:tracePt t="245396" x="9763125" y="3043238"/>
          <p14:tracePt t="245412" x="9734550" y="2962275"/>
          <p14:tracePt t="245429" x="9729788" y="2924175"/>
          <p14:tracePt t="245446" x="9744075" y="2847975"/>
          <p14:tracePt t="245463" x="9763125" y="2809875"/>
          <p14:tracePt t="245479" x="9829800" y="2738438"/>
          <p14:tracePt t="245496" x="9872663" y="2705100"/>
          <p14:tracePt t="245513" x="9967913" y="2643188"/>
          <p14:tracePt t="245529" x="10025063" y="2614613"/>
          <p14:tracePt t="245546" x="10182225" y="2562225"/>
          <p14:tracePt t="245563" x="10267950" y="2543175"/>
          <p14:tracePt t="245579" x="10463213" y="2524125"/>
          <p14:tracePt t="245596" x="10567988" y="2514600"/>
          <p14:tracePt t="245613" x="10663238" y="2519363"/>
          <p14:tracePt t="245629" x="10810875" y="2533650"/>
          <p14:tracePt t="245646" x="10858500" y="2543175"/>
          <p14:tracePt t="245663" x="10934700" y="2562225"/>
          <p14:tracePt t="245679" x="10968038" y="2571750"/>
          <p14:tracePt t="245696" x="11034713" y="2600325"/>
          <p14:tracePt t="245713" x="11068050" y="2624138"/>
          <p14:tracePt t="245729" x="11120438" y="2652713"/>
          <p14:tracePt t="245746" x="11149013" y="2676525"/>
          <p14:tracePt t="245763" x="11168063" y="2705100"/>
          <p14:tracePt t="245779" x="11191875" y="2767013"/>
          <p14:tracePt t="245796" x="11191875" y="2871788"/>
          <p14:tracePt t="245813" x="11187113" y="2928938"/>
          <p14:tracePt t="245830" x="11187113" y="3067050"/>
          <p14:tracePt t="245846" x="11187113" y="3133725"/>
          <p14:tracePt t="245863" x="11182350" y="3257550"/>
          <p14:tracePt t="245880" x="11158538" y="3309938"/>
          <p14:tracePt t="245896" x="11096625" y="3395663"/>
          <p14:tracePt t="245913" x="11049000" y="3433763"/>
          <p14:tracePt t="245930" x="10944225" y="3505200"/>
          <p14:tracePt t="245946" x="10872788" y="3538538"/>
          <p14:tracePt t="245963" x="10715625" y="3586163"/>
          <p14:tracePt t="245980" x="10629900" y="3600450"/>
          <p14:tracePt t="245996" x="10425113" y="3624263"/>
          <p14:tracePt t="246013" x="10325100" y="3638550"/>
          <p14:tracePt t="246030" x="10220325" y="3667125"/>
          <p14:tracePt t="246046" x="10201275" y="3667125"/>
          <p14:tracePt t="246063" x="10191750" y="3671888"/>
          <p14:tracePt t="246080" x="10177463" y="3681413"/>
          <p14:tracePt t="246096" x="10172700" y="3686175"/>
          <p14:tracePt t="246113" x="10167938" y="3690938"/>
          <p14:tracePt t="246130" x="10163175" y="3695700"/>
          <p14:tracePt t="246146" x="10139363" y="3714750"/>
          <p14:tracePt t="246163" x="10125075" y="3733800"/>
          <p14:tracePt t="246180" x="10044113" y="3771900"/>
          <p14:tracePt t="246197" x="9967913" y="3800475"/>
          <p14:tracePt t="246213" x="9677400" y="3895725"/>
          <p14:tracePt t="246230" x="9496425" y="3957638"/>
          <p14:tracePt t="246247" x="9048750" y="4133850"/>
          <p14:tracePt t="246263" x="8824913" y="4229100"/>
          <p14:tracePt t="246280" x="8496300" y="4410075"/>
          <p14:tracePt t="246297" x="8405813" y="4505325"/>
          <p14:tracePt t="246313" x="8377238" y="4638675"/>
          <p14:tracePt t="246330" x="8424863" y="4719638"/>
          <p14:tracePt t="246347" x="8615363" y="4938713"/>
          <p14:tracePt t="246363" x="8758238" y="5057775"/>
          <p14:tracePt t="246380" x="9043988" y="5243513"/>
          <p14:tracePt t="246397" x="9153525" y="5300663"/>
          <p14:tracePt t="246413" x="9329738" y="5367338"/>
          <p14:tracePt t="246430" x="9396413" y="5391150"/>
          <p14:tracePt t="246447" x="9591675" y="5443538"/>
          <p14:tracePt t="246463" x="9682163" y="5472113"/>
          <p14:tracePt t="246480" x="9829800" y="5543550"/>
          <p14:tracePt t="246497" x="9877425" y="5572125"/>
          <p14:tracePt t="246513" x="9929813" y="5634038"/>
          <p14:tracePt t="246530" x="9948863" y="5662613"/>
          <p14:tracePt t="246547" x="9967913" y="5691188"/>
          <p14:tracePt t="246563" x="10029825" y="5757863"/>
          <p14:tracePt t="246580" x="10053638" y="5776913"/>
          <p14:tracePt t="246582" x="10077450" y="5810250"/>
          <p14:tracePt t="246597" x="10101263" y="5838825"/>
          <p14:tracePt t="246613" x="10115550" y="5857875"/>
          <p14:tracePt t="246630" x="10120313" y="5881688"/>
          <p14:tracePt t="246716" x="10115550" y="5881688"/>
          <p14:tracePt t="246728" x="10106025" y="5876925"/>
          <p14:tracePt t="246739" x="10086975" y="5872163"/>
          <p14:tracePt t="246750" x="10067925" y="5862638"/>
          <p14:tracePt t="246764" x="10044113" y="5853113"/>
          <p14:tracePt t="246780" x="10020300" y="5843588"/>
          <p14:tracePt t="246797" x="9939338" y="5824538"/>
          <p14:tracePt t="246814" x="9886950" y="5815013"/>
          <p14:tracePt t="246830" x="9791700" y="5805488"/>
          <p14:tracePt t="246847" x="9753600" y="5805488"/>
          <p14:tracePt t="246864" x="9691688" y="5819775"/>
          <p14:tracePt t="246880" x="9663113" y="5824538"/>
          <p14:tracePt t="246897" x="9610725" y="5838825"/>
          <p14:tracePt t="246914" x="9577388" y="5848350"/>
          <p14:tracePt t="246930" x="9534525" y="5867400"/>
          <p14:tracePt t="246947" x="9525000" y="5872163"/>
          <p14:tracePt t="246964" x="9520238" y="5881688"/>
          <p14:tracePt t="246980" x="9515475" y="5881688"/>
          <p14:tracePt t="246997" x="9505950" y="5886450"/>
          <p14:tracePt t="247014" x="9501188" y="5891213"/>
          <p14:tracePt t="247031" x="9491663" y="5895975"/>
          <p14:tracePt t="247047" x="9482138" y="5905500"/>
          <p14:tracePt t="247064" x="9472613" y="5915025"/>
          <p14:tracePt t="247081" x="9467850" y="5934075"/>
          <p14:tracePt t="247097" x="9463088" y="5948363"/>
          <p14:tracePt t="247114" x="9453563" y="5967413"/>
          <p14:tracePt t="247131" x="9453563" y="5976938"/>
          <p14:tracePt t="247147" x="9448800" y="5991225"/>
          <p14:tracePt t="247164" x="9448800" y="5995988"/>
          <p14:tracePt t="247181" x="9467850" y="6024563"/>
          <p14:tracePt t="247197" x="9482138" y="6038850"/>
          <p14:tracePt t="247214" x="9510713" y="6091238"/>
          <p14:tracePt t="247231" x="9525000" y="6124575"/>
          <p14:tracePt t="247247" x="9534525" y="6186488"/>
          <p14:tracePt t="247264" x="9534525" y="6210300"/>
          <p14:tracePt t="247281" x="9525000" y="6248400"/>
          <p14:tracePt t="247297" x="9515475" y="6257925"/>
          <p14:tracePt t="247314" x="9515475" y="6262688"/>
          <p14:tracePt t="247347" x="9520238" y="6257925"/>
          <p14:tracePt t="247364" x="9525000" y="6253163"/>
          <p14:tracePt t="247381" x="9544050" y="6238875"/>
          <p14:tracePt t="247397" x="9553575" y="6229350"/>
          <p14:tracePt t="247414" x="9558338" y="6210300"/>
          <p14:tracePt t="247662" x="9558338" y="6205538"/>
          <p14:tracePt t="247673" x="9586913" y="6196013"/>
          <p14:tracePt t="247675" x="9596438" y="6181725"/>
          <p14:tracePt t="247685" x="9620250" y="6119813"/>
          <p14:tracePt t="247698" x="9625013" y="6091238"/>
          <p14:tracePt t="247714" x="9629775" y="6062663"/>
          <p14:tracePt t="247731" x="9648825" y="6019800"/>
          <p14:tracePt t="247748" x="9653588" y="6005513"/>
          <p14:tracePt t="247764" x="9667875" y="5981700"/>
          <p14:tracePt t="247781" x="9677400" y="5962650"/>
          <p14:tracePt t="247798" x="9705975" y="5919788"/>
          <p14:tracePt t="247831" x="9777413" y="5843588"/>
          <p14:tracePt t="247848" x="9805988" y="5810250"/>
          <p14:tracePt t="247865" x="9844088" y="5762625"/>
          <p14:tracePt t="247881" x="9844088" y="5748338"/>
          <p14:tracePt t="247898" x="9839325" y="5724525"/>
          <p14:tracePt t="247915" x="9829800" y="5715000"/>
          <p14:tracePt t="247931" x="9801225" y="5691188"/>
          <p14:tracePt t="247948" x="9777413" y="5676900"/>
          <p14:tracePt t="247965" x="9720263" y="5653088"/>
          <p14:tracePt t="247981" x="9677400" y="5643563"/>
          <p14:tracePt t="247998" x="9639300" y="5638800"/>
          <p14:tracePt t="248015" x="9548813" y="5634038"/>
          <p14:tracePt t="248031" x="9505950" y="5634038"/>
          <p14:tracePt t="248048" x="9439275" y="5657850"/>
          <p14:tracePt t="248065" x="9424988" y="5672138"/>
          <p14:tracePt t="248081" x="9415463" y="5715000"/>
          <p14:tracePt t="248098" x="9415463" y="5738813"/>
          <p14:tracePt t="248115" x="9410700" y="5810250"/>
          <p14:tracePt t="248131" x="9401175" y="5853113"/>
          <p14:tracePt t="248148" x="9363075" y="5957888"/>
          <p14:tracePt t="248165" x="9348788" y="6019800"/>
          <p14:tracePt t="248181" x="9324975" y="6138863"/>
          <p14:tracePt t="248198" x="9320213" y="6200775"/>
          <p14:tracePt t="248215" x="9320213" y="6329363"/>
          <p14:tracePt t="248232" x="9334500" y="6386513"/>
          <p14:tracePt t="248248" x="9396413" y="6486525"/>
          <p14:tracePt t="248265" x="9424988" y="6515100"/>
          <p14:tracePt t="248282" x="9510713" y="6553200"/>
          <p14:tracePt t="248298" x="9539288" y="6557963"/>
          <p14:tracePt t="248315" x="9591675" y="6548438"/>
          <p14:tracePt t="248332" x="9625013" y="6538913"/>
          <p14:tracePt t="248348" x="9705975" y="6519863"/>
          <p14:tracePt t="248365" x="9748838" y="6510338"/>
          <p14:tracePt t="248382" x="9825038" y="6481763"/>
          <p14:tracePt t="248398" x="9858375" y="6467475"/>
          <p14:tracePt t="248415" x="9920288" y="6424613"/>
          <p14:tracePt t="248432" x="9953625" y="6400800"/>
          <p14:tracePt t="248448" x="10020300" y="6348413"/>
          <p14:tracePt t="248465" x="10048875" y="6315075"/>
          <p14:tracePt t="248482" x="10072688" y="6281738"/>
          <p14:tracePt t="248498" x="10106025" y="6215063"/>
          <p14:tracePt t="248515" x="10106025" y="6181725"/>
          <p14:tracePt t="248532" x="10077450" y="6119813"/>
          <p14:tracePt t="248548" x="10053638" y="6091238"/>
          <p14:tracePt t="248565" x="10001250" y="6034088"/>
          <p14:tracePt t="248582" x="9982200" y="6000750"/>
          <p14:tracePt t="248584" x="9967913" y="5986463"/>
          <p14:tracePt t="248598" x="9958388" y="5972175"/>
          <p14:tracePt t="248615" x="9953625" y="5962650"/>
          <p14:tracePt t="248641" x="9953625" y="5953125"/>
          <p14:tracePt t="248696" x="9953625" y="5948363"/>
          <p14:tracePt t="248707" x="9953625" y="5943600"/>
          <p14:tracePt t="248719" x="9953625" y="5934075"/>
          <p14:tracePt t="248731" x="9953625" y="5919788"/>
          <p14:tracePt t="248742" x="9953625" y="5900738"/>
          <p14:tracePt t="248753" x="9948863" y="5872163"/>
          <p14:tracePt t="248765" x="9939338" y="5838825"/>
          <p14:tracePt t="248782" x="9929813" y="5805488"/>
          <p14:tracePt t="248799" x="9891713" y="5738813"/>
          <p14:tracePt t="248815" x="9867900" y="5710238"/>
          <p14:tracePt t="248832" x="9805988" y="5653088"/>
          <p14:tracePt t="248849" x="9772650" y="5634038"/>
          <p14:tracePt t="248865" x="9705975" y="5600700"/>
          <p14:tracePt t="248882" x="9672638" y="5591175"/>
          <p14:tracePt t="248899" x="9629775" y="5581650"/>
          <p14:tracePt t="248915" x="9620250" y="5581650"/>
          <p14:tracePt t="248932" x="9601200" y="5586413"/>
          <p14:tracePt t="248949" x="9591675" y="5595938"/>
          <p14:tracePt t="248965" x="9577388" y="5600700"/>
          <p14:tracePt t="248982" x="9525000" y="5624513"/>
          <p14:tracePt t="248999" x="9501188" y="5638800"/>
          <p14:tracePt t="249016" x="9434513" y="5676900"/>
          <p14:tracePt t="249032" x="9405938" y="5700713"/>
          <p14:tracePt t="249049" x="9358313" y="5772150"/>
          <p14:tracePt t="249066" x="9334500" y="5819775"/>
          <p14:tracePt t="249082" x="9320213" y="5900738"/>
          <p14:tracePt t="249099" x="9320213" y="5934075"/>
          <p14:tracePt t="249116" x="9339263" y="5986463"/>
          <p14:tracePt t="249132" x="9348788" y="6005513"/>
          <p14:tracePt t="249149" x="9372600" y="6038850"/>
          <p14:tracePt t="249166" x="9386888" y="6053138"/>
          <p14:tracePt t="249182" x="9415463" y="6072188"/>
          <p14:tracePt t="249199" x="9424988" y="6072188"/>
          <p14:tracePt t="249216" x="9439275" y="6076950"/>
          <p14:tracePt t="249596" x="9444038" y="6072188"/>
          <p14:tracePt t="249598" x="9448800" y="6067425"/>
          <p14:tracePt t="249608" x="9458325" y="6062663"/>
          <p14:tracePt t="249620" x="9467850" y="6048375"/>
          <p14:tracePt t="249641" x="9486900" y="6038850"/>
          <p14:tracePt t="249649" x="9501188" y="6015038"/>
          <p14:tracePt t="249666" x="9553575" y="5948363"/>
          <p14:tracePt t="249683" x="9572625" y="5910263"/>
          <p14:tracePt t="249699" x="9572625" y="5843588"/>
          <p14:tracePt t="249913" x="9572625" y="5857875"/>
          <p14:tracePt t="249923" x="9563100" y="5919788"/>
          <p14:tracePt t="249934" x="9558338" y="5924550"/>
          <p14:tracePt t="249950" x="9548813" y="5924550"/>
          <p14:tracePt t="249966" x="9548813" y="5919788"/>
          <p14:tracePt t="249983" x="9563100" y="5876925"/>
          <p14:tracePt t="250000" x="9586913" y="5834063"/>
          <p14:tracePt t="250016" x="9653588" y="5729288"/>
          <p14:tracePt t="250033" x="9682163" y="5681663"/>
          <p14:tracePt t="250050" x="9753600" y="5591175"/>
          <p14:tracePt t="250066" x="9796463" y="5538788"/>
          <p14:tracePt t="250083" x="9906000" y="5410200"/>
          <p14:tracePt t="250100" x="9948863" y="5353050"/>
          <p14:tracePt t="250116" x="10125075" y="5148263"/>
          <p14:tracePt t="250133" x="10225088" y="5048250"/>
          <p14:tracePt t="250150" x="10334625" y="4919663"/>
          <p14:tracePt t="250166" x="10358438" y="4895850"/>
          <p14:tracePt t="250183" x="10382250" y="4876800"/>
          <p14:tracePt t="250200" x="10387013" y="4872038"/>
          <p14:tracePt t="250216" x="10396538" y="4867275"/>
          <p14:tracePt t="250233" x="10401300" y="4867275"/>
          <p14:tracePt t="250305" x="10396538" y="4876800"/>
          <p14:tracePt t="250317" x="10396538" y="4881563"/>
          <p14:tracePt t="250328" x="10391775" y="4891088"/>
          <p14:tracePt t="250350" x="10387013" y="4895850"/>
          <p14:tracePt t="250352" x="10382250" y="4900613"/>
          <p14:tracePt t="250367" x="10372725" y="4910138"/>
          <p14:tracePt t="250383" x="10367963" y="4919663"/>
          <p14:tracePt t="250400" x="10329863" y="4948238"/>
          <p14:tracePt t="250417" x="10287000" y="4981575"/>
          <p14:tracePt t="250433" x="10234613" y="5014913"/>
          <p14:tracePt t="250450" x="10134600" y="5057775"/>
          <p14:tracePt t="250467" x="10039350" y="5091113"/>
          <p14:tracePt t="250483" x="10006013" y="5100638"/>
          <p14:tracePt t="250500" x="9934575" y="5110163"/>
          <p14:tracePt t="250517" x="9886950" y="5110163"/>
          <p14:tracePt t="250533" x="9767888" y="5081588"/>
          <p14:tracePt t="250550" x="9710738" y="5057775"/>
          <p14:tracePt t="250567" x="9544050" y="4933950"/>
          <p14:tracePt t="250583" x="9444038" y="4838700"/>
          <p14:tracePt t="250586" x="9344025" y="4724400"/>
          <p14:tracePt t="250600" x="9244013" y="4595813"/>
          <p14:tracePt t="250617" x="9163050" y="4452938"/>
          <p14:tracePt t="250634" x="9048750" y="4152900"/>
          <p14:tracePt t="250650" x="9015413" y="4010025"/>
          <p14:tracePt t="250667" x="8991600" y="3729038"/>
          <p14:tracePt t="250684" x="8991600" y="3614738"/>
          <p14:tracePt t="250700" x="9024938" y="3438525"/>
          <p14:tracePt t="250717" x="9058275" y="3357563"/>
          <p14:tracePt t="250734" x="9129713" y="3238500"/>
          <p14:tracePt t="250750" x="9172575" y="3186113"/>
          <p14:tracePt t="250767" x="9263063" y="3071813"/>
          <p14:tracePt t="250784" x="9301163" y="3024188"/>
          <p14:tracePt t="250800" x="9367838" y="2943225"/>
          <p14:tracePt t="250817" x="9396413" y="2905125"/>
          <p14:tracePt t="250834" x="9463088" y="2852738"/>
          <p14:tracePt t="250850" x="9510713" y="2824163"/>
          <p14:tracePt t="250867" x="9563100" y="2805113"/>
          <p14:tracePt t="250884" x="9686925" y="2767013"/>
          <p14:tracePt t="250900" x="9786938" y="2747963"/>
          <p14:tracePt t="250917" x="10106025" y="2724150"/>
          <p14:tracePt t="250934" x="10272713" y="2724150"/>
          <p14:tracePt t="250950" x="10548938" y="2733675"/>
          <p14:tracePt t="250967" x="10663238" y="2747963"/>
          <p14:tracePt t="250984" x="10801350" y="2762250"/>
          <p14:tracePt t="251000" x="10834688" y="2762250"/>
          <p14:tracePt t="251017" x="10858500" y="2771775"/>
          <p14:tracePt t="251034" x="10868025" y="2776538"/>
          <p14:tracePt t="251050" x="10901363" y="2795588"/>
          <p14:tracePt t="251067" x="10929938" y="2814638"/>
          <p14:tracePt t="251084" x="10982325" y="2862263"/>
          <p14:tracePt t="251100" x="11010900" y="2890838"/>
          <p14:tracePt t="251117" x="11072813" y="2967038"/>
          <p14:tracePt t="251134" x="11101388" y="3005138"/>
          <p14:tracePt t="251151" x="11149013" y="3071813"/>
          <p14:tracePt t="251167" x="11168063" y="3114675"/>
          <p14:tracePt t="251184" x="11215688" y="3214688"/>
          <p14:tracePt t="251201" x="11239500" y="3271838"/>
          <p14:tracePt t="251217" x="11287125" y="3414713"/>
          <p14:tracePt t="251234" x="11306175" y="3505200"/>
          <p14:tracePt t="251251" x="11329988" y="3686175"/>
          <p14:tracePt t="251267" x="11344275" y="3771900"/>
          <p14:tracePt t="251284" x="11349038" y="3900488"/>
          <p14:tracePt t="251301" x="11339513" y="3971925"/>
          <p14:tracePt t="251317" x="11306175" y="4157663"/>
          <p14:tracePt t="251334" x="11291888" y="4252913"/>
          <p14:tracePt t="251351" x="11277600" y="4367213"/>
          <p14:tracePt t="251367" x="11234738" y="4614863"/>
          <p14:tracePt t="251384" x="11210925" y="4738688"/>
          <p14:tracePt t="251401" x="11168063" y="5005388"/>
          <p14:tracePt t="251417" x="11134725" y="5143500"/>
          <p14:tracePt t="251434" x="11077575" y="5410200"/>
          <p14:tracePt t="251451" x="11029950" y="5519738"/>
          <p14:tracePt t="251468" x="10939463" y="5662613"/>
          <p14:tracePt t="251484" x="10891838" y="5705475"/>
          <p14:tracePt t="251501" x="10758488" y="5781675"/>
          <p14:tracePt t="251518" x="10677525" y="5810250"/>
          <p14:tracePt t="251534" x="10539413" y="5838825"/>
          <p14:tracePt t="251551" x="10482263" y="5843588"/>
          <p14:tracePt t="251568" x="10353675" y="5848350"/>
          <p14:tracePt t="251584" x="10291763" y="5848350"/>
          <p14:tracePt t="251601" x="10158413" y="5838825"/>
          <p14:tracePt t="251618" x="10096500" y="5829300"/>
          <p14:tracePt t="251634" x="9967913" y="5795963"/>
          <p14:tracePt t="251651" x="9910763" y="5781675"/>
          <p14:tracePt t="251668" x="9815513" y="5738813"/>
          <p14:tracePt t="251684" x="9767888" y="5710238"/>
          <p14:tracePt t="251701" x="9672638" y="5643563"/>
          <p14:tracePt t="251718" x="9639300" y="5595938"/>
          <p14:tracePt t="251734" x="9567863" y="5486400"/>
          <p14:tracePt t="251751" x="9534525" y="5424488"/>
          <p14:tracePt t="251768" x="9458325" y="5267325"/>
          <p14:tracePt t="251784" x="9424988" y="5186363"/>
          <p14:tracePt t="251801" x="9377363" y="5014913"/>
          <p14:tracePt t="251818" x="9358313" y="4929188"/>
          <p14:tracePt t="251835" x="9339263" y="4838700"/>
          <p14:tracePt t="251851" x="9334500" y="4686300"/>
          <p14:tracePt t="251868" x="9348788" y="4624388"/>
          <p14:tracePt t="251885" x="9396413" y="4505325"/>
          <p14:tracePt t="251901" x="9424988" y="4443413"/>
          <p14:tracePt t="251918" x="9472613" y="4343400"/>
          <p14:tracePt t="251935" x="9501188" y="4300538"/>
          <p14:tracePt t="251951" x="9563100" y="4219575"/>
          <p14:tracePt t="251968" x="9601200" y="4191000"/>
          <p14:tracePt t="251985" x="9677400" y="4114800"/>
          <p14:tracePt t="252001" x="9725025" y="4071938"/>
          <p14:tracePt t="252018" x="9829800" y="3986213"/>
          <p14:tracePt t="252035" x="9882188" y="3948113"/>
          <p14:tracePt t="252051" x="9977438" y="3886200"/>
          <p14:tracePt t="252068" x="10010775" y="3857625"/>
          <p14:tracePt t="252085" x="10091738" y="3810000"/>
          <p14:tracePt t="252101" x="10139363" y="3776663"/>
          <p14:tracePt t="252118" x="10234613" y="3724275"/>
          <p14:tracePt t="252135" x="10272713" y="3705225"/>
          <p14:tracePt t="252151" x="10348913" y="3681413"/>
          <p14:tracePt t="252168" x="10382250" y="3671888"/>
          <p14:tracePt t="252185" x="10467975" y="3662363"/>
          <p14:tracePt t="252201" x="10515600" y="3662363"/>
          <p14:tracePt t="252218" x="10620375" y="3676650"/>
          <p14:tracePt t="252235" x="10691813" y="3690938"/>
          <p14:tracePt t="252251" x="10848975" y="3743325"/>
          <p14:tracePt t="252268" x="10910888" y="3762375"/>
          <p14:tracePt t="252285" x="11029950" y="3824288"/>
          <p14:tracePt t="252301" x="11072813" y="3852863"/>
          <p14:tracePt t="252318" x="11101388" y="3881438"/>
          <p14:tracePt t="252335" x="11163300" y="3948113"/>
          <p14:tracePt t="252352" x="11191875" y="3990975"/>
          <p14:tracePt t="252368" x="11253788" y="4086225"/>
          <p14:tracePt t="252385" x="11282363" y="4138613"/>
          <p14:tracePt t="252402" x="11315700" y="4229100"/>
          <p14:tracePt t="252418" x="11329988" y="4276725"/>
          <p14:tracePt t="252435" x="11334750" y="4371975"/>
          <p14:tracePt t="252452" x="11334750" y="4429125"/>
          <p14:tracePt t="252468" x="11320463" y="4543425"/>
          <p14:tracePt t="252485" x="11310938" y="4605338"/>
          <p14:tracePt t="252502" x="11277600" y="4729163"/>
          <p14:tracePt t="252518" x="11253788" y="4786313"/>
          <p14:tracePt t="252535" x="11168063" y="4924425"/>
          <p14:tracePt t="252552" x="11106150" y="5005388"/>
          <p14:tracePt t="252568" x="10963275" y="5172075"/>
          <p14:tracePt t="252585" x="10863263" y="5262563"/>
          <p14:tracePt t="252602" x="10663238" y="5419725"/>
          <p14:tracePt t="252618" x="10534650" y="5500688"/>
          <p14:tracePt t="252635" x="10291763" y="5638800"/>
          <p14:tracePt t="252652" x="10229850" y="5681663"/>
          <p14:tracePt t="252668" x="10063163" y="5781675"/>
          <p14:tracePt t="252685" x="10010775" y="5810250"/>
          <p14:tracePt t="252702" x="9915525" y="5857875"/>
          <p14:tracePt t="252719" x="9882188" y="5867400"/>
          <p14:tracePt t="252735" x="9834563" y="5881688"/>
          <p14:tracePt t="252752" x="9820275" y="5886450"/>
          <p14:tracePt t="252769" x="9805988" y="5891213"/>
          <p14:tracePt t="252785" x="9801225" y="5891213"/>
          <p14:tracePt t="252802" x="9791700" y="5895975"/>
          <p14:tracePt t="252847" x="9791700" y="5891213"/>
          <p14:tracePt t="252885" x="9786938" y="5848350"/>
          <p14:tracePt t="252902" x="9772650" y="5819775"/>
          <p14:tracePt t="253176" x="9725025" y="5819775"/>
          <p14:tracePt t="253186" x="9467850" y="5791200"/>
          <p14:tracePt t="253202" x="9277350" y="5791200"/>
          <p14:tracePt t="253219" x="8677275" y="5815013"/>
          <p14:tracePt t="253236" x="8301038" y="5843588"/>
          <p14:tracePt t="253252" x="7534275" y="5938838"/>
          <p14:tracePt t="253269" x="7053263" y="5991225"/>
          <p14:tracePt t="253286" x="6534150" y="6043613"/>
          <p14:tracePt t="253302" x="5629275" y="6105525"/>
          <p14:tracePt t="253319" x="5100638" y="6129338"/>
          <p14:tracePt t="253336" x="4143375" y="6162675"/>
          <p14:tracePt t="253352" x="3629025" y="6172200"/>
          <p14:tracePt t="253369" x="2728913" y="6191250"/>
          <p14:tracePt t="253386" x="2452688" y="6210300"/>
          <p14:tracePt t="253402" x="1952625" y="6267450"/>
          <p14:tracePt t="253419" x="1852613" y="6286500"/>
          <p14:tracePt t="253436" x="1714500" y="6315075"/>
          <p14:tracePt t="253452" x="1685925" y="6319838"/>
          <p14:tracePt t="253469" x="1662113" y="6319838"/>
          <p14:tracePt t="253486" x="1657350" y="6319838"/>
          <p14:tracePt t="253502" x="1638300" y="6305550"/>
          <p14:tracePt t="253519" x="1619250" y="6291263"/>
          <p14:tracePt t="253536" x="1543050" y="6248400"/>
          <p14:tracePt t="253553" x="1452563" y="6205538"/>
          <p14:tracePt t="253569" x="1123950" y="6067425"/>
          <p14:tracePt t="253586" x="962025" y="6000750"/>
          <p14:tracePt t="253603" x="809625" y="5924550"/>
          <p14:tracePt t="253619" x="795338" y="5915025"/>
          <p14:tracePt t="253636" x="790575" y="5910263"/>
          <p14:tracePt t="253653" x="800100" y="5905500"/>
          <p14:tracePt t="253669" x="885825" y="5867400"/>
          <p14:tracePt t="253686" x="938213" y="5843588"/>
          <p14:tracePt t="253703" x="1028700" y="5810250"/>
          <p14:tracePt t="253719" x="1066800" y="5791200"/>
          <p14:tracePt t="253736" x="1162050" y="5743575"/>
          <p14:tracePt t="253753" x="1214438" y="5715000"/>
          <p14:tracePt t="253769" x="1266825" y="5681663"/>
          <p14:tracePt t="253786" x="1366838" y="5643563"/>
          <p14:tracePt t="253803" x="1385888" y="5634038"/>
          <p14:tracePt t="253819" x="1395413" y="5629275"/>
          <p14:tracePt t="253849" x="1390650" y="5629275"/>
          <p14:tracePt t="253871" x="1385888" y="5629275"/>
          <p14:tracePt t="253894" x="1381125" y="5629275"/>
          <p14:tracePt t="253916" x="1376363" y="5629275"/>
          <p14:tracePt t="253928" x="1371600" y="5634038"/>
          <p14:tracePt t="253950" x="1366838" y="5638800"/>
          <p14:tracePt t="254381" x="1381125" y="5638800"/>
          <p14:tracePt t="254390" x="1428750" y="5634038"/>
          <p14:tracePt t="254401" x="1495425" y="5634038"/>
          <p14:tracePt t="254413" x="1557338" y="5634038"/>
          <p14:tracePt t="254424" x="1657350" y="5643563"/>
          <p14:tracePt t="254437" x="1785938" y="5648325"/>
          <p14:tracePt t="254454" x="1924050" y="5667375"/>
          <p14:tracePt t="254470" x="2162175" y="5681663"/>
          <p14:tracePt t="254487" x="2243138" y="5686425"/>
          <p14:tracePt t="254504" x="2395538" y="5691188"/>
          <p14:tracePt t="254520" x="2457450" y="5691188"/>
          <p14:tracePt t="254537" x="2566988" y="5681663"/>
          <p14:tracePt t="254554" x="2619375" y="5676900"/>
          <p14:tracePt t="254570" x="2714625" y="5667375"/>
          <p14:tracePt t="254587" x="2743200" y="5667375"/>
          <p14:tracePt t="254604" x="2757488" y="5667375"/>
          <p14:tracePt t="254638" x="2757488" y="5662613"/>
          <p14:tracePt t="254694" x="2762250" y="5662613"/>
          <p14:tracePt t="254706" x="2771775" y="5657850"/>
          <p14:tracePt t="254716" x="2781300" y="5657850"/>
          <p14:tracePt t="254727" x="2786063" y="5657850"/>
          <p14:tracePt t="254795" x="2781300" y="5657850"/>
          <p14:tracePt t="254829" x="2776538" y="5657850"/>
          <p14:tracePt t="254863" x="2771775" y="5657850"/>
          <p14:tracePt t="255009" x="2767013" y="5657850"/>
          <p14:tracePt t="255258" x="2776538" y="5657850"/>
          <p14:tracePt t="255268" x="2781300" y="5657850"/>
          <p14:tracePt t="255279" x="2790825" y="5657850"/>
          <p14:tracePt t="255290" x="2809875" y="5662613"/>
          <p14:tracePt t="255304" x="2847975" y="5667375"/>
          <p14:tracePt t="255321" x="2900363" y="5672138"/>
          <p14:tracePt t="255338" x="3048000" y="5672138"/>
          <p14:tracePt t="255354" x="3167063" y="5662613"/>
          <p14:tracePt t="255371" x="3409950" y="5648325"/>
          <p14:tracePt t="255388" x="3476625" y="5643563"/>
          <p14:tracePt t="255404" x="3609975" y="5643563"/>
          <p14:tracePt t="255421" x="3657600" y="5643563"/>
          <p14:tracePt t="255438" x="3709988" y="5653088"/>
          <p14:tracePt t="255454" x="3719513" y="5653088"/>
          <p14:tracePt t="255471" x="3733800" y="5653088"/>
          <p14:tracePt t="255504" x="3743325" y="5653088"/>
          <p14:tracePt t="255521" x="3748088" y="5653088"/>
          <p14:tracePt t="255538" x="3752850" y="5653088"/>
          <p14:tracePt t="255555" x="3757613" y="5657850"/>
          <p14:tracePt t="255573" x="3762375" y="5657850"/>
          <p14:tracePt t="256393" x="3762375" y="5662613"/>
          <p14:tracePt t="259802" x="3762375" y="5672138"/>
          <p14:tracePt t="259813" x="3748088" y="5705475"/>
          <p14:tracePt t="259825" x="3738563" y="5729288"/>
          <p14:tracePt t="259841" x="3729038" y="5753100"/>
          <p14:tracePt t="259858" x="3719513" y="5805488"/>
          <p14:tracePt t="259875" x="3719513" y="5819775"/>
          <p14:tracePt t="259891" x="3724275" y="5853113"/>
          <p14:tracePt t="259908" x="3729038" y="5867400"/>
          <p14:tracePt t="259941" x="3729038" y="5872163"/>
          <p14:tracePt t="259958" x="3733800" y="5872163"/>
          <p14:tracePt t="259982" x="3738563" y="5876925"/>
          <p14:tracePt t="262812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제</a:t>
            </a:r>
            <a:r>
              <a:rPr lang="en-US" altLang="ko-KR" dirty="0"/>
              <a:t>1</a:t>
            </a:r>
            <a:r>
              <a:rPr lang="ko-KR" altLang="en-US" dirty="0"/>
              <a:t>장 경제학과 심리학의 만남 </a:t>
            </a:r>
            <a:r>
              <a:rPr lang="en-US" altLang="ko-KR" dirty="0"/>
              <a:t>(1-48)</a:t>
            </a:r>
            <a:br>
              <a:rPr lang="en-US" altLang="ko-KR" dirty="0"/>
            </a:br>
            <a:r>
              <a:rPr lang="ko-KR" altLang="en-US" sz="2000" dirty="0"/>
              <a:t>행동경제학의 탄생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81193" y="2180496"/>
            <a:ext cx="7660440" cy="3678303"/>
          </a:xfrm>
        </p:spPr>
        <p:txBody>
          <a:bodyPr/>
          <a:lstStyle/>
          <a:p>
            <a:r>
              <a:rPr lang="ko-KR" altLang="en-US" dirty="0"/>
              <a:t>실험경제학과의 차이</a:t>
            </a:r>
            <a:endParaRPr lang="en-US" altLang="ko-KR" dirty="0"/>
          </a:p>
          <a:p>
            <a:r>
              <a:rPr lang="ko-KR" altLang="en-US" dirty="0"/>
              <a:t>실험경제학은 </a:t>
            </a:r>
            <a:r>
              <a:rPr lang="ko-KR" altLang="en-US" b="1" dirty="0" err="1"/>
              <a:t>연구방법론</a:t>
            </a:r>
            <a:endParaRPr lang="en-US" altLang="ko-KR" b="1" dirty="0"/>
          </a:p>
          <a:p>
            <a:r>
              <a:rPr lang="ko-KR" altLang="en-US" dirty="0"/>
              <a:t>이론은 실험을 통해 검증 함</a:t>
            </a:r>
            <a:endParaRPr lang="en-US" altLang="ko-KR" dirty="0"/>
          </a:p>
          <a:p>
            <a:r>
              <a:rPr lang="ko-KR" altLang="en-US" dirty="0"/>
              <a:t>행동경제학도 실험적 방법 다양하게 이용</a:t>
            </a:r>
            <a:r>
              <a:rPr lang="en-US" altLang="ko-KR" dirty="0"/>
              <a:t>, </a:t>
            </a:r>
            <a:r>
              <a:rPr lang="ko-KR" altLang="en-US" dirty="0"/>
              <a:t>하지만 실험은 행동경제학의 방법론 중 하나일 뿐임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따라서</a:t>
            </a:r>
            <a:r>
              <a:rPr lang="en-US" altLang="ko-KR" dirty="0"/>
              <a:t>, </a:t>
            </a:r>
            <a:r>
              <a:rPr lang="ko-KR" altLang="en-US" dirty="0"/>
              <a:t>행동경제학과 실험경제학은 </a:t>
            </a:r>
            <a:r>
              <a:rPr lang="ko-KR" altLang="en-US" b="1" dirty="0"/>
              <a:t>별개의 것</a:t>
            </a:r>
            <a:r>
              <a:rPr lang="en-US" altLang="ko-KR" dirty="0"/>
              <a:t>(</a:t>
            </a:r>
            <a:r>
              <a:rPr lang="ko-KR" altLang="en-US" dirty="0"/>
              <a:t>이나 교집합 있음</a:t>
            </a:r>
            <a:r>
              <a:rPr lang="en-US" altLang="ko-KR" dirty="0"/>
              <a:t>).</a:t>
            </a:r>
          </a:p>
          <a:p>
            <a:r>
              <a:rPr lang="ko-KR" altLang="en-US" dirty="0"/>
              <a:t>송양훈 교수의 견해</a:t>
            </a:r>
            <a:r>
              <a:rPr lang="en-US" altLang="ko-KR" dirty="0"/>
              <a:t>: </a:t>
            </a:r>
            <a:r>
              <a:rPr lang="ko-KR" altLang="en-US" dirty="0"/>
              <a:t>하지만</a:t>
            </a:r>
            <a:r>
              <a:rPr lang="en-US" altLang="ko-KR" dirty="0"/>
              <a:t>… </a:t>
            </a:r>
            <a:r>
              <a:rPr lang="ko-KR" altLang="en-US" dirty="0"/>
              <a:t>실험실 또는 세팅에서 의사결정이 실제 상황에서의 의사결정을 잘 반영할까</a:t>
            </a:r>
            <a:r>
              <a:rPr lang="en-US" altLang="ko-KR" dirty="0"/>
              <a:t>? (</a:t>
            </a:r>
            <a:r>
              <a:rPr lang="ko-KR" altLang="en-US" dirty="0"/>
              <a:t>다른 연구 들에서 그렇다고 하나</a:t>
            </a:r>
            <a:r>
              <a:rPr lang="en-US" altLang="ko-KR" dirty="0"/>
              <a:t>…)</a:t>
            </a:r>
          </a:p>
          <a:p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633" y="2614690"/>
            <a:ext cx="3505200" cy="1304925"/>
          </a:xfrm>
          <a:prstGeom prst="rect">
            <a:avLst/>
          </a:prstGeom>
        </p:spPr>
      </p:pic>
      <p:pic>
        <p:nvPicPr>
          <p:cNvPr id="5" name="오디오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4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874"/>
    </mc:Choice>
    <mc:Fallback xmlns="">
      <p:transition spd="slow" advTm="196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435" x="5434013" y="3795713"/>
          <p14:tracePt t="22352" x="5410200" y="3786188"/>
          <p14:tracePt t="22362" x="5353050" y="3743325"/>
          <p14:tracePt t="22378" x="5314950" y="3709988"/>
          <p14:tracePt t="22395" x="5229225" y="3648075"/>
          <p14:tracePt t="22411" x="5176838" y="3614738"/>
          <p14:tracePt t="22428" x="5124450" y="3590925"/>
          <p14:tracePt t="22445" x="5038725" y="3548063"/>
          <p14:tracePt t="22461" x="4995863" y="3533775"/>
          <p14:tracePt t="22478" x="4924425" y="3509963"/>
          <p14:tracePt t="22495" x="4886325" y="3500438"/>
          <p14:tracePt t="22511" x="4748213" y="3476625"/>
          <p14:tracePt t="22528" x="4638675" y="3462338"/>
          <p14:tracePt t="22545" x="4443413" y="3438525"/>
          <p14:tracePt t="22561" x="4348163" y="3424238"/>
          <p14:tracePt t="22578" x="4219575" y="3409950"/>
          <p14:tracePt t="22595" x="4162425" y="3400425"/>
          <p14:tracePt t="22612" x="4071938" y="3376613"/>
          <p14:tracePt t="22628" x="4029075" y="3362325"/>
          <p14:tracePt t="22645" x="3943350" y="3338513"/>
          <p14:tracePt t="22662" x="3881438" y="3324225"/>
          <p14:tracePt t="22678" x="3771900" y="3290888"/>
          <p14:tracePt t="22695" x="3714750" y="3281363"/>
          <p14:tracePt t="22712" x="3643313" y="3276600"/>
          <p14:tracePt t="22728" x="3629025" y="3276600"/>
          <p14:tracePt t="22745" x="3614738" y="3276600"/>
          <p14:tracePt t="22762" x="3605213" y="3276600"/>
          <p14:tracePt t="22778" x="3600450" y="3276600"/>
          <p14:tracePt t="22845" x="3595688" y="3276600"/>
          <p14:tracePt t="22858" x="3590925" y="3276600"/>
          <p14:tracePt t="22869" x="3576638" y="3276600"/>
          <p14:tracePt t="22879" x="3557588" y="3276600"/>
          <p14:tracePt t="22895" x="3529013" y="3271838"/>
          <p14:tracePt t="22912" x="3495675" y="3267075"/>
          <p14:tracePt t="22928" x="3419475" y="3248025"/>
          <p14:tracePt t="22945" x="3386138" y="3238500"/>
          <p14:tracePt t="22962" x="3328988" y="3224213"/>
          <p14:tracePt t="22979" x="3324225" y="3224213"/>
          <p14:tracePt t="22995" x="3319463" y="3224213"/>
          <p14:tracePt t="23049" x="3314700" y="3219450"/>
          <p14:tracePt t="23060" x="3309938" y="3214688"/>
          <p14:tracePt t="23072" x="3305175" y="3214688"/>
          <p14:tracePt t="23083" x="3295650" y="3214688"/>
          <p14:tracePt t="23095" x="3295650" y="3209925"/>
          <p14:tracePt t="23112" x="3290888" y="3209925"/>
          <p14:tracePt t="38823" x="3324225" y="3214688"/>
          <p14:tracePt t="38832" x="3395663" y="3233738"/>
          <p14:tracePt t="38844" x="3462338" y="3243263"/>
          <p14:tracePt t="38856" x="3519488" y="3252788"/>
          <p14:tracePt t="38867" x="3576638" y="3257550"/>
          <p14:tracePt t="38877" x="3662363" y="3257550"/>
          <p14:tracePt t="38891" x="3819525" y="3252788"/>
          <p14:tracePt t="38908" x="4067175" y="3248025"/>
          <p14:tracePt t="38925" x="4686300" y="3271838"/>
          <p14:tracePt t="38942" x="5105400" y="3324225"/>
          <p14:tracePt t="38958" x="5972175" y="3481388"/>
          <p14:tracePt t="38975" x="6415088" y="3552825"/>
          <p14:tracePt t="38992" x="7200900" y="3667125"/>
          <p14:tracePt t="39009" x="7629525" y="3719513"/>
          <p14:tracePt t="39025" x="8329613" y="3762375"/>
          <p14:tracePt t="39042" x="8677275" y="3757613"/>
          <p14:tracePt t="39058" x="9220200" y="3690938"/>
          <p14:tracePt t="39075" x="9496425" y="3643313"/>
          <p14:tracePt t="39092" x="10001250" y="3557588"/>
          <p14:tracePt t="39108" x="10153650" y="3533775"/>
          <p14:tracePt t="39125" x="10420350" y="3509963"/>
          <p14:tracePt t="39142" x="10472738" y="3505200"/>
          <p14:tracePt t="39158" x="10496550" y="3500438"/>
          <p14:tracePt t="39175" x="10501313" y="3495675"/>
          <p14:tracePt t="39192" x="10529888" y="3490913"/>
          <p14:tracePt t="39208" x="10544175" y="3486150"/>
          <p14:tracePt t="39225" x="10563225" y="3486150"/>
          <p14:tracePt t="39242" x="10601325" y="3490913"/>
          <p14:tracePt t="39258" x="10625138" y="3495675"/>
          <p14:tracePt t="39275" x="10672763" y="3505200"/>
          <p14:tracePt t="39292" x="10691813" y="3509963"/>
          <p14:tracePt t="39309" x="10710863" y="3514725"/>
          <p14:tracePt t="39362" x="10710863" y="3519488"/>
          <p14:tracePt t="39373" x="10710863" y="3524250"/>
          <p14:tracePt t="39429" x="10710863" y="3529013"/>
          <p14:tracePt t="39452" x="10710863" y="3533775"/>
          <p14:tracePt t="39554" x="10710863" y="3538538"/>
          <p14:tracePt t="39565" x="10710863" y="3543300"/>
          <p14:tracePt t="39587" x="10710863" y="3548063"/>
          <p14:tracePt t="39610" x="10710863" y="3552825"/>
          <p14:tracePt t="39621" x="10706100" y="3552825"/>
          <p14:tracePt t="39632" x="10701338" y="3557588"/>
          <p14:tracePt t="39643" x="10701338" y="3562350"/>
          <p14:tracePt t="39659" x="10696575" y="3562350"/>
          <p14:tracePt t="39676" x="10687050" y="3571875"/>
          <p14:tracePt t="39692" x="10672763" y="3581400"/>
          <p14:tracePt t="39709" x="10644188" y="3595688"/>
          <p14:tracePt t="39726" x="10615613" y="3605213"/>
          <p14:tracePt t="39742" x="10587038" y="3614738"/>
          <p14:tracePt t="39759" x="10548938" y="3619500"/>
          <p14:tracePt t="39776" x="10534650" y="3624263"/>
          <p14:tracePt t="39792" x="10515600" y="3633788"/>
          <p14:tracePt t="39809" x="10506075" y="3633788"/>
          <p14:tracePt t="39826" x="10467975" y="3643313"/>
          <p14:tracePt t="39842" x="10444163" y="3648075"/>
          <p14:tracePt t="39859" x="10387013" y="3648075"/>
          <p14:tracePt t="39876" x="10348913" y="3648075"/>
          <p14:tracePt t="39893" x="10253663" y="3629025"/>
          <p14:tracePt t="39909" x="10210800" y="3609975"/>
          <p14:tracePt t="39926" x="10110788" y="3576638"/>
          <p14:tracePt t="39943" x="10072688" y="3557588"/>
          <p14:tracePt t="39959" x="10006013" y="3514725"/>
          <p14:tracePt t="39976" x="9977438" y="3495675"/>
          <p14:tracePt t="39993" x="9934575" y="3462338"/>
          <p14:tracePt t="40010" x="9906000" y="3443288"/>
          <p14:tracePt t="40026" x="9858375" y="3395663"/>
          <p14:tracePt t="40043" x="9825038" y="3357563"/>
          <p14:tracePt t="40059" x="9767888" y="3286125"/>
          <p14:tracePt t="40093" x="9663113" y="3176588"/>
          <p14:tracePt t="40109" x="9634538" y="3133725"/>
          <p14:tracePt t="40126" x="9586913" y="3038475"/>
          <p14:tracePt t="40143" x="9577388" y="3005138"/>
          <p14:tracePt t="40159" x="9558338" y="2952750"/>
          <p14:tracePt t="40176" x="9548813" y="2928938"/>
          <p14:tracePt t="40193" x="9534525" y="2909888"/>
          <p14:tracePt t="40209" x="9515475" y="2871788"/>
          <p14:tracePt t="40226" x="9505950" y="2852738"/>
          <p14:tracePt t="40243" x="9491663" y="2833688"/>
          <p14:tracePt t="40260" x="9486900" y="2819400"/>
          <p14:tracePt t="40276" x="9482138" y="2790825"/>
          <p14:tracePt t="40293" x="9472613" y="2771775"/>
          <p14:tracePt t="40309" x="9458325" y="2728913"/>
          <p14:tracePt t="40326" x="9444038" y="2714625"/>
          <p14:tracePt t="40343" x="9429750" y="2695575"/>
          <p14:tracePt t="40360" x="9424988" y="2690813"/>
          <p14:tracePt t="40376" x="9424988" y="2686050"/>
          <p14:tracePt t="40393" x="9424988" y="2681288"/>
          <p14:tracePt t="40757" x="9420225" y="2686050"/>
          <p14:tracePt t="40768" x="9410700" y="2695575"/>
          <p14:tracePt t="40779" x="9405938" y="2700338"/>
          <p14:tracePt t="40790" x="9401175" y="2709863"/>
          <p14:tracePt t="40802" x="9391650" y="2719388"/>
          <p14:tracePt t="40813" x="9386888" y="2733675"/>
          <p14:tracePt t="40826" x="9386888" y="2747963"/>
          <p14:tracePt t="40843" x="9382125" y="2762250"/>
          <p14:tracePt t="40860" x="9367838" y="2790825"/>
          <p14:tracePt t="40877" x="9363075" y="2809875"/>
          <p14:tracePt t="40893" x="9339263" y="2857500"/>
          <p14:tracePt t="40910" x="9324975" y="2886075"/>
          <p14:tracePt t="40927" x="9301163" y="2943225"/>
          <p14:tracePt t="40943" x="9291638" y="2976563"/>
          <p14:tracePt t="40960" x="9286875" y="3052763"/>
          <p14:tracePt t="40977" x="9291638" y="3090863"/>
          <p14:tracePt t="40993" x="9305925" y="3171825"/>
          <p14:tracePt t="41010" x="9310688" y="3209925"/>
          <p14:tracePt t="41027" x="9310688" y="3286125"/>
          <p14:tracePt t="41043" x="9305925" y="3319463"/>
          <p14:tracePt t="41060" x="9296400" y="3371850"/>
          <p14:tracePt t="41077" x="9291638" y="3390900"/>
          <p14:tracePt t="41093" x="9286875" y="3433763"/>
          <p14:tracePt t="41110" x="9286875" y="3448050"/>
          <p14:tracePt t="41127" x="9282113" y="3462338"/>
          <p14:tracePt t="41143" x="9272588" y="3524250"/>
          <p14:tracePt t="41160" x="9267825" y="3562350"/>
          <p14:tracePt t="41177" x="9258300" y="3652838"/>
          <p14:tracePt t="41194" x="9253538" y="3690938"/>
          <p14:tracePt t="41210" x="9244013" y="3748088"/>
          <p14:tracePt t="41227" x="9234488" y="3776663"/>
          <p14:tracePt t="41244" x="9215438" y="3824288"/>
          <p14:tracePt t="41260" x="9210675" y="3843338"/>
          <p14:tracePt t="41277" x="9191625" y="3862388"/>
          <p14:tracePt t="41294" x="9182100" y="3871913"/>
          <p14:tracePt t="41310" x="9177338" y="3881438"/>
          <p14:tracePt t="41344" x="9167813" y="3895725"/>
          <p14:tracePt t="41360" x="9167813" y="3900488"/>
          <p14:tracePt t="41377" x="9158288" y="3914775"/>
          <p14:tracePt t="41394" x="9158288" y="3924300"/>
          <p14:tracePt t="41410" x="9148763" y="3943350"/>
          <p14:tracePt t="41427" x="9148763" y="3948113"/>
          <p14:tracePt t="41466" x="9148763" y="3952875"/>
          <p14:tracePt t="41478" x="9148763" y="3957638"/>
          <p14:tracePt t="41500" x="9148763" y="3962400"/>
          <p14:tracePt t="41545" x="9153525" y="3962400"/>
          <p14:tracePt t="41567" x="9158288" y="3962400"/>
          <p14:tracePt t="41579" x="9163050" y="3962400"/>
          <p14:tracePt t="41601" x="9167813" y="3962400"/>
          <p14:tracePt t="41613" x="9172575" y="3962400"/>
          <p14:tracePt t="41623" x="9177338" y="3962400"/>
          <p14:tracePt t="41636" x="9186863" y="3967163"/>
          <p14:tracePt t="41647" x="9205913" y="3967163"/>
          <p14:tracePt t="41660" x="9234488" y="3971925"/>
          <p14:tracePt t="41677" x="9272588" y="3981450"/>
          <p14:tracePt t="41694" x="9358313" y="3990975"/>
          <p14:tracePt t="41711" x="9401175" y="3995738"/>
          <p14:tracePt t="41727" x="9467850" y="4005263"/>
          <p14:tracePt t="41744" x="9501188" y="4010025"/>
          <p14:tracePt t="41761" x="9563100" y="4019550"/>
          <p14:tracePt t="41777" x="9582150" y="4024313"/>
          <p14:tracePt t="41794" x="9620250" y="4029075"/>
          <p14:tracePt t="41811" x="9639300" y="4029075"/>
          <p14:tracePt t="41827" x="9696450" y="4033838"/>
          <p14:tracePt t="41844" x="9739313" y="4033838"/>
          <p14:tracePt t="41861" x="9853613" y="4043363"/>
          <p14:tracePt t="41877" x="9915525" y="4048125"/>
          <p14:tracePt t="41894" x="10048875" y="4062413"/>
          <p14:tracePt t="41911" x="10101263" y="4067175"/>
          <p14:tracePt t="41927" x="10158413" y="4067175"/>
          <p14:tracePt t="41944" x="10172700" y="4062413"/>
          <p14:tracePt t="41961" x="10186988" y="4057650"/>
          <p14:tracePt t="41977" x="10191750" y="4052888"/>
          <p14:tracePt t="41994" x="10196513" y="4048125"/>
          <p14:tracePt t="42011" x="10206038" y="4043363"/>
          <p14:tracePt t="42028" x="10210800" y="4038600"/>
          <p14:tracePt t="42044" x="10215563" y="4033838"/>
          <p14:tracePt t="42061" x="10215563" y="4014788"/>
          <p14:tracePt t="42077" x="10215563" y="4000500"/>
          <p14:tracePt t="42094" x="10206038" y="3967163"/>
          <p14:tracePt t="42111" x="10196513" y="3938588"/>
          <p14:tracePt t="42128" x="10182225" y="3905250"/>
          <p14:tracePt t="42144" x="10153650" y="3838575"/>
          <p14:tracePt t="42161" x="10139363" y="3795713"/>
          <p14:tracePt t="42178" x="10115550" y="3700463"/>
          <p14:tracePt t="42194" x="10101263" y="3643313"/>
          <p14:tracePt t="42211" x="10077450" y="3543300"/>
          <p14:tracePt t="42228" x="10063163" y="3509963"/>
          <p14:tracePt t="42244" x="10039350" y="3462338"/>
          <p14:tracePt t="42261" x="10034588" y="3448050"/>
          <p14:tracePt t="42278" x="10025063" y="3438525"/>
          <p14:tracePt t="42294" x="10025063" y="3433763"/>
          <p14:tracePt t="42328" x="10025063" y="3429000"/>
          <p14:tracePt t="42422" x="10020300" y="3429000"/>
          <p14:tracePt t="42444" x="10010775" y="3433763"/>
          <p14:tracePt t="42456" x="10006013" y="3433763"/>
          <p14:tracePt t="42467" x="9996488" y="3438525"/>
          <p14:tracePt t="42478" x="9977438" y="3443288"/>
          <p14:tracePt t="42495" x="9948863" y="3448050"/>
          <p14:tracePt t="42511" x="9896475" y="3457575"/>
          <p14:tracePt t="42528" x="9877425" y="3457575"/>
          <p14:tracePt t="42545" x="9848850" y="3467100"/>
          <p14:tracePt t="42561" x="9848850" y="3471863"/>
          <p14:tracePt t="42578" x="9844088" y="3471863"/>
          <p14:tracePt t="42682" x="9844088" y="3467100"/>
          <p14:tracePt t="42692" x="9839325" y="3467100"/>
          <p14:tracePt t="42704" x="9839325" y="3462338"/>
          <p14:tracePt t="42715" x="9834563" y="3462338"/>
          <p14:tracePt t="42728" x="9834563" y="3457575"/>
          <p14:tracePt t="42745" x="9829800" y="3457575"/>
          <p14:tracePt t="42762" x="9829800" y="3452813"/>
          <p14:tracePt t="42793" x="9825038" y="3452813"/>
          <p14:tracePt t="42816" x="9815513" y="3448050"/>
          <p14:tracePt t="42827" x="9810750" y="3448050"/>
          <p14:tracePt t="42838" x="9801225" y="3448050"/>
          <p14:tracePt t="42850" x="9786938" y="3448050"/>
          <p14:tracePt t="42862" x="9772650" y="3448050"/>
          <p14:tracePt t="42878" x="9758363" y="3448050"/>
          <p14:tracePt t="42895" x="9739313" y="3452813"/>
          <p14:tracePt t="43030" x="9744075" y="3452813"/>
          <p14:tracePt t="43041" x="9748838" y="3452813"/>
          <p14:tracePt t="43063" x="9753600" y="3452813"/>
          <p14:tracePt t="43356" x="9748838" y="3452813"/>
          <p14:tracePt t="43615" x="9744075" y="3452813"/>
          <p14:tracePt t="43830" x="9739313" y="3452813"/>
          <p14:tracePt t="43840" x="9739313" y="3443288"/>
          <p14:tracePt t="43851" x="9729788" y="3438525"/>
          <p14:tracePt t="43862" x="9725025" y="3433763"/>
          <p14:tracePt t="43879" x="9720263" y="3424238"/>
          <p14:tracePt t="43896" x="9715500" y="3409950"/>
          <p14:tracePt t="43913" x="9710738" y="3405188"/>
          <p14:tracePt t="43929" x="9705975" y="3390900"/>
          <p14:tracePt t="43946" x="9701213" y="3390900"/>
          <p14:tracePt t="43963" x="9696450" y="3386138"/>
          <p14:tracePt t="43979" x="9691688" y="3381375"/>
          <p14:tracePt t="43996" x="9686925" y="3376613"/>
          <p14:tracePt t="44013" x="9686925" y="3371850"/>
          <p14:tracePt t="44030" x="9672638" y="3362325"/>
          <p14:tracePt t="44046" x="9663113" y="3357563"/>
          <p14:tracePt t="44062" x="9653588" y="3348038"/>
          <p14:tracePt t="44079" x="9629775" y="3343275"/>
          <p14:tracePt t="44096" x="9620250" y="3338513"/>
          <p14:tracePt t="44099" x="9610725" y="3338513"/>
          <p14:tracePt t="44113" x="9601200" y="3333750"/>
          <p14:tracePt t="44129" x="9586913" y="3328988"/>
          <p14:tracePt t="44146" x="9577388" y="3328988"/>
          <p14:tracePt t="44163" x="9567863" y="3328988"/>
          <p14:tracePt t="44179" x="9558338" y="3338513"/>
          <p14:tracePt t="44196" x="9548813" y="3343275"/>
          <p14:tracePt t="44213" x="9539288" y="3348038"/>
          <p14:tracePt t="44229" x="9529763" y="3352800"/>
          <p14:tracePt t="44246" x="9510713" y="3367088"/>
          <p14:tracePt t="44263" x="9496425" y="3371850"/>
          <p14:tracePt t="44279" x="9477375" y="3386138"/>
          <p14:tracePt t="44296" x="9467850" y="3395663"/>
          <p14:tracePt t="44313" x="9453563" y="3405188"/>
          <p14:tracePt t="44330" x="9444038" y="3414713"/>
          <p14:tracePt t="44346" x="9434513" y="3429000"/>
          <p14:tracePt t="44363" x="9429750" y="3433763"/>
          <p14:tracePt t="44380" x="9415463" y="3448050"/>
          <p14:tracePt t="44396" x="9410700" y="3452813"/>
          <p14:tracePt t="44413" x="9401175" y="3467100"/>
          <p14:tracePt t="44430" x="9391650" y="3476625"/>
          <p14:tracePt t="44446" x="9382125" y="3505200"/>
          <p14:tracePt t="44463" x="9377363" y="3519488"/>
          <p14:tracePt t="44480" x="9367838" y="3548063"/>
          <p14:tracePt t="44496" x="9367838" y="3562350"/>
          <p14:tracePt t="44513" x="9363075" y="3576638"/>
          <p14:tracePt t="44530" x="9353550" y="3600450"/>
          <p14:tracePt t="44546" x="9353550" y="3614738"/>
          <p14:tracePt t="44563" x="9344025" y="3643313"/>
          <p14:tracePt t="44580" x="9344025" y="3657600"/>
          <p14:tracePt t="44583" x="9344025" y="3671888"/>
          <p14:tracePt t="44596" x="9348788" y="3686175"/>
          <p14:tracePt t="44613" x="9348788" y="3700463"/>
          <p14:tracePt t="44630" x="9358313" y="3729038"/>
          <p14:tracePt t="44646" x="9363075" y="3743325"/>
          <p14:tracePt t="44663" x="9372600" y="3776663"/>
          <p14:tracePt t="44680" x="9382125" y="3790950"/>
          <p14:tracePt t="44696" x="9405938" y="3824288"/>
          <p14:tracePt t="44713" x="9420225" y="3838575"/>
          <p14:tracePt t="44730" x="9439275" y="3862388"/>
          <p14:tracePt t="44747" x="9448800" y="3871913"/>
          <p14:tracePt t="44763" x="9453563" y="3890963"/>
          <p14:tracePt t="44780" x="9458325" y="3900488"/>
          <p14:tracePt t="44797" x="9477375" y="3919538"/>
          <p14:tracePt t="44813" x="9486900" y="3933825"/>
          <p14:tracePt t="44830" x="9510713" y="3948113"/>
          <p14:tracePt t="44847" x="9529763" y="3952875"/>
          <p14:tracePt t="44863" x="9558338" y="3957638"/>
          <p14:tracePt t="44880" x="9572625" y="3962400"/>
          <p14:tracePt t="44896" x="9591675" y="3967163"/>
          <p14:tracePt t="44913" x="9601200" y="3967163"/>
          <p14:tracePt t="44930" x="9629775" y="3971925"/>
          <p14:tracePt t="44947" x="9653588" y="3971925"/>
          <p14:tracePt t="44963" x="9705975" y="3971925"/>
          <p14:tracePt t="44980" x="9729788" y="3967163"/>
          <p14:tracePt t="44997" x="9763125" y="3957638"/>
          <p14:tracePt t="45013" x="9786938" y="3948113"/>
          <p14:tracePt t="45030" x="9796463" y="3943350"/>
          <p14:tracePt t="45047" x="9829800" y="3929063"/>
          <p14:tracePt t="45063" x="9848850" y="3919538"/>
          <p14:tracePt t="45080" x="9896475" y="3890963"/>
          <p14:tracePt t="45097" x="9910763" y="3871913"/>
          <p14:tracePt t="45113" x="9934575" y="3838575"/>
          <p14:tracePt t="45130" x="9934575" y="3824288"/>
          <p14:tracePt t="45147" x="9944100" y="3795713"/>
          <p14:tracePt t="45163" x="9948863" y="3781425"/>
          <p14:tracePt t="45180" x="9948863" y="3752850"/>
          <p14:tracePt t="45197" x="9948863" y="3738563"/>
          <p14:tracePt t="45213" x="9939338" y="3709988"/>
          <p14:tracePt t="45230" x="9939338" y="3695700"/>
          <p14:tracePt t="45247" x="9929813" y="3676650"/>
          <p14:tracePt t="45263" x="9925050" y="3667125"/>
          <p14:tracePt t="45280" x="9910763" y="3638550"/>
          <p14:tracePt t="45297" x="9910763" y="3629025"/>
          <p14:tracePt t="45313" x="9901238" y="3609975"/>
          <p14:tracePt t="45330" x="9896475" y="3595688"/>
          <p14:tracePt t="45347" x="9891713" y="3567113"/>
          <p14:tracePt t="45363" x="9882188" y="3548063"/>
          <p14:tracePt t="45380" x="9863138" y="3529013"/>
          <p14:tracePt t="45397" x="9853613" y="3514725"/>
          <p14:tracePt t="45414" x="9825038" y="3495675"/>
          <p14:tracePt t="45430" x="9810750" y="3481388"/>
          <p14:tracePt t="45447" x="9767888" y="3457575"/>
          <p14:tracePt t="45464" x="9739313" y="3443288"/>
          <p14:tracePt t="45480" x="9710738" y="3429000"/>
          <p14:tracePt t="45497" x="9663113" y="3414713"/>
          <p14:tracePt t="45514" x="9648825" y="3409950"/>
          <p14:tracePt t="45530" x="9639300" y="3405188"/>
          <p14:tracePt t="45564" x="9634538" y="3405188"/>
          <p14:tracePt t="45580" x="9629775" y="3405188"/>
          <p14:tracePt t="45597" x="9620250" y="3400425"/>
          <p14:tracePt t="45614" x="9610725" y="3400425"/>
          <p14:tracePt t="45630" x="9601200" y="3400425"/>
          <p14:tracePt t="48578" x="9605963" y="3390900"/>
          <p14:tracePt t="48588" x="9620250" y="3371850"/>
          <p14:tracePt t="48599" x="9634538" y="3348038"/>
          <p14:tracePt t="48610" x="9648825" y="3324225"/>
          <p14:tracePt t="48621" x="9653588" y="3309938"/>
          <p14:tracePt t="48633" x="9663113" y="3295650"/>
          <p14:tracePt t="48650" x="9672638" y="3276600"/>
          <p14:tracePt t="48666" x="9686925" y="3262313"/>
          <p14:tracePt t="48683" x="9701213" y="3243263"/>
          <p14:tracePt t="48700" x="9715500" y="3209925"/>
          <p14:tracePt t="48716" x="9720263" y="3181350"/>
          <p14:tracePt t="48733" x="9715500" y="3105150"/>
          <p14:tracePt t="48750" x="9701213" y="3062288"/>
          <p14:tracePt t="48767" x="9663113" y="2990850"/>
          <p14:tracePt t="48783" x="9648825" y="2962275"/>
          <p14:tracePt t="48800" x="9625013" y="2914650"/>
          <p14:tracePt t="48817" x="9615488" y="2900363"/>
          <p14:tracePt t="48833" x="9610725" y="2890838"/>
          <p14:tracePt t="48850" x="9601200" y="2867025"/>
          <p14:tracePt t="48867" x="9596438" y="2847975"/>
          <p14:tracePt t="48883" x="9577388" y="2819400"/>
          <p14:tracePt t="48900" x="9572625" y="2809875"/>
          <p14:tracePt t="48916" x="9553575" y="2795588"/>
          <p14:tracePt t="48933" x="9548813" y="2790825"/>
          <p14:tracePt t="48950" x="9544050" y="2786063"/>
          <p14:tracePt t="48970" x="9539288" y="2786063"/>
          <p14:tracePt t="48983" x="9534525" y="2786063"/>
          <p14:tracePt t="49000" x="9525000" y="2790825"/>
          <p14:tracePt t="49017" x="9496425" y="2819400"/>
          <p14:tracePt t="49033" x="9482138" y="2833688"/>
          <p14:tracePt t="49050" x="9467850" y="2881313"/>
          <p14:tracePt t="49067" x="9453563" y="2924175"/>
          <p14:tracePt t="49083" x="9415463" y="3019425"/>
          <p14:tracePt t="49100" x="9391650" y="3067050"/>
          <p14:tracePt t="49117" x="9348788" y="3190875"/>
          <p14:tracePt t="49134" x="9324975" y="3271838"/>
          <p14:tracePt t="49150" x="9267825" y="3400425"/>
          <p14:tracePt t="49167" x="9244013" y="3452813"/>
          <p14:tracePt t="49184" x="9205913" y="3557588"/>
          <p14:tracePt t="49200" x="9191625" y="3605213"/>
          <p14:tracePt t="49217" x="9182100" y="3676650"/>
          <p14:tracePt t="49233" x="9177338" y="3700463"/>
          <p14:tracePt t="49250" x="9172575" y="3738563"/>
          <p14:tracePt t="49267" x="9172575" y="3748088"/>
          <p14:tracePt t="49284" x="9177338" y="3767138"/>
          <p14:tracePt t="49300" x="9177338" y="3771900"/>
          <p14:tracePt t="49317" x="9177338" y="3776663"/>
          <p14:tracePt t="49334" x="9177338" y="3795713"/>
          <p14:tracePt t="49350" x="9177338" y="3810000"/>
          <p14:tracePt t="49367" x="9182100" y="3852863"/>
          <p14:tracePt t="49384" x="9191625" y="3881438"/>
          <p14:tracePt t="49400" x="9239250" y="3919538"/>
          <p14:tracePt t="49417" x="9286875" y="3938588"/>
          <p14:tracePt t="49434" x="9377363" y="3957638"/>
          <p14:tracePt t="49450" x="9424988" y="3962400"/>
          <p14:tracePt t="49467" x="9515475" y="3971925"/>
          <p14:tracePt t="49484" x="9567863" y="3971925"/>
          <p14:tracePt t="49500" x="9677400" y="3976688"/>
          <p14:tracePt t="49517" x="9739313" y="3981450"/>
          <p14:tracePt t="49534" x="9858375" y="3986213"/>
          <p14:tracePt t="49550" x="9920288" y="3990975"/>
          <p14:tracePt t="49567" x="10029825" y="4010025"/>
          <p14:tracePt t="49584" x="10077450" y="4014788"/>
          <p14:tracePt t="49600" x="10115550" y="4019550"/>
          <p14:tracePt t="49617" x="10125075" y="4019550"/>
          <p14:tracePt t="49668" x="10120313" y="4019550"/>
          <p14:tracePt t="49679" x="10115550" y="4019550"/>
          <p14:tracePt t="49690" x="10115550" y="4014788"/>
          <p14:tracePt t="49735" x="10115550" y="4010025"/>
          <p14:tracePt t="49746" x="10115550" y="4005263"/>
          <p14:tracePt t="49768" x="10120313" y="4000500"/>
          <p14:tracePt t="49780" x="10120313" y="3990975"/>
          <p14:tracePt t="49792" x="10120313" y="3976688"/>
          <p14:tracePt t="49803" x="10120313" y="3957638"/>
          <p14:tracePt t="49817" x="10120313" y="3933825"/>
          <p14:tracePt t="49834" x="10120313" y="3905250"/>
          <p14:tracePt t="49851" x="10106025" y="3829050"/>
          <p14:tracePt t="49867" x="10096500" y="3781425"/>
          <p14:tracePt t="49884" x="10063163" y="3667125"/>
          <p14:tracePt t="49901" x="10034588" y="3595688"/>
          <p14:tracePt t="49917" x="9996488" y="3467100"/>
          <p14:tracePt t="49934" x="9982200" y="3400425"/>
          <p14:tracePt t="49951" x="9958388" y="3290888"/>
          <p14:tracePt t="49967" x="9944100" y="3248025"/>
          <p14:tracePt t="49984" x="9920288" y="3190875"/>
          <p14:tracePt t="50001" x="9910763" y="3162300"/>
          <p14:tracePt t="50018" x="9896475" y="3128963"/>
          <p14:tracePt t="50034" x="9891713" y="3114675"/>
          <p14:tracePt t="50051" x="9886950" y="3100388"/>
          <p14:tracePt t="50067" x="9882188" y="3095625"/>
          <p14:tracePt t="50084" x="9882188" y="3086100"/>
          <p14:tracePt t="50366" x="9877425" y="3095625"/>
          <p14:tracePt t="50377" x="9867900" y="3109913"/>
          <p14:tracePt t="50388" x="9863138" y="3119438"/>
          <p14:tracePt t="50401" x="9853613" y="3128963"/>
          <p14:tracePt t="50418" x="9844088" y="3148013"/>
          <p14:tracePt t="50435" x="9829800" y="3205163"/>
          <p14:tracePt t="50451" x="9825038" y="3233738"/>
          <p14:tracePt t="50468" x="9815513" y="3295650"/>
          <p14:tracePt t="50485" x="9810750" y="3338513"/>
          <p14:tracePt t="50501" x="9805988" y="3424238"/>
          <p14:tracePt t="50518" x="9805988" y="3462338"/>
          <p14:tracePt t="50535" x="9805988" y="3524250"/>
          <p14:tracePt t="50551" x="9805988" y="3543300"/>
          <p14:tracePt t="50568" x="9815513" y="3562350"/>
          <p14:tracePt t="50703" x="9820275" y="3562350"/>
          <p14:tracePt t="50759" x="9825038" y="3562350"/>
          <p14:tracePt t="50771" x="9834563" y="3557588"/>
          <p14:tracePt t="50781" x="9844088" y="3548063"/>
          <p14:tracePt t="50793" x="9858375" y="3524250"/>
          <p14:tracePt t="50803" x="9867900" y="3505200"/>
          <p14:tracePt t="50818" x="9882188" y="3481388"/>
          <p14:tracePt t="50835" x="9906000" y="3438525"/>
          <p14:tracePt t="50852" x="9925050" y="3324225"/>
          <p14:tracePt t="50868" x="9920288" y="3252788"/>
          <p14:tracePt t="50885" x="9839325" y="3114675"/>
          <p14:tracePt t="50902" x="9796463" y="3057525"/>
          <p14:tracePt t="50918" x="9701213" y="2967038"/>
          <p14:tracePt t="50935" x="9644063" y="2933700"/>
          <p14:tracePt t="50951" x="9539288" y="2871788"/>
          <p14:tracePt t="50968" x="9496425" y="2857500"/>
          <p14:tracePt t="50985" x="9448800" y="2852738"/>
          <p14:tracePt t="51002" x="9429750" y="2857500"/>
          <p14:tracePt t="51018" x="9386888" y="2871788"/>
          <p14:tracePt t="51035" x="9358313" y="2890838"/>
          <p14:tracePt t="51052" x="9301163" y="2943225"/>
          <p14:tracePt t="51068" x="9272588" y="2971800"/>
          <p14:tracePt t="51085" x="9210675" y="3033713"/>
          <p14:tracePt t="51102" x="9186863" y="3071813"/>
          <p14:tracePt t="51118" x="9148763" y="3157538"/>
          <p14:tracePt t="51135" x="9124950" y="3209925"/>
          <p14:tracePt t="51152" x="9086850" y="3314700"/>
          <p14:tracePt t="51168" x="9077325" y="3362325"/>
          <p14:tracePt t="51185" x="9063038" y="3443288"/>
          <p14:tracePt t="51202" x="9058275" y="3486150"/>
          <p14:tracePt t="51218" x="9063038" y="3567113"/>
          <p14:tracePt t="51235" x="9077325" y="3609975"/>
          <p14:tracePt t="51252" x="9101138" y="3652838"/>
          <p14:tracePt t="51268" x="9158288" y="3738563"/>
          <p14:tracePt t="51285" x="9191625" y="3771900"/>
          <p14:tracePt t="51302" x="9282113" y="3829050"/>
          <p14:tracePt t="51318" x="9324975" y="3848100"/>
          <p14:tracePt t="51335" x="9472613" y="3895725"/>
          <p14:tracePt t="51352" x="9529763" y="3910013"/>
          <p14:tracePt t="51368" x="9644063" y="3952875"/>
          <p14:tracePt t="51385" x="9691688" y="3967163"/>
          <p14:tracePt t="51402" x="9753600" y="3981450"/>
          <p14:tracePt t="51419" x="9767888" y="3981450"/>
          <p14:tracePt t="51435" x="9782175" y="3981450"/>
          <p14:tracePt t="53718" x="9782175" y="3986213"/>
          <p14:tracePt t="53730" x="9782175" y="3990975"/>
          <p14:tracePt t="53741" x="9772650" y="4000500"/>
          <p14:tracePt t="53763" x="9772650" y="4005263"/>
          <p14:tracePt t="53797" x="9767888" y="4005263"/>
          <p14:tracePt t="54123" x="9786938" y="4000500"/>
          <p14:tracePt t="54338" x="9786938" y="3990975"/>
          <p14:tracePt t="54348" x="9786938" y="3967163"/>
          <p14:tracePt t="54359" x="9791700" y="3952875"/>
          <p14:tracePt t="54371" x="9791700" y="3924300"/>
          <p14:tracePt t="54388" x="9791700" y="3895725"/>
          <p14:tracePt t="54404" x="9801225" y="3829050"/>
          <p14:tracePt t="54421" x="9805988" y="3790950"/>
          <p14:tracePt t="54438" x="9815513" y="3705225"/>
          <p14:tracePt t="54455" x="9820275" y="3667125"/>
          <p14:tracePt t="54471" x="9825038" y="3576638"/>
          <p14:tracePt t="54488" x="9825038" y="3538538"/>
          <p14:tracePt t="54505" x="9805988" y="3471863"/>
          <p14:tracePt t="54521" x="9796463" y="3438525"/>
          <p14:tracePt t="54538" x="9763125" y="3371850"/>
          <p14:tracePt t="54555" x="9739313" y="3328988"/>
          <p14:tracePt t="54571" x="9686925" y="3267075"/>
          <p14:tracePt t="54588" x="9677400" y="3248025"/>
          <p14:tracePt t="54605" x="9667875" y="3228975"/>
          <p14:tracePt t="54696" x="9663113" y="3228975"/>
          <p14:tracePt t="54708" x="9658350" y="3228975"/>
          <p14:tracePt t="54719" x="9648825" y="3228975"/>
          <p14:tracePt t="54730" x="9634538" y="3224213"/>
          <p14:tracePt t="54741" x="9620250" y="3219450"/>
          <p14:tracePt t="54755" x="9596438" y="3214688"/>
          <p14:tracePt t="54771" x="9577388" y="3209925"/>
          <p14:tracePt t="54788" x="9534525" y="3190875"/>
          <p14:tracePt t="54805" x="9510713" y="3181350"/>
          <p14:tracePt t="54821" x="9482138" y="3176588"/>
          <p14:tracePt t="54838" x="9472613" y="3171825"/>
          <p14:tracePt t="54855" x="9453563" y="3171825"/>
          <p14:tracePt t="54888" x="9439275" y="3176588"/>
          <p14:tracePt t="54905" x="9434513" y="3190875"/>
          <p14:tracePt t="54922" x="9410700" y="3228975"/>
          <p14:tracePt t="54938" x="9401175" y="3252788"/>
          <p14:tracePt t="54955" x="9391650" y="3295650"/>
          <p14:tracePt t="54972" x="9386888" y="3314700"/>
          <p14:tracePt t="54988" x="9377363" y="3362325"/>
          <p14:tracePt t="55005" x="9372600" y="3395663"/>
          <p14:tracePt t="55022" x="9367838" y="3467100"/>
          <p14:tracePt t="55038" x="9377363" y="3509963"/>
          <p14:tracePt t="55055" x="9429750" y="3595688"/>
          <p14:tracePt t="55072" x="9467850" y="3643313"/>
          <p14:tracePt t="55088" x="9510713" y="3690938"/>
          <p14:tracePt t="55090" x="9553575" y="3733800"/>
          <p14:tracePt t="55105" x="9591675" y="3776663"/>
          <p14:tracePt t="55122" x="9629775" y="3805238"/>
          <p14:tracePt t="55138" x="9710738" y="3867150"/>
          <p14:tracePt t="55155" x="9753600" y="3890963"/>
          <p14:tracePt t="55172" x="9820275" y="3905250"/>
          <p14:tracePt t="55188" x="9844088" y="3905250"/>
          <p14:tracePt t="55205" x="9886950" y="3890963"/>
          <p14:tracePt t="55222" x="9906000" y="3867150"/>
          <p14:tracePt t="55239" x="9929813" y="3829050"/>
          <p14:tracePt t="55255" x="9934575" y="3810000"/>
          <p14:tracePt t="55272" x="9958388" y="3771900"/>
          <p14:tracePt t="55289" x="9972675" y="3733800"/>
          <p14:tracePt t="55305" x="9991725" y="3638550"/>
          <p14:tracePt t="55322" x="9991725" y="3581400"/>
          <p14:tracePt t="55339" x="9963150" y="3462338"/>
          <p14:tracePt t="55355" x="9929813" y="3400425"/>
          <p14:tracePt t="55372" x="9839325" y="3319463"/>
          <p14:tracePt t="55389" x="9796463" y="3290888"/>
          <p14:tracePt t="55405" x="9739313" y="3262313"/>
          <p14:tracePt t="55422" x="9729788" y="3262313"/>
          <p14:tracePt t="55455" x="9725025" y="3262313"/>
          <p14:tracePt t="55472" x="9715500" y="3276600"/>
          <p14:tracePt t="55489" x="9715500" y="3286125"/>
          <p14:tracePt t="55505" x="9705975" y="3295650"/>
          <p14:tracePt t="55522" x="9705975" y="3300413"/>
          <p14:tracePt t="59670" x="9672638" y="3314700"/>
          <p14:tracePt t="59681" x="9520238" y="3362325"/>
          <p14:tracePt t="59692" x="9296400" y="3433763"/>
          <p14:tracePt t="59703" x="8963025" y="3524250"/>
          <p14:tracePt t="59714" x="8520113" y="3609975"/>
          <p14:tracePt t="59725" x="8086725" y="3686175"/>
          <p14:tracePt t="59742" x="7415213" y="3771900"/>
          <p14:tracePt t="59759" x="5748338" y="3948113"/>
          <p14:tracePt t="59776" x="5114925" y="4014788"/>
          <p14:tracePt t="59792" x="3800475" y="4124325"/>
          <p14:tracePt t="59809" x="3419475" y="4157663"/>
          <p14:tracePt t="59826" x="2843213" y="4210050"/>
          <p14:tracePt t="59842" x="2771775" y="4224338"/>
          <p14:tracePt t="59859" x="2747963" y="4224338"/>
          <p14:tracePt t="60063" x="2762250" y="4219575"/>
          <p14:tracePt t="60074" x="2771775" y="4195763"/>
          <p14:tracePt t="60092" x="2762250" y="4181475"/>
          <p14:tracePt t="60109" x="2714625" y="4138613"/>
          <p14:tracePt t="60126" x="2681288" y="4114800"/>
          <p14:tracePt t="60143" x="2614613" y="4081463"/>
          <p14:tracePt t="60159" x="2571750" y="4062413"/>
          <p14:tracePt t="60176" x="2486025" y="4024313"/>
          <p14:tracePt t="60193" x="2433638" y="4010025"/>
          <p14:tracePt t="60209" x="2347913" y="3990975"/>
          <p14:tracePt t="60226" x="2324100" y="3986213"/>
          <p14:tracePt t="60243" x="2257425" y="3976688"/>
          <p14:tracePt t="60259" x="2224088" y="3971925"/>
          <p14:tracePt t="60276" x="2143125" y="3943350"/>
          <p14:tracePt t="60293" x="2085975" y="3929063"/>
          <p14:tracePt t="60309" x="1962150" y="3895725"/>
          <p14:tracePt t="60326" x="1924050" y="3886200"/>
          <p14:tracePt t="60343" x="1852613" y="3862388"/>
          <p14:tracePt t="60359" x="1833563" y="3857625"/>
          <p14:tracePt t="60376" x="1824038" y="3857625"/>
          <p14:tracePt t="60393" x="1814513" y="3848100"/>
          <p14:tracePt t="60409" x="1800225" y="3843338"/>
          <p14:tracePt t="60426" x="1757363" y="3814763"/>
          <p14:tracePt t="60443" x="1733550" y="3805238"/>
          <p14:tracePt t="60459" x="1681163" y="3776663"/>
          <p14:tracePt t="60476" x="1657350" y="3767138"/>
          <p14:tracePt t="60493" x="1638300" y="3743325"/>
          <p14:tracePt t="60509" x="1638300" y="3738563"/>
          <p14:tracePt t="60526" x="1628775" y="3719513"/>
          <p14:tracePt t="60543" x="1624013" y="3705225"/>
          <p14:tracePt t="60559" x="1609725" y="3686175"/>
          <p14:tracePt t="60576" x="1609725" y="3681413"/>
          <p14:tracePt t="60593" x="1604963" y="3676650"/>
          <p14:tracePt t="60614" x="1604963" y="3671888"/>
          <p14:tracePt t="71933" x="1624013" y="3681413"/>
          <p14:tracePt t="71944" x="1709738" y="3738563"/>
          <p14:tracePt t="71954" x="1800225" y="3800475"/>
          <p14:tracePt t="71969" x="1938338" y="3881438"/>
          <p14:tracePt t="71986" x="2095500" y="3976688"/>
          <p14:tracePt t="72002" x="2362200" y="4138613"/>
          <p14:tracePt t="72019" x="2481263" y="4224338"/>
          <p14:tracePt t="72036" x="2619375" y="4333875"/>
          <p14:tracePt t="72052" x="2662238" y="4362450"/>
          <p14:tracePt t="72069" x="2690813" y="4386263"/>
          <p14:tracePt t="72086" x="2695575" y="4386263"/>
          <p14:tracePt t="72698" x="2690813" y="4386263"/>
          <p14:tracePt t="72708" x="2671763" y="4381500"/>
          <p14:tracePt t="72719" x="2657475" y="4381500"/>
          <p14:tracePt t="72730" x="2638425" y="4381500"/>
          <p14:tracePt t="72741" x="2624138" y="4381500"/>
          <p14:tracePt t="72753" x="2614613" y="4381500"/>
          <p14:tracePt t="72769" x="2609850" y="4381500"/>
          <p14:tracePt t="72809" x="2605088" y="4381500"/>
          <p14:tracePt t="72820" x="2595563" y="4381500"/>
          <p14:tracePt t="72832" x="2562225" y="4376738"/>
          <p14:tracePt t="72843" x="2490788" y="4367213"/>
          <p14:tracePt t="72856" x="2352675" y="4348163"/>
          <p14:tracePt t="72870" x="2219325" y="4333875"/>
          <p14:tracePt t="72887" x="2009775" y="4310063"/>
          <p14:tracePt t="72903" x="1952625" y="4295775"/>
          <p14:tracePt t="72920" x="1919288" y="4291013"/>
          <p14:tracePt t="72937" x="1909763" y="4291013"/>
          <p14:tracePt t="73012" x="1914525" y="4291013"/>
          <p14:tracePt t="73034" x="1919288" y="4291013"/>
          <p14:tracePt t="73045" x="1924050" y="4291013"/>
          <p14:tracePt t="73067" x="1928813" y="4291013"/>
          <p14:tracePt t="73406" x="1933575" y="4291013"/>
          <p14:tracePt t="73417" x="1943100" y="4291013"/>
          <p14:tracePt t="73428" x="1947863" y="4291013"/>
          <p14:tracePt t="73439" x="1966913" y="4295775"/>
          <p14:tracePt t="73453" x="1995488" y="4300538"/>
          <p14:tracePt t="73470" x="2028825" y="4305300"/>
          <p14:tracePt t="73487" x="2147888" y="4314825"/>
          <p14:tracePt t="73504" x="2219325" y="4319588"/>
          <p14:tracePt t="73520" x="2343150" y="4329113"/>
          <p14:tracePt t="73537" x="2390775" y="4338638"/>
          <p14:tracePt t="73554" x="2443163" y="4343400"/>
          <p14:tracePt t="73570" x="2457450" y="4343400"/>
          <p14:tracePt t="73587" x="2481263" y="4343400"/>
          <p14:tracePt t="73604" x="2495550" y="4348163"/>
          <p14:tracePt t="73620" x="2552700" y="4357688"/>
          <p14:tracePt t="73637" x="2595563" y="4367213"/>
          <p14:tracePt t="73654" x="2686050" y="4381500"/>
          <p14:tracePt t="73670" x="2719388" y="4391025"/>
          <p14:tracePt t="73687" x="2757488" y="4400550"/>
          <p14:tracePt t="73704" x="2767013" y="4400550"/>
          <p14:tracePt t="73777" x="2767013" y="4395788"/>
          <p14:tracePt t="73799" x="2762250" y="4391025"/>
          <p14:tracePt t="73811" x="2757488" y="4391025"/>
          <p14:tracePt t="73834" x="2752725" y="4391025"/>
          <p14:tracePt t="73867" x="2747963" y="4391025"/>
          <p14:tracePt t="74317" x="2752725" y="4386263"/>
          <p14:tracePt t="74340" x="2757488" y="4386263"/>
          <p14:tracePt t="74351" x="2762250" y="4386263"/>
          <p14:tracePt t="74362" x="2771775" y="4386263"/>
          <p14:tracePt t="74373" x="2786063" y="4386263"/>
          <p14:tracePt t="74388" x="2809875" y="4381500"/>
          <p14:tracePt t="74404" x="2828925" y="4376738"/>
          <p14:tracePt t="74421" x="2900363" y="4376738"/>
          <p14:tracePt t="74438" x="2943225" y="4376738"/>
          <p14:tracePt t="74454" x="3048000" y="4371975"/>
          <p14:tracePt t="74471" x="3090863" y="4367213"/>
          <p14:tracePt t="74488" x="3157538" y="4357688"/>
          <p14:tracePt t="74504" x="3171825" y="4352925"/>
          <p14:tracePt t="74521" x="3176588" y="4348163"/>
          <p14:tracePt t="74554" x="3181350" y="4348163"/>
          <p14:tracePt t="74571" x="3190875" y="4348163"/>
          <p14:tracePt t="74588" x="3214688" y="4352925"/>
          <p14:tracePt t="74604" x="3233738" y="4357688"/>
          <p14:tracePt t="74621" x="3257550" y="4362450"/>
          <p14:tracePt t="74638" x="3262313" y="4362450"/>
          <p14:tracePt t="74914" x="3271838" y="4362450"/>
          <p14:tracePt t="74925" x="3352800" y="4371975"/>
          <p14:tracePt t="74936" x="3414713" y="4376738"/>
          <p14:tracePt t="74948" x="3471863" y="4381500"/>
          <p14:tracePt t="74959" x="3567113" y="4386263"/>
          <p14:tracePt t="74971" x="3700463" y="4386263"/>
          <p14:tracePt t="74988" x="3814763" y="4386263"/>
          <p14:tracePt t="75005" x="4067175" y="4386263"/>
          <p14:tracePt t="75022" x="4129088" y="4376738"/>
          <p14:tracePt t="75038" x="4243388" y="4367213"/>
          <p14:tracePt t="75055" x="4252913" y="4362450"/>
          <p14:tracePt t="75667" x="4257675" y="4362450"/>
          <p14:tracePt t="143766" x="4262438" y="4367213"/>
          <p14:tracePt t="143777" x="4267200" y="4371975"/>
          <p14:tracePt t="143788" x="4267200" y="4376738"/>
          <p14:tracePt t="143799" x="4267200" y="4381500"/>
          <p14:tracePt t="143811" x="4271963" y="4395788"/>
          <p14:tracePt t="143828" x="4276725" y="4414838"/>
          <p14:tracePt t="143845" x="4286250" y="4467225"/>
          <p14:tracePt t="143861" x="4286250" y="4491038"/>
          <p14:tracePt t="143878" x="4286250" y="4543425"/>
          <p14:tracePt t="143895" x="4286250" y="4572000"/>
          <p14:tracePt t="143911" x="4286250" y="4614863"/>
          <p14:tracePt t="143928" x="4286250" y="4643438"/>
          <p14:tracePt t="143945" x="4281488" y="4695825"/>
          <p14:tracePt t="143962" x="4281488" y="4719638"/>
          <p14:tracePt t="143978" x="4295775" y="4772025"/>
          <p14:tracePt t="143995" x="4305300" y="4786313"/>
          <p14:tracePt t="144012" x="4310063" y="4795838"/>
          <p14:tracePt t="150607" x="4371975" y="4795838"/>
          <p14:tracePt t="150617" x="4581525" y="4781550"/>
          <p14:tracePt t="150629" x="4738688" y="4776788"/>
          <p14:tracePt t="150640" x="4900613" y="4776788"/>
          <p14:tracePt t="150651" x="4995863" y="4791075"/>
          <p14:tracePt t="150667" x="5095875" y="4805363"/>
          <p14:tracePt t="150684" x="5172075" y="4810125"/>
          <p14:tracePt t="150717" x="5181600" y="4810125"/>
          <p14:tracePt t="150734" x="5191125" y="4800600"/>
          <p14:tracePt t="150750" x="5205413" y="4791075"/>
          <p14:tracePt t="150767" x="5214938" y="4786313"/>
          <p14:tracePt t="150784" x="5219700" y="4781550"/>
          <p14:tracePt t="150801" x="5224463" y="4776788"/>
          <p14:tracePt t="151035" x="5229225" y="4776788"/>
          <p14:tracePt t="151046" x="5233988" y="4772025"/>
          <p14:tracePt t="151068" x="5238750" y="4772025"/>
          <p14:tracePt t="151080" x="5243513" y="4767263"/>
          <p14:tracePt t="151100" x="5248275" y="4767263"/>
          <p14:tracePt t="151122" x="5253038" y="4767263"/>
          <p14:tracePt t="151147" x="5257800" y="4767263"/>
          <p14:tracePt t="151159" x="5262563" y="4767263"/>
          <p14:tracePt t="151168" x="5267325" y="4767263"/>
          <p14:tracePt t="151179" x="5272088" y="4767263"/>
          <p14:tracePt t="151190" x="5276850" y="4767263"/>
          <p14:tracePt t="151201" x="5281613" y="4767263"/>
          <p14:tracePt t="151217" x="5281613" y="4772025"/>
          <p14:tracePt t="151234" x="5276850" y="4786313"/>
          <p14:tracePt t="151251" x="5267325" y="4786313"/>
          <p14:tracePt t="151267" x="5248275" y="4786313"/>
          <p14:tracePt t="151541" x="5248275" y="4791075"/>
          <p14:tracePt t="151551" x="5257800" y="4791075"/>
          <p14:tracePt t="151562" x="5286375" y="4795838"/>
          <p14:tracePt t="151573" x="5291138" y="4800600"/>
          <p14:tracePt t="151585" x="5295900" y="4800600"/>
          <p14:tracePt t="196410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제</a:t>
            </a:r>
            <a:r>
              <a:rPr lang="en-US" altLang="ko-KR" dirty="0"/>
              <a:t>1</a:t>
            </a:r>
            <a:r>
              <a:rPr lang="ko-KR" altLang="en-US" dirty="0"/>
              <a:t>장 경제학과 심리학의 만남 </a:t>
            </a:r>
            <a:r>
              <a:rPr lang="en-US" altLang="ko-KR" dirty="0"/>
              <a:t>(1-48)</a:t>
            </a:r>
            <a:br>
              <a:rPr lang="en-US" altLang="ko-KR" dirty="0"/>
            </a:br>
            <a:r>
              <a:rPr lang="ko-KR" altLang="en-US" sz="2000" dirty="0"/>
              <a:t>행동경제학의 탄생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045846"/>
          </a:xfrm>
        </p:spPr>
        <p:txBody>
          <a:bodyPr/>
          <a:lstStyle/>
          <a:p>
            <a:r>
              <a:rPr lang="ko-KR" altLang="en-US" dirty="0"/>
              <a:t>제</a:t>
            </a:r>
            <a:r>
              <a:rPr lang="en-US" altLang="ko-KR" dirty="0"/>
              <a:t>2</a:t>
            </a:r>
            <a:r>
              <a:rPr lang="ko-KR" altLang="en-US" dirty="0"/>
              <a:t>단계의 행동경제학</a:t>
            </a:r>
            <a:endParaRPr lang="en-US" altLang="ko-KR" dirty="0"/>
          </a:p>
          <a:p>
            <a:r>
              <a:rPr lang="en-US" altLang="ko-KR" dirty="0"/>
              <a:t>Rabin</a:t>
            </a:r>
            <a:r>
              <a:rPr lang="ko-KR" altLang="en-US" dirty="0"/>
              <a:t>의 주장</a:t>
            </a:r>
            <a:r>
              <a:rPr lang="en-US" altLang="ko-KR" dirty="0"/>
              <a:t>. </a:t>
            </a:r>
            <a:r>
              <a:rPr lang="ko-KR" altLang="en-US" dirty="0"/>
              <a:t>이륙 이후 상승 비행 중으로</a:t>
            </a:r>
            <a:r>
              <a:rPr lang="en-US" altLang="ko-KR" dirty="0"/>
              <a:t>, 2000s </a:t>
            </a:r>
            <a:r>
              <a:rPr lang="ko-KR" altLang="en-US" dirty="0"/>
              <a:t>최고조의 상태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행동경제학</a:t>
            </a:r>
            <a:r>
              <a:rPr lang="en-US" altLang="ko-KR" dirty="0"/>
              <a:t> 1</a:t>
            </a:r>
            <a:r>
              <a:rPr lang="ko-KR" altLang="en-US" dirty="0"/>
              <a:t>단계</a:t>
            </a:r>
            <a:r>
              <a:rPr lang="en-US" altLang="ko-KR" dirty="0"/>
              <a:t>: </a:t>
            </a:r>
            <a:r>
              <a:rPr lang="ko-KR" altLang="en-US" dirty="0"/>
              <a:t>주류경제학 이론에 반하는 </a:t>
            </a:r>
            <a:r>
              <a:rPr lang="en-US" altLang="ko-KR" dirty="0"/>
              <a:t>Anomaly(</a:t>
            </a:r>
            <a:r>
              <a:rPr lang="ko-KR" altLang="en-US" dirty="0"/>
              <a:t>변칙</a:t>
            </a:r>
            <a:r>
              <a:rPr lang="en-US" altLang="ko-KR" dirty="0"/>
              <a:t>)</a:t>
            </a:r>
            <a:r>
              <a:rPr lang="ko-KR" altLang="en-US" dirty="0"/>
              <a:t>에 집중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행동경제학 </a:t>
            </a:r>
            <a:r>
              <a:rPr lang="en-US" altLang="ko-KR" dirty="0"/>
              <a:t>2</a:t>
            </a:r>
            <a:r>
              <a:rPr lang="ko-KR" altLang="en-US" dirty="0"/>
              <a:t>단계</a:t>
            </a:r>
            <a:r>
              <a:rPr lang="en-US" altLang="ko-KR" dirty="0"/>
              <a:t>: </a:t>
            </a:r>
            <a:r>
              <a:rPr lang="ko-KR" altLang="en-US" dirty="0"/>
              <a:t>행동의 </a:t>
            </a:r>
            <a:r>
              <a:rPr lang="ko-KR" altLang="en-US" b="1" dirty="0"/>
              <a:t>체계화</a:t>
            </a:r>
            <a:r>
              <a:rPr lang="en-US" altLang="ko-KR" b="1" dirty="0"/>
              <a:t>-</a:t>
            </a:r>
            <a:r>
              <a:rPr lang="ko-KR" altLang="en-US" b="1" dirty="0"/>
              <a:t>이론화 </a:t>
            </a:r>
            <a:r>
              <a:rPr lang="ko-KR" altLang="en-US" dirty="0"/>
              <a:t>도모</a:t>
            </a:r>
            <a:r>
              <a:rPr lang="en-US" altLang="ko-KR" dirty="0"/>
              <a:t>. </a:t>
            </a:r>
            <a:r>
              <a:rPr lang="ko-KR" altLang="en-US" dirty="0"/>
              <a:t>경제 영향 분석하고 </a:t>
            </a:r>
            <a:r>
              <a:rPr lang="ko-KR" altLang="en-US" b="1" dirty="0"/>
              <a:t>정책 입안 제언 </a:t>
            </a:r>
            <a:r>
              <a:rPr lang="ko-KR" altLang="en-US" dirty="0"/>
              <a:t>단계</a:t>
            </a:r>
            <a:endParaRPr lang="en-US" altLang="ko-KR" dirty="0"/>
          </a:p>
          <a:p>
            <a:r>
              <a:rPr lang="en-US" altLang="ko-KR" b="1" dirty="0"/>
              <a:t>Anomaly</a:t>
            </a:r>
            <a:r>
              <a:rPr lang="ko-KR" altLang="en-US" b="1" dirty="0"/>
              <a:t>의 축적은 중요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- (</a:t>
            </a:r>
            <a:r>
              <a:rPr lang="ko-KR" altLang="en-US" dirty="0"/>
              <a:t>통계학이나 계량경제학에서와 같이</a:t>
            </a:r>
            <a:r>
              <a:rPr lang="en-US" altLang="ko-KR" dirty="0"/>
              <a:t>) </a:t>
            </a:r>
            <a:r>
              <a:rPr lang="ko-KR" altLang="en-US" dirty="0"/>
              <a:t>단순한</a:t>
            </a:r>
            <a:r>
              <a:rPr lang="en-US" altLang="ko-KR" dirty="0"/>
              <a:t> Outlier(</a:t>
            </a:r>
            <a:r>
              <a:rPr lang="ko-KR" altLang="en-US" dirty="0"/>
              <a:t>예외</a:t>
            </a:r>
            <a:r>
              <a:rPr lang="en-US" altLang="ko-KR" dirty="0"/>
              <a:t>) </a:t>
            </a:r>
            <a:r>
              <a:rPr lang="ko-KR" altLang="en-US" dirty="0"/>
              <a:t>로 취급하여 무시하면 안됨</a:t>
            </a:r>
            <a:br>
              <a:rPr lang="en-US" altLang="ko-KR" dirty="0"/>
            </a:br>
            <a:r>
              <a:rPr lang="en-US" altLang="ko-KR" dirty="0"/>
              <a:t>- </a:t>
            </a:r>
            <a:r>
              <a:rPr lang="ko-KR" altLang="en-US" dirty="0"/>
              <a:t>사실의 축적만이 아니라</a:t>
            </a:r>
            <a:r>
              <a:rPr lang="en-US" altLang="ko-KR" dirty="0"/>
              <a:t>, (</a:t>
            </a:r>
            <a:r>
              <a:rPr lang="ko-KR" altLang="en-US" dirty="0"/>
              <a:t>체계를 갖추어</a:t>
            </a:r>
            <a:r>
              <a:rPr lang="en-US" altLang="ko-KR" dirty="0"/>
              <a:t>) </a:t>
            </a:r>
            <a:r>
              <a:rPr lang="ko-KR" altLang="en-US" dirty="0"/>
              <a:t>새로운 이론 창출의 계기 이어야만 함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Ex) </a:t>
            </a:r>
            <a:r>
              <a:rPr lang="ko-KR" altLang="en-US" dirty="0"/>
              <a:t>돌의 집적이 집이 아니듯</a:t>
            </a:r>
            <a:r>
              <a:rPr lang="en-US" altLang="ko-KR" dirty="0"/>
              <a:t>, </a:t>
            </a:r>
            <a:r>
              <a:rPr lang="ko-KR" altLang="en-US" dirty="0"/>
              <a:t>사실의</a:t>
            </a:r>
            <a:r>
              <a:rPr lang="en-US" altLang="ko-KR" dirty="0"/>
              <a:t> </a:t>
            </a:r>
            <a:r>
              <a:rPr lang="ko-KR" altLang="en-US" dirty="0"/>
              <a:t>집적이 과학이 아님 </a:t>
            </a:r>
            <a:r>
              <a:rPr lang="en-US" altLang="ko-KR" dirty="0"/>
              <a:t>(</a:t>
            </a:r>
            <a:r>
              <a:rPr lang="ko-KR" altLang="en-US" dirty="0" err="1"/>
              <a:t>포앙까레</a:t>
            </a:r>
            <a:r>
              <a:rPr lang="en-US" altLang="ko-KR" dirty="0"/>
              <a:t>, </a:t>
            </a:r>
            <a:r>
              <a:rPr lang="en-US" altLang="ko-KR" dirty="0" err="1"/>
              <a:t>Poinacare</a:t>
            </a:r>
            <a:r>
              <a:rPr lang="en-US" altLang="ko-KR" dirty="0"/>
              <a:t>).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TextBox 3"/>
          <p:cNvSpPr txBox="1"/>
          <p:nvPr/>
        </p:nvSpPr>
        <p:spPr>
          <a:xfrm>
            <a:off x="9746827" y="6373707"/>
            <a:ext cx="194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[End of Chapter 1]</a:t>
            </a:r>
            <a:endParaRPr lang="ko-KR" altLang="en-US" dirty="0"/>
          </a:p>
        </p:txBody>
      </p:sp>
      <p:pic>
        <p:nvPicPr>
          <p:cNvPr id="5" name="오디오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870BFA6-C5A6-4F7B-A298-4B667170F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2746" y="3523658"/>
            <a:ext cx="1281477" cy="1281477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002E5556-693A-491E-AC82-9823DF979A7F}"/>
              </a:ext>
            </a:extLst>
          </p:cNvPr>
          <p:cNvSpPr/>
          <p:nvPr/>
        </p:nvSpPr>
        <p:spPr>
          <a:xfrm>
            <a:off x="10563089" y="4786735"/>
            <a:ext cx="1342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Henri</a:t>
            </a:r>
            <a:r>
              <a:rPr lang="ko-KR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Poinacare</a:t>
            </a:r>
            <a:endParaRPr lang="en-US" altLang="ko-K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(1854-1912)</a:t>
            </a:r>
            <a:endParaRPr lang="ko-KR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4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78"/>
    </mc:Choice>
    <mc:Fallback xmlns="">
      <p:transition spd="slow" advTm="180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762" x="6153150" y="3548063"/>
          <p14:tracePt t="55683" x="6115050" y="3529013"/>
          <p14:tracePt t="55695" x="5981700" y="3495675"/>
          <p14:tracePt t="55706" x="5910263" y="3486150"/>
          <p14:tracePt t="55717" x="5824538" y="3481388"/>
          <p14:tracePt t="55732" x="5695950" y="3471863"/>
          <p14:tracePt t="55749" x="5429250" y="3476625"/>
          <p14:tracePt t="55766" x="5348288" y="3481388"/>
          <p14:tracePt t="55783" x="5186363" y="3486150"/>
          <p14:tracePt t="55799" x="5124450" y="3486150"/>
          <p14:tracePt t="55816" x="5053013" y="3486150"/>
          <p14:tracePt t="55832" x="4905375" y="3476625"/>
          <p14:tracePt t="55849" x="4795838" y="3462338"/>
          <p14:tracePt t="55866" x="4657725" y="3433763"/>
          <p14:tracePt t="55882" x="4600575" y="3419475"/>
          <p14:tracePt t="55899" x="4538663" y="3414713"/>
          <p14:tracePt t="55916" x="4529138" y="3409950"/>
          <p14:tracePt t="55932" x="4491038" y="3400425"/>
          <p14:tracePt t="55949" x="4467225" y="3395663"/>
          <p14:tracePt t="55966" x="4371975" y="3381375"/>
          <p14:tracePt t="55982" x="4324350" y="3371850"/>
          <p14:tracePt t="55999" x="4243388" y="3343275"/>
          <p14:tracePt t="56016" x="4205288" y="3324225"/>
          <p14:tracePt t="56032" x="4105275" y="3286125"/>
          <p14:tracePt t="56049" x="4057650" y="3262313"/>
          <p14:tracePt t="56066" x="3967163" y="3233738"/>
          <p14:tracePt t="56082" x="3938588" y="3224213"/>
          <p14:tracePt t="56099" x="3919538" y="3219450"/>
          <p14:tracePt t="56133" x="3914775" y="3219450"/>
          <p14:tracePt t="56149" x="3914775" y="3214688"/>
          <p14:tracePt t="56166" x="3905250" y="3209925"/>
          <p14:tracePt t="56183" x="3900488" y="3205163"/>
          <p14:tracePt t="56199" x="3890963" y="3195638"/>
          <p14:tracePt t="56216" x="3886200" y="3190875"/>
          <p14:tracePt t="56233" x="3857625" y="3167063"/>
          <p14:tracePt t="56249" x="3838575" y="3152775"/>
          <p14:tracePt t="56267" x="3805238" y="3128963"/>
          <p14:tracePt t="56283" x="3795713" y="3124200"/>
          <p14:tracePt t="56299" x="3795713" y="3119438"/>
          <p14:tracePt t="56414" x="3790950" y="3119438"/>
          <p14:tracePt t="56436" x="3786188" y="3119438"/>
          <p14:tracePt t="56447" x="3781425" y="3119438"/>
          <p14:tracePt t="56470" x="3776663" y="3119438"/>
          <p14:tracePt t="56492" x="3771900" y="3124200"/>
          <p14:tracePt t="59418" x="3786188" y="3119438"/>
          <p14:tracePt t="59435" x="3790950" y="3119438"/>
          <p14:tracePt t="59452" x="3805238" y="3114675"/>
          <p14:tracePt t="59469" x="3810000" y="3109913"/>
          <p14:tracePt t="59485" x="3824288" y="3109913"/>
          <p14:tracePt t="59502" x="3829050" y="3109913"/>
          <p14:tracePt t="59519" x="3838575" y="3109913"/>
          <p14:tracePt t="59535" x="3843338" y="3109913"/>
          <p14:tracePt t="59552" x="3843338" y="3105150"/>
          <p14:tracePt t="59947" x="3852863" y="3100388"/>
          <p14:tracePt t="59958" x="3881438" y="3095625"/>
          <p14:tracePt t="59970" x="3910013" y="3090863"/>
          <p14:tracePt t="59986" x="3948113" y="3086100"/>
          <p14:tracePt t="60002" x="4038600" y="3076575"/>
          <p14:tracePt t="60019" x="4076700" y="3071813"/>
          <p14:tracePt t="60036" x="4133850" y="3062288"/>
          <p14:tracePt t="60052" x="4138613" y="3057525"/>
          <p14:tracePt t="60138" x="4143375" y="3057525"/>
          <p14:tracePt t="63457" x="4171950" y="3052763"/>
          <p14:tracePt t="63468" x="4238625" y="3048000"/>
          <p14:tracePt t="63480" x="4276725" y="3038475"/>
          <p14:tracePt t="63491" x="4324350" y="3028950"/>
          <p14:tracePt t="63505" x="4362450" y="3024188"/>
          <p14:tracePt t="63522" x="4400550" y="3019425"/>
          <p14:tracePt t="63539" x="4491038" y="3009900"/>
          <p14:tracePt t="63555" x="4552950" y="3009900"/>
          <p14:tracePt t="63559" x="4619625" y="3009900"/>
          <p14:tracePt t="63572" x="4691063" y="3014663"/>
          <p14:tracePt t="63589" x="4743450" y="3019425"/>
          <p14:tracePt t="63605" x="4872038" y="3033713"/>
          <p14:tracePt t="63622" x="4914900" y="3038475"/>
          <p14:tracePt t="63639" x="4943475" y="3043238"/>
          <p14:tracePt t="63682" x="4943475" y="3038475"/>
          <p14:tracePt t="63716" x="4948238" y="3038475"/>
          <p14:tracePt t="63727" x="4948238" y="3048000"/>
          <p14:tracePt t="63738" x="4953000" y="3048000"/>
          <p14:tracePt t="63750" x="4953000" y="3052763"/>
          <p14:tracePt t="63930" x="4967288" y="3057525"/>
          <p14:tracePt t="63941" x="4991100" y="3062288"/>
          <p14:tracePt t="63963" x="4995863" y="3057525"/>
          <p14:tracePt t="63974" x="5000625" y="3052763"/>
          <p14:tracePt t="63986" x="5005388" y="3048000"/>
          <p14:tracePt t="63997" x="5014913" y="3038475"/>
          <p14:tracePt t="64008" x="5024438" y="3038475"/>
          <p14:tracePt t="64022" x="5038725" y="3033713"/>
          <p14:tracePt t="64039" x="5062538" y="3028950"/>
          <p14:tracePt t="64056" x="5133975" y="3024188"/>
          <p14:tracePt t="64072" x="5181600" y="3024188"/>
          <p14:tracePt t="64089" x="5286375" y="3033713"/>
          <p14:tracePt t="64106" x="5334000" y="3033713"/>
          <p14:tracePt t="64122" x="5438775" y="3043238"/>
          <p14:tracePt t="64139" x="5476875" y="3043238"/>
          <p14:tracePt t="64156" x="5514975" y="3043238"/>
          <p14:tracePt t="64172" x="5524500" y="3043238"/>
          <p14:tracePt t="64233" x="5529263" y="3043238"/>
          <p14:tracePt t="64244" x="5534025" y="3043238"/>
          <p14:tracePt t="64267" x="5538788" y="3043238"/>
          <p14:tracePt t="64278" x="5543550" y="3043238"/>
          <p14:tracePt t="64289" x="5548313" y="3043238"/>
          <p14:tracePt t="64301" x="5553075" y="3043238"/>
          <p14:tracePt t="64572" x="5562600" y="3038475"/>
          <p14:tracePt t="64583" x="5581650" y="3038475"/>
          <p14:tracePt t="64593" x="5591175" y="3033713"/>
          <p14:tracePt t="64606" x="5605463" y="3033713"/>
          <p14:tracePt t="64623" x="5624513" y="3033713"/>
          <p14:tracePt t="64640" x="5676900" y="3033713"/>
          <p14:tracePt t="64656" x="5705475" y="3033713"/>
          <p14:tracePt t="64673" x="5762625" y="3033713"/>
          <p14:tracePt t="64690" x="5791200" y="3028950"/>
          <p14:tracePt t="64706" x="5843588" y="3024188"/>
          <p14:tracePt t="64723" x="5872163" y="3019425"/>
          <p14:tracePt t="64740" x="5919788" y="3019425"/>
          <p14:tracePt t="64756" x="5934075" y="3019425"/>
          <p14:tracePt t="64773" x="5948363" y="3019425"/>
          <p14:tracePt t="65900" x="5962650" y="3019425"/>
          <p14:tracePt t="65910" x="5995988" y="3019425"/>
          <p14:tracePt t="65921" x="6010275" y="3019425"/>
          <p14:tracePt t="65932" x="6034088" y="3024188"/>
          <p14:tracePt t="65943" x="6081713" y="3033713"/>
          <p14:tracePt t="65957" x="6138863" y="3048000"/>
          <p14:tracePt t="65974" x="6200775" y="3052763"/>
          <p14:tracePt t="65991" x="6348413" y="3052763"/>
          <p14:tracePt t="66007" x="6429375" y="3057525"/>
          <p14:tracePt t="66024" x="6567488" y="3062288"/>
          <p14:tracePt t="66041" x="6605588" y="3062288"/>
          <p14:tracePt t="66057" x="6638925" y="3062288"/>
          <p14:tracePt t="66074" x="6643688" y="3062288"/>
          <p14:tracePt t="69589" x="6586538" y="3062288"/>
          <p14:tracePt t="69600" x="6324600" y="3081338"/>
          <p14:tracePt t="69611" x="6215063" y="3105150"/>
          <p14:tracePt t="69622" x="6110288" y="3128963"/>
          <p14:tracePt t="69634" x="6034088" y="3148013"/>
          <p14:tracePt t="69644" x="5900738" y="3195638"/>
          <p14:tracePt t="69660" x="5753100" y="3262313"/>
          <p14:tracePt t="69677" x="5434013" y="3395663"/>
          <p14:tracePt t="69694" x="5329238" y="3429000"/>
          <p14:tracePt t="69710" x="5176838" y="3471863"/>
          <p14:tracePt t="69727" x="4852988" y="3514725"/>
          <p14:tracePt t="69744" x="4743450" y="3509963"/>
          <p14:tracePt t="69761" x="4414838" y="3486150"/>
          <p14:tracePt t="69777" x="4229100" y="3476625"/>
          <p14:tracePt t="69794" x="3914775" y="3462338"/>
          <p14:tracePt t="69811" x="3743325" y="3452813"/>
          <p14:tracePt t="69827" x="3405188" y="3457575"/>
          <p14:tracePt t="69844" x="3314700" y="3457575"/>
          <p14:tracePt t="69861" x="3081338" y="3457575"/>
          <p14:tracePt t="69877" x="3000375" y="3457575"/>
          <p14:tracePt t="69894" x="2895600" y="3452813"/>
          <p14:tracePt t="69911" x="2857500" y="3448050"/>
          <p14:tracePt t="69927" x="2819400" y="3448050"/>
          <p14:tracePt t="69944" x="2800350" y="3448050"/>
          <p14:tracePt t="69961" x="2738438" y="3462338"/>
          <p14:tracePt t="69977" x="2705100" y="3471863"/>
          <p14:tracePt t="69994" x="2643188" y="3476625"/>
          <p14:tracePt t="70011" x="2614613" y="3476625"/>
          <p14:tracePt t="70027" x="2562225" y="3467100"/>
          <p14:tracePt t="70044" x="2528888" y="3457575"/>
          <p14:tracePt t="70061" x="2481263" y="3438525"/>
          <p14:tracePt t="70077" x="2476500" y="3438525"/>
          <p14:tracePt t="70094" x="2471738" y="3438525"/>
          <p14:tracePt t="70915" x="2481263" y="3438525"/>
          <p14:tracePt t="70928" x="2509838" y="3448050"/>
          <p14:tracePt t="70945" x="2543175" y="3457575"/>
          <p14:tracePt t="70961" x="2633663" y="3481388"/>
          <p14:tracePt t="70978" x="2695575" y="3490913"/>
          <p14:tracePt t="70995" x="2905125" y="3529013"/>
          <p14:tracePt t="71012" x="3019425" y="3552825"/>
          <p14:tracePt t="71028" x="3162300" y="3567113"/>
          <p14:tracePt t="71045" x="3190875" y="3567113"/>
          <p14:tracePt t="71062" x="3214688" y="3567113"/>
          <p14:tracePt t="71175" x="3219450" y="3567113"/>
          <p14:tracePt t="71197" x="3228975" y="3557588"/>
          <p14:tracePt t="71209" x="3233738" y="3557588"/>
          <p14:tracePt t="71220" x="3238500" y="3552825"/>
          <p14:tracePt t="71231" x="3238500" y="3548063"/>
          <p14:tracePt t="71276" x="3238500" y="3543300"/>
          <p14:tracePt t="71298" x="3238500" y="3538538"/>
          <p14:tracePt t="71310" x="3238500" y="3533775"/>
          <p14:tracePt t="71321" x="3233738" y="3529013"/>
          <p14:tracePt t="71332" x="3233738" y="3514725"/>
          <p14:tracePt t="71345" x="3224213" y="3505200"/>
          <p14:tracePt t="71362" x="3214688" y="3495675"/>
          <p14:tracePt t="71378" x="3190875" y="3481388"/>
          <p14:tracePt t="71395" x="3186113" y="3476625"/>
          <p14:tracePt t="71412" x="3181350" y="3476625"/>
          <p14:tracePt t="76338" x="3186113" y="3476625"/>
          <p14:tracePt t="76349" x="3190875" y="3476625"/>
          <p14:tracePt t="76372" x="3195638" y="3476625"/>
          <p14:tracePt t="76383" x="3200400" y="3476625"/>
          <p14:tracePt t="76394" x="3209925" y="3476625"/>
          <p14:tracePt t="76406" x="3224213" y="3471863"/>
          <p14:tracePt t="76416" x="3238500" y="3471863"/>
          <p14:tracePt t="76433" x="3267075" y="3471863"/>
          <p14:tracePt t="76449" x="3300413" y="3471863"/>
          <p14:tracePt t="76466" x="3362325" y="3481388"/>
          <p14:tracePt t="76483" x="3381375" y="3481388"/>
          <p14:tracePt t="76499" x="3409950" y="3481388"/>
          <p14:tracePt t="76516" x="3424238" y="3481388"/>
          <p14:tracePt t="76533" x="3462338" y="3481388"/>
          <p14:tracePt t="76549" x="3486150" y="3476625"/>
          <p14:tracePt t="76566" x="3538538" y="3471863"/>
          <p14:tracePt t="76583" x="3562350" y="3471863"/>
          <p14:tracePt t="76599" x="3614738" y="3471863"/>
          <p14:tracePt t="76616" x="3643313" y="3476625"/>
          <p14:tracePt t="76633" x="3695700" y="3486150"/>
          <p14:tracePt t="76649" x="3709988" y="3490913"/>
          <p14:tracePt t="76666" x="3719513" y="3490913"/>
          <p14:tracePt t="76683" x="3724275" y="3490913"/>
          <p14:tracePt t="76716" x="3729038" y="3490913"/>
          <p14:tracePt t="76733" x="3752850" y="3486150"/>
          <p14:tracePt t="76750" x="3767138" y="3481388"/>
          <p14:tracePt t="76766" x="3795713" y="3471863"/>
          <p14:tracePt t="76783" x="3814763" y="3467100"/>
          <p14:tracePt t="76800" x="3867150" y="3462338"/>
          <p14:tracePt t="76816" x="3895725" y="3457575"/>
          <p14:tracePt t="76833" x="3967163" y="3457575"/>
          <p14:tracePt t="76850" x="4010025" y="3452813"/>
          <p14:tracePt t="76866" x="4100513" y="3443288"/>
          <p14:tracePt t="76883" x="4138613" y="3443288"/>
          <p14:tracePt t="76900" x="4195763" y="3438525"/>
          <p14:tracePt t="76916" x="4214813" y="3438525"/>
          <p14:tracePt t="76933" x="4238625" y="3438525"/>
          <p14:tracePt t="76950" x="4271963" y="3438525"/>
          <p14:tracePt t="76967" x="4286250" y="3438525"/>
          <p14:tracePt t="76983" x="4324350" y="3438525"/>
          <p14:tracePt t="77000" x="4352925" y="3433763"/>
          <p14:tracePt t="77016" x="4400550" y="3424238"/>
          <p14:tracePt t="77033" x="4414838" y="3424238"/>
          <p14:tracePt t="77050" x="4424363" y="3419475"/>
          <p14:tracePt t="77083" x="4433888" y="3419475"/>
          <p14:tracePt t="77100" x="4443413" y="3419475"/>
          <p14:tracePt t="77116" x="4476750" y="3424238"/>
          <p14:tracePt t="77133" x="4500563" y="3424238"/>
          <p14:tracePt t="77150" x="4552950" y="3429000"/>
          <p14:tracePt t="77167" x="4572000" y="3429000"/>
          <p14:tracePt t="77183" x="4614863" y="3429000"/>
          <p14:tracePt t="77200" x="4643438" y="3433763"/>
          <p14:tracePt t="77217" x="4700588" y="3438525"/>
          <p14:tracePt t="77233" x="4738688" y="3443288"/>
          <p14:tracePt t="77250" x="4814888" y="3457575"/>
          <p14:tracePt t="77267" x="4857750" y="3462338"/>
          <p14:tracePt t="77283" x="4948238" y="3481388"/>
          <p14:tracePt t="77300" x="5000625" y="3486150"/>
          <p14:tracePt t="77317" x="5100638" y="3495675"/>
          <p14:tracePt t="77333" x="5148263" y="3500438"/>
          <p14:tracePt t="77350" x="5219700" y="3500438"/>
          <p14:tracePt t="77367" x="5243513" y="3500438"/>
          <p14:tracePt t="77383" x="5272088" y="3500438"/>
          <p14:tracePt t="77400" x="5281613" y="3500438"/>
          <p14:tracePt t="77417" x="5305425" y="3500438"/>
          <p14:tracePt t="77434" x="5319713" y="3500438"/>
          <p14:tracePt t="77450" x="5334000" y="3500438"/>
          <p14:tracePt t="77467" x="5353050" y="3500438"/>
          <p14:tracePt t="77621" x="5357813" y="3500438"/>
          <p14:tracePt t="77790" x="5353050" y="3500438"/>
          <p14:tracePt t="77801" x="5324475" y="3490913"/>
          <p14:tracePt t="78139" x="5348288" y="3490913"/>
          <p14:tracePt t="78151" x="5353050" y="3490913"/>
          <p14:tracePt t="78167" x="5357813" y="3490913"/>
          <p14:tracePt t="78184" x="5367338" y="3490913"/>
          <p14:tracePt t="78815" x="5372100" y="3486150"/>
          <p14:tracePt t="78826" x="5386388" y="3481388"/>
          <p14:tracePt t="78836" x="5410200" y="3476625"/>
          <p14:tracePt t="78851" x="5448300" y="3471863"/>
          <p14:tracePt t="78868" x="5491163" y="3467100"/>
          <p14:tracePt t="78885" x="5595938" y="3457575"/>
          <p14:tracePt t="78901" x="5643563" y="3452813"/>
          <p14:tracePt t="78918" x="5767388" y="3443288"/>
          <p14:tracePt t="78935" x="5834063" y="3438525"/>
          <p14:tracePt t="78951" x="5972175" y="3429000"/>
          <p14:tracePt t="78968" x="6029325" y="3429000"/>
          <p14:tracePt t="78985" x="6119813" y="3429000"/>
          <p14:tracePt t="79001" x="6153150" y="3424238"/>
          <p14:tracePt t="79018" x="6186488" y="3424238"/>
          <p14:tracePt t="79035" x="6196013" y="3424238"/>
          <p14:tracePt t="79051" x="6219825" y="3424238"/>
          <p14:tracePt t="79068" x="6229350" y="3424238"/>
          <p14:tracePt t="79085" x="6262688" y="3424238"/>
          <p14:tracePt t="79101" x="6276975" y="3424238"/>
          <p14:tracePt t="79118" x="6296025" y="3424238"/>
          <p14:tracePt t="79135" x="6300788" y="3424238"/>
          <p14:tracePt t="79168" x="6305550" y="3424238"/>
          <p14:tracePt t="79185" x="6319838" y="3424238"/>
          <p14:tracePt t="79202" x="6334125" y="3424238"/>
          <p14:tracePt t="79218" x="6357938" y="3424238"/>
          <p14:tracePt t="79235" x="6362700" y="3424238"/>
          <p14:tracePt t="79252" x="6367463" y="3424238"/>
          <p14:tracePt t="79286" x="6372225" y="3424238"/>
          <p14:tracePt t="79308" x="6376988" y="3424238"/>
          <p14:tracePt t="79320" x="6376988" y="3419475"/>
          <p14:tracePt t="79335" x="6381750" y="3419475"/>
          <p14:tracePt t="79354" x="6386513" y="3419475"/>
          <p14:tracePt t="80671" x="6396038" y="3419475"/>
          <p14:tracePt t="80682" x="6424613" y="3419475"/>
          <p14:tracePt t="80693" x="6467475" y="3424238"/>
          <p14:tracePt t="80704" x="6538913" y="3433763"/>
          <p14:tracePt t="80720" x="6638925" y="3448050"/>
          <p14:tracePt t="80736" x="6853238" y="3462338"/>
          <p14:tracePt t="80753" x="6958013" y="3467100"/>
          <p14:tracePt t="80770" x="7029450" y="3467100"/>
          <p14:tracePt t="80786" x="7177088" y="3462338"/>
          <p14:tracePt t="80803" x="7248525" y="3457575"/>
          <p14:tracePt t="80820" x="7386638" y="3452813"/>
          <p14:tracePt t="80836" x="7458075" y="3457575"/>
          <p14:tracePt t="80853" x="7558088" y="3471863"/>
          <p14:tracePt t="80870" x="7596188" y="3471863"/>
          <p14:tracePt t="80886" x="7615238" y="3471863"/>
          <p14:tracePt t="85767" x="7600950" y="3467100"/>
          <p14:tracePt t="85777" x="7548563" y="3443288"/>
          <p14:tracePt t="85789" x="7505700" y="3433763"/>
          <p14:tracePt t="85799" x="7500938" y="3429000"/>
          <p14:tracePt t="85811" x="7496175" y="3424238"/>
          <p14:tracePt t="85835" x="7491413" y="3424238"/>
          <p14:tracePt t="85844" x="7486650" y="3424238"/>
          <p14:tracePt t="85869" x="7462838" y="3424238"/>
          <p14:tracePt t="85879" x="7429500" y="3424238"/>
          <p14:tracePt t="85890" x="7396163" y="3433763"/>
          <p14:tracePt t="85907" x="7334250" y="3452813"/>
          <p14:tracePt t="85924" x="7096125" y="3524250"/>
          <p14:tracePt t="85940" x="6891338" y="3567113"/>
          <p14:tracePt t="85957" x="6391275" y="3624263"/>
          <p14:tracePt t="85974" x="6134100" y="3633788"/>
          <p14:tracePt t="85991" x="5691188" y="3638550"/>
          <p14:tracePt t="86007" x="5457825" y="3648075"/>
          <p14:tracePt t="86024" x="5048250" y="3686175"/>
          <p14:tracePt t="86040" x="4824413" y="3709988"/>
          <p14:tracePt t="86057" x="4610100" y="3738563"/>
          <p14:tracePt t="86059" x="4448175" y="3762375"/>
          <p14:tracePt t="86074" x="4224338" y="3790950"/>
          <p14:tracePt t="86090" x="4010025" y="3814763"/>
          <p14:tracePt t="86107" x="3657600" y="3881438"/>
          <p14:tracePt t="86124" x="3581400" y="3900488"/>
          <p14:tracePt t="86141" x="3452813" y="3929063"/>
          <p14:tracePt t="86157" x="3414713" y="3938588"/>
          <p14:tracePt t="86174" x="3348038" y="3952875"/>
          <p14:tracePt t="86191" x="3305175" y="3952875"/>
          <p14:tracePt t="86207" x="3228975" y="3952875"/>
          <p14:tracePt t="86224" x="3190875" y="3952875"/>
          <p14:tracePt t="86241" x="3128963" y="3948113"/>
          <p14:tracePt t="86257" x="3114675" y="3943350"/>
          <p14:tracePt t="86274" x="3095625" y="3938588"/>
          <p14:tracePt t="86291" x="3090863" y="3933825"/>
          <p14:tracePt t="86307" x="3028950" y="3933825"/>
          <p14:tracePt t="86324" x="2928938" y="3938588"/>
          <p14:tracePt t="86341" x="2662238" y="3952875"/>
          <p14:tracePt t="86357" x="2605088" y="3962400"/>
          <p14:tracePt t="86374" x="2552700" y="3962400"/>
          <p14:tracePt t="86408" x="2552700" y="3957638"/>
          <p14:tracePt t="86430" x="2547938" y="3957638"/>
          <p14:tracePt t="87274" x="2557463" y="3957638"/>
          <p14:tracePt t="87285" x="2581275" y="3948113"/>
          <p14:tracePt t="87308" x="2614613" y="3943350"/>
          <p14:tracePt t="87325" x="2647950" y="3938588"/>
          <p14:tracePt t="87342" x="2728913" y="3929063"/>
          <p14:tracePt t="87358" x="2757488" y="3924300"/>
          <p14:tracePt t="87375" x="2833688" y="3914775"/>
          <p14:tracePt t="87392" x="2857500" y="3910013"/>
          <p14:tracePt t="87408" x="2890838" y="3900488"/>
          <p14:tracePt t="87425" x="2900363" y="3895725"/>
          <p14:tracePt t="87442" x="2919413" y="3890963"/>
          <p14:tracePt t="87458" x="2938463" y="3886200"/>
          <p14:tracePt t="87475" x="3009900" y="3876675"/>
          <p14:tracePt t="87492" x="3067050" y="3871913"/>
          <p14:tracePt t="87508" x="3133725" y="3871913"/>
          <p14:tracePt t="87525" x="3252788" y="3871913"/>
          <p14:tracePt t="87542" x="3300413" y="3867150"/>
          <p14:tracePt t="87589" x="3300413" y="3862388"/>
          <p14:tracePt t="89446" x="3305175" y="3862388"/>
          <p14:tracePt t="89457" x="3314700" y="3862388"/>
          <p14:tracePt t="89468" x="3319463" y="3857625"/>
          <p14:tracePt t="89478" x="3328988" y="3857625"/>
          <p14:tracePt t="89493" x="3343275" y="3852863"/>
          <p14:tracePt t="89510" x="3381375" y="3843338"/>
          <p14:tracePt t="89527" x="3509963" y="3833813"/>
          <p14:tracePt t="89543" x="3595688" y="3833813"/>
          <p14:tracePt t="89560" x="3924300" y="3843338"/>
          <p14:tracePt t="89577" x="4071938" y="3852863"/>
          <p14:tracePt t="89594" x="4291013" y="3857625"/>
          <p14:tracePt t="89610" x="4324350" y="3857625"/>
          <p14:tracePt t="89627" x="4329113" y="3857625"/>
          <p14:tracePt t="89693" x="4329113" y="3852863"/>
          <p14:tracePt t="90132" x="4338638" y="3852863"/>
          <p14:tracePt t="90143" x="4352925" y="3852863"/>
          <p14:tracePt t="90154" x="4357688" y="3852863"/>
          <p14:tracePt t="90165" x="4367213" y="3848100"/>
          <p14:tracePt t="90177" x="4381500" y="3848100"/>
          <p14:tracePt t="90194" x="4391025" y="3848100"/>
          <p14:tracePt t="90211" x="4414838" y="3848100"/>
          <p14:tracePt t="90227" x="4429125" y="3848100"/>
          <p14:tracePt t="90244" x="4476750" y="3848100"/>
          <p14:tracePt t="90261" x="4514850" y="3843338"/>
          <p14:tracePt t="90277" x="4624388" y="3838575"/>
          <p14:tracePt t="90294" x="4686300" y="3838575"/>
          <p14:tracePt t="90311" x="4824413" y="3833813"/>
          <p14:tracePt t="90327" x="4876800" y="3829050"/>
          <p14:tracePt t="90344" x="4948238" y="3824288"/>
          <p14:tracePt t="90361" x="4953000" y="3819525"/>
          <p14:tracePt t="90706" x="4962525" y="3819525"/>
          <p14:tracePt t="90716" x="4972050" y="3819525"/>
          <p14:tracePt t="90727" x="4986338" y="3819525"/>
          <p14:tracePt t="90738" x="5005388" y="3819525"/>
          <p14:tracePt t="90750" x="5038725" y="3824288"/>
          <p14:tracePt t="90761" x="5076825" y="3829050"/>
          <p14:tracePt t="90778" x="5124450" y="3833813"/>
          <p14:tracePt t="90794" x="5219700" y="3838575"/>
          <p14:tracePt t="90811" x="5243513" y="3838575"/>
          <p14:tracePt t="90828" x="5248275" y="3838575"/>
          <p14:tracePt t="104306" x="5253038" y="3843338"/>
          <p14:tracePt t="104308" x="5267325" y="3848100"/>
          <p14:tracePt t="104322" x="5314950" y="3852863"/>
          <p14:tracePt t="104339" x="5357813" y="3852863"/>
          <p14:tracePt t="104356" x="5429250" y="3819525"/>
          <p14:tracePt t="104372" x="5462588" y="3795713"/>
          <p14:tracePt t="104389" x="5514975" y="3762375"/>
          <p14:tracePt t="104406" x="5524500" y="3757613"/>
          <p14:tracePt t="104422" x="5562600" y="3733800"/>
          <p14:tracePt t="104439" x="5586413" y="3719513"/>
          <p14:tracePt t="104456" x="5643563" y="3676650"/>
          <p14:tracePt t="104472" x="5686425" y="3648075"/>
          <p14:tracePt t="104489" x="5772150" y="3609975"/>
          <p14:tracePt t="104506" x="5829300" y="3581400"/>
          <p14:tracePt t="104522" x="5938838" y="3529013"/>
          <p14:tracePt t="104539" x="5967413" y="3509963"/>
          <p14:tracePt t="104556" x="6000750" y="3486150"/>
          <p14:tracePt t="104611" x="5995988" y="3486150"/>
          <p14:tracePt t="104690" x="5995988" y="3490913"/>
          <p14:tracePt t="104702" x="5991225" y="3490913"/>
          <p14:tracePt t="104711" x="5991225" y="3495675"/>
          <p14:tracePt t="104723" x="5986463" y="3500438"/>
          <p14:tracePt t="104739" x="5981700" y="3500438"/>
          <p14:tracePt t="104757" x="5976938" y="3500438"/>
          <p14:tracePt t="104790" x="5972175" y="3500438"/>
          <p14:tracePt t="104813" x="5972175" y="3495675"/>
          <p14:tracePt t="106063" x="5972175" y="3490913"/>
          <p14:tracePt t="106085" x="5972175" y="3486150"/>
          <p14:tracePt t="106163" x="5972175" y="3481388"/>
          <p14:tracePt t="106186" x="5972175" y="3476625"/>
          <p14:tracePt t="106208" x="5972175" y="3471863"/>
          <p14:tracePt t="106220" x="5976938" y="3471863"/>
          <p14:tracePt t="106231" x="5976938" y="3467100"/>
          <p14:tracePt t="106242" x="5981700" y="3467100"/>
          <p14:tracePt t="106257" x="5986463" y="3462338"/>
          <p14:tracePt t="106354" x="5991225" y="3462338"/>
          <p14:tracePt t="106366" x="5991225" y="3457575"/>
          <p14:tracePt t="106377" x="5995988" y="3457575"/>
          <p14:tracePt t="106388" x="5995988" y="3452813"/>
          <p14:tracePt t="106400" x="6000750" y="3452813"/>
          <p14:tracePt t="106478" x="6000750" y="3448050"/>
          <p14:tracePt t="106490" x="6005513" y="3448050"/>
          <p14:tracePt t="107434" x="6000750" y="3448050"/>
          <p14:tracePt t="107467" x="5995988" y="3448050"/>
          <p14:tracePt t="107502" x="5991225" y="3448050"/>
          <p14:tracePt t="107535" x="5981700" y="3448050"/>
          <p14:tracePt t="107558" x="5976938" y="3448050"/>
          <p14:tracePt t="107569" x="5976938" y="3443288"/>
          <p14:tracePt t="107580" x="5967413" y="3438525"/>
          <p14:tracePt t="107603" x="5962650" y="3438525"/>
          <p14:tracePt t="107727" x="5962650" y="3433763"/>
          <p14:tracePt t="109481" x="5967413" y="3433763"/>
          <p14:tracePt t="110146" x="5972175" y="3433763"/>
          <p14:tracePt t="113128" x="5967413" y="3433763"/>
          <p14:tracePt t="113330" x="5962650" y="3433763"/>
          <p14:tracePt t="113341" x="5957888" y="3433763"/>
          <p14:tracePt t="113363" x="5953125" y="3433763"/>
          <p14:tracePt t="113375" x="5948363" y="3433763"/>
          <p14:tracePt t="113397" x="5943600" y="3433763"/>
          <p14:tracePt t="113420" x="5938838" y="3433763"/>
          <p14:tracePt t="113442" x="5934075" y="3433763"/>
          <p14:tracePt t="113454" x="5929313" y="3433763"/>
          <p14:tracePt t="113465" x="5929313" y="3438525"/>
          <p14:tracePt t="113476" x="5924550" y="3443288"/>
          <p14:tracePt t="113487" x="5919788" y="3443288"/>
          <p14:tracePt t="113499" x="5915025" y="3448050"/>
          <p14:tracePt t="113513" x="5905500" y="3452813"/>
          <p14:tracePt t="113530" x="5891213" y="3452813"/>
          <p14:tracePt t="113547" x="5848350" y="3471863"/>
          <p14:tracePt t="113563" x="5800725" y="3486150"/>
          <p14:tracePt t="113565" x="5724525" y="3509963"/>
          <p14:tracePt t="113580" x="5614988" y="3552825"/>
          <p14:tracePt t="113596" x="5481638" y="3609975"/>
          <p14:tracePt t="113613" x="5100638" y="3738563"/>
          <p14:tracePt t="113630" x="4891088" y="3833813"/>
          <p14:tracePt t="113647" x="4543425" y="3986213"/>
          <p14:tracePt t="113663" x="4405313" y="4052888"/>
          <p14:tracePt t="113680" x="4124325" y="4171950"/>
          <p14:tracePt t="113697" x="3976688" y="4229100"/>
          <p14:tracePt t="113713" x="3690938" y="4324350"/>
          <p14:tracePt t="113730" x="3571875" y="4362450"/>
          <p14:tracePt t="113747" x="3414713" y="4405313"/>
          <p14:tracePt t="113763" x="3371850" y="4414838"/>
          <p14:tracePt t="113780" x="3300413" y="4433888"/>
          <p14:tracePt t="113797" x="3271838" y="4438650"/>
          <p14:tracePt t="113814" x="3186113" y="4433888"/>
          <p14:tracePt t="113830" x="3114675" y="4424363"/>
          <p14:tracePt t="114084" x="3114675" y="4419600"/>
          <p14:tracePt t="114094" x="3124200" y="4410075"/>
          <p14:tracePt t="114105" x="3128963" y="4410075"/>
          <p14:tracePt t="114117" x="3124200" y="4405313"/>
          <p14:tracePt t="114130" x="3105150" y="4395788"/>
          <p14:tracePt t="114147" x="3071813" y="4381500"/>
          <p14:tracePt t="114164" x="2981325" y="4362450"/>
          <p14:tracePt t="114180" x="2947988" y="4357688"/>
          <p14:tracePt t="114197" x="2867025" y="4348163"/>
          <p14:tracePt t="114214" x="2833688" y="4343400"/>
          <p14:tracePt t="114230" x="2771775" y="4333875"/>
          <p14:tracePt t="114247" x="2728913" y="4329113"/>
          <p14:tracePt t="114264" x="2619375" y="4314825"/>
          <p14:tracePt t="114281" x="2576513" y="4310063"/>
          <p14:tracePt t="114298" x="2476500" y="4291013"/>
          <p14:tracePt t="114314" x="2452688" y="4291013"/>
          <p14:tracePt t="114331" x="2433638" y="4286250"/>
          <p14:tracePt t="114381" x="2424113" y="4281488"/>
          <p14:tracePt t="114397" x="2419350" y="4281488"/>
          <p14:tracePt t="114431" x="2414588" y="4281488"/>
          <p14:tracePt t="114447" x="2405063" y="4281488"/>
          <p14:tracePt t="114488" x="2400300" y="4281488"/>
          <p14:tracePt t="114511" x="2395538" y="4281488"/>
          <p14:tracePt t="114601" x="2395538" y="4276725"/>
          <p14:tracePt t="114623" x="2400300" y="4276725"/>
          <p14:tracePt t="114635" x="2400300" y="4271963"/>
          <p14:tracePt t="114906" x="2405063" y="4267200"/>
          <p14:tracePt t="114916" x="2405063" y="4262438"/>
          <p14:tracePt t="114927" x="2409825" y="4262438"/>
          <p14:tracePt t="114940" x="2409825" y="4257675"/>
          <p14:tracePt t="115874" x="2414588" y="4257675"/>
          <p14:tracePt t="115884" x="2428875" y="4252913"/>
          <p14:tracePt t="115895" x="2447925" y="4248150"/>
          <p14:tracePt t="115906" x="2476500" y="4248150"/>
          <p14:tracePt t="115917" x="2505075" y="4248150"/>
          <p14:tracePt t="115932" x="2533650" y="4252913"/>
          <p14:tracePt t="115949" x="2562225" y="4257675"/>
          <p14:tracePt t="115965" x="2586038" y="4262438"/>
          <p14:tracePt t="115982" x="2590800" y="4262438"/>
          <p14:tracePt t="115998" x="2595563" y="4267200"/>
          <p14:tracePt t="116015" x="2600325" y="4267200"/>
          <p14:tracePt t="116032" x="2605088" y="4267200"/>
          <p14:tracePt t="116049" x="2609850" y="4267200"/>
          <p14:tracePt t="116065" x="2624138" y="4271963"/>
          <p14:tracePt t="116086" x="2628900" y="4271963"/>
          <p14:tracePt t="116099" x="2633663" y="4271963"/>
          <p14:tracePt t="116115" x="2643188" y="4271963"/>
          <p14:tracePt t="116132" x="2652713" y="4267200"/>
          <p14:tracePt t="116149" x="2662238" y="4267200"/>
          <p14:tracePt t="116165" x="2671763" y="4262438"/>
          <p14:tracePt t="116182" x="2681288" y="4262438"/>
          <p14:tracePt t="116199" x="2705100" y="4262438"/>
          <p14:tracePt t="116215" x="2724150" y="4262438"/>
          <p14:tracePt t="116232" x="2776538" y="4257675"/>
          <p14:tracePt t="116249" x="2800350" y="4257675"/>
          <p14:tracePt t="116266" x="2838450" y="4252913"/>
          <p14:tracePt t="116282" x="2847975" y="4248150"/>
          <p14:tracePt t="116299" x="2867025" y="4243388"/>
          <p14:tracePt t="116316" x="2876550" y="4238625"/>
          <p14:tracePt t="116332" x="2914650" y="4233863"/>
          <p14:tracePt t="116349" x="2938463" y="4229100"/>
          <p14:tracePt t="116366" x="2967038" y="4229100"/>
          <p14:tracePt t="116382" x="3028950" y="4229100"/>
          <p14:tracePt t="116399" x="3081338" y="4233863"/>
          <p14:tracePt t="116416" x="3100388" y="4233863"/>
          <p14:tracePt t="116432" x="3119438" y="4233863"/>
          <p14:tracePt t="116449" x="3133725" y="4229100"/>
          <p14:tracePt t="116466" x="3138488" y="4224338"/>
          <p14:tracePt t="116482" x="3148013" y="4219575"/>
          <p14:tracePt t="116536" x="3152775" y="4219575"/>
          <p14:tracePt t="116604" x="3157538" y="4219575"/>
          <p14:tracePt t="122915" x="3186113" y="4210050"/>
          <p14:tracePt t="122926" x="3205163" y="4205288"/>
          <p14:tracePt t="122937" x="3243263" y="4200525"/>
          <p14:tracePt t="122954" x="3276600" y="4200525"/>
          <p14:tracePt t="122971" x="3381375" y="4200525"/>
          <p14:tracePt t="122988" x="3429000" y="4214813"/>
          <p14:tracePt t="123004" x="3529013" y="4243388"/>
          <p14:tracePt t="123021" x="3605213" y="4281488"/>
          <p14:tracePt t="123038" x="3686175" y="4338638"/>
          <p14:tracePt t="123300" x="3690938" y="4329113"/>
          <p14:tracePt t="123310" x="3705225" y="4329113"/>
          <p14:tracePt t="123321" x="3709988" y="4329113"/>
          <p14:tracePt t="123342" x="3705225" y="4333875"/>
          <p14:tracePt t="123354" x="3700463" y="4333875"/>
          <p14:tracePt t="123365" x="3700463" y="4329113"/>
          <p14:tracePt t="123377" x="3695700" y="4329113"/>
          <p14:tracePt t="123390" x="3695700" y="4324350"/>
          <p14:tracePt t="123405" x="3705225" y="4324350"/>
          <p14:tracePt t="123421" x="3752850" y="4324350"/>
          <p14:tracePt t="123438" x="3776663" y="4324350"/>
          <p14:tracePt t="123455" x="3838575" y="4314825"/>
          <p14:tracePt t="123471" x="3881438" y="4310063"/>
          <p14:tracePt t="123488" x="4038600" y="4305300"/>
          <p14:tracePt t="123505" x="4210050" y="4300538"/>
          <p14:tracePt t="123521" x="4605338" y="4281488"/>
          <p14:tracePt t="123538" x="4786313" y="4271963"/>
          <p14:tracePt t="123555" x="5019675" y="4262438"/>
          <p14:tracePt t="123557" x="5267325" y="4262438"/>
          <p14:tracePt t="123571" x="5524500" y="4267200"/>
          <p14:tracePt t="123588" x="5972175" y="4305300"/>
          <p14:tracePt t="123605" x="6205538" y="4314825"/>
          <p14:tracePt t="123622" x="6400800" y="4319588"/>
          <p14:tracePt t="123638" x="6629400" y="4333875"/>
          <p14:tracePt t="123655" x="6696075" y="4333875"/>
          <p14:tracePt t="123672" x="6762750" y="4333875"/>
          <p14:tracePt t="123688" x="6767513" y="4333875"/>
          <p14:tracePt t="123705" x="6772275" y="4333875"/>
          <p14:tracePt t="123722" x="6777038" y="4333875"/>
          <p14:tracePt t="123738" x="6781800" y="4329113"/>
          <p14:tracePt t="123755" x="6786563" y="4324350"/>
          <p14:tracePt t="123772" x="6791325" y="4324350"/>
          <p14:tracePt t="123788" x="6796088" y="4324350"/>
          <p14:tracePt t="123805" x="6800850" y="4319588"/>
          <p14:tracePt t="123822" x="6805613" y="4319588"/>
          <p14:tracePt t="123838" x="6810375" y="4310063"/>
          <p14:tracePt t="123855" x="6819900" y="4310063"/>
          <p14:tracePt t="123872" x="6829425" y="4305300"/>
          <p14:tracePt t="123888" x="6834188" y="4300538"/>
          <p14:tracePt t="123905" x="6838950" y="4300538"/>
          <p14:tracePt t="127494" x="6848475" y="4319588"/>
          <p14:tracePt t="127505" x="6886575" y="4343400"/>
          <p14:tracePt t="127525" x="6919913" y="4357688"/>
          <p14:tracePt t="127541" x="6991350" y="4391025"/>
          <p14:tracePt t="127558" x="7024688" y="4410075"/>
          <p14:tracePt t="127561" x="7053263" y="4429125"/>
          <p14:tracePt t="127575" x="7081838" y="4452938"/>
          <p14:tracePt t="127591" x="7105650" y="4476750"/>
          <p14:tracePt t="127608" x="7138988" y="4519613"/>
          <p14:tracePt t="127625" x="7148513" y="4529138"/>
          <p14:tracePt t="127641" x="7158038" y="4538663"/>
          <p14:tracePt t="127658" x="7158038" y="4543425"/>
          <p14:tracePt t="127764" x="7153275" y="4543425"/>
          <p14:tracePt t="127787" x="7148513" y="4543425"/>
          <p14:tracePt t="127798" x="7143750" y="4543425"/>
          <p14:tracePt t="128125" x="7153275" y="4538663"/>
          <p14:tracePt t="128135" x="7158038" y="4538663"/>
          <p14:tracePt t="128147" x="7167563" y="4533900"/>
          <p14:tracePt t="128159" x="7177088" y="4529138"/>
          <p14:tracePt t="128175" x="7186613" y="4524375"/>
          <p14:tracePt t="128192" x="7205663" y="4519613"/>
          <p14:tracePt t="128209" x="7219950" y="4514850"/>
          <p14:tracePt t="128225" x="7229475" y="4510088"/>
          <p14:tracePt t="128242" x="7239000" y="4510088"/>
          <p14:tracePt t="128259" x="7262813" y="4500563"/>
          <p14:tracePt t="128275" x="7272338" y="4500563"/>
          <p14:tracePt t="128292" x="7305675" y="4495800"/>
          <p14:tracePt t="128309" x="7319963" y="4495800"/>
          <p14:tracePt t="128325" x="7358063" y="4495800"/>
          <p14:tracePt t="128342" x="7372350" y="4495800"/>
          <p14:tracePt t="128359" x="7400925" y="4491038"/>
          <p14:tracePt t="128376" x="7410450" y="4491038"/>
          <p14:tracePt t="128392" x="7419975" y="4491038"/>
          <p14:tracePt t="128409" x="7429500" y="4491038"/>
          <p14:tracePt t="128442" x="7439025" y="4481513"/>
          <p14:tracePt t="128459" x="7443788" y="4481513"/>
          <p14:tracePt t="128476" x="7448550" y="4481513"/>
          <p14:tracePt t="128492" x="7453313" y="4481513"/>
          <p14:tracePt t="128563" x="7458075" y="4481513"/>
          <p14:tracePt t="132500" x="7453313" y="4481513"/>
          <p14:tracePt t="132523" x="7448550" y="4481513"/>
          <p14:tracePt t="132556" x="7439025" y="4476750"/>
          <p14:tracePt t="132579" x="7434263" y="4476750"/>
          <p14:tracePt t="132602" x="7429500" y="4471988"/>
          <p14:tracePt t="132624" x="7424738" y="4467225"/>
          <p14:tracePt t="132635" x="7419975" y="4467225"/>
          <p14:tracePt t="132647" x="7400925" y="4462463"/>
          <p14:tracePt t="132658" x="7362825" y="4462463"/>
          <p14:tracePt t="132669" x="7281863" y="4467225"/>
          <p14:tracePt t="132680" x="7143750" y="4491038"/>
          <p14:tracePt t="132696" x="6962775" y="4543425"/>
          <p14:tracePt t="132713" x="6519863" y="4691063"/>
          <p14:tracePt t="132729" x="6238875" y="4757738"/>
          <p14:tracePt t="132746" x="5857875" y="4843463"/>
          <p14:tracePt t="132763" x="5086350" y="4933950"/>
          <p14:tracePt t="132779" x="4581525" y="4953000"/>
          <p14:tracePt t="132796" x="3652838" y="4986338"/>
          <p14:tracePt t="132812" x="3190875" y="4986338"/>
          <p14:tracePt t="132829" x="2957513" y="4972050"/>
          <p14:tracePt t="133042" x="2962275" y="4972050"/>
          <p14:tracePt t="133052" x="2962275" y="4967288"/>
          <p14:tracePt t="133411" x="2962275" y="4962525"/>
          <p14:tracePt t="137282" x="2952750" y="4962525"/>
          <p14:tracePt t="137294" x="2928938" y="4962525"/>
          <p14:tracePt t="137305" x="2905125" y="4957763"/>
          <p14:tracePt t="137598" x="2909888" y="4957763"/>
          <p14:tracePt t="137608" x="2905125" y="4957763"/>
          <p14:tracePt t="137620" x="2890838" y="4957763"/>
          <p14:tracePt t="137633" x="2871788" y="4953000"/>
          <p14:tracePt t="137650" x="2843213" y="4948238"/>
          <p14:tracePt t="137666" x="2786063" y="4943475"/>
          <p14:tracePt t="137683" x="2752725" y="4938713"/>
          <p14:tracePt t="137700" x="2686050" y="4929188"/>
          <p14:tracePt t="137717" x="2662238" y="4924425"/>
          <p14:tracePt t="137733" x="2614613" y="4914900"/>
          <p14:tracePt t="137750" x="2600325" y="4914900"/>
          <p14:tracePt t="137767" x="2571750" y="4905375"/>
          <p14:tracePt t="137783" x="2557463" y="4905375"/>
          <p14:tracePt t="137800" x="2533650" y="4905375"/>
          <p14:tracePt t="137816" x="2519363" y="4905375"/>
          <p14:tracePt t="137833" x="2490788" y="4900613"/>
          <p14:tracePt t="137850" x="2481263" y="4900613"/>
          <p14:tracePt t="137867" x="2462213" y="4900613"/>
          <p14:tracePt t="137883" x="2452688" y="4895850"/>
          <p14:tracePt t="137900" x="2443163" y="4891088"/>
          <p14:tracePt t="137917" x="2438400" y="4891088"/>
          <p14:tracePt t="137933" x="2428875" y="4886325"/>
          <p14:tracePt t="137967" x="2424113" y="4886325"/>
          <p14:tracePt t="137983" x="2419350" y="4886325"/>
          <p14:tracePt t="138047" x="2414588" y="4886325"/>
          <p14:tracePt t="138059" x="2409825" y="4886325"/>
          <p14:tracePt t="138069" x="2409825" y="4881563"/>
          <p14:tracePt t="138080" x="2405063" y="4881563"/>
          <p14:tracePt t="138103" x="2400300" y="4881563"/>
          <p14:tracePt t="138125" x="2395538" y="4876800"/>
          <p14:tracePt t="138137" x="2390775" y="4876800"/>
          <p14:tracePt t="138148" x="2386013" y="4876800"/>
          <p14:tracePt t="138159" x="2376488" y="4876800"/>
          <p14:tracePt t="138171" x="2366963" y="4872038"/>
          <p14:tracePt t="138184" x="2357438" y="4867275"/>
          <p14:tracePt t="138200" x="2343150" y="4862513"/>
          <p14:tracePt t="138217" x="2290763" y="4848225"/>
          <p14:tracePt t="138234" x="2262188" y="4838700"/>
          <p14:tracePt t="138250" x="2181225" y="4814888"/>
          <p14:tracePt t="138267" x="2124075" y="4805363"/>
          <p14:tracePt t="138284" x="2057400" y="4791075"/>
          <p14:tracePt t="138487" x="2057400" y="4786313"/>
          <p14:tracePt t="138497" x="2062163" y="4786313"/>
          <p14:tracePt t="138508" x="2057400" y="4786313"/>
          <p14:tracePt t="138519" x="2043113" y="4786313"/>
          <p14:tracePt t="138534" x="2028825" y="4781550"/>
          <p14:tracePt t="138551" x="2014538" y="4781550"/>
          <p14:tracePt t="138567" x="2000250" y="4776788"/>
          <p14:tracePt t="138584" x="1995488" y="4776788"/>
          <p14:tracePt t="138601" x="1981200" y="4776788"/>
          <p14:tracePt t="138617" x="1976438" y="4776788"/>
          <p14:tracePt t="138634" x="1971675" y="4776788"/>
          <p14:tracePt t="138667" x="1962150" y="4772025"/>
          <p14:tracePt t="138684" x="1957388" y="4767263"/>
          <p14:tracePt t="138701" x="1952625" y="4767263"/>
          <p14:tracePt t="138734" x="1943100" y="4767263"/>
          <p14:tracePt t="138767" x="1938338" y="4767263"/>
          <p14:tracePt t="138835" x="1933575" y="4767263"/>
          <p14:tracePt t="138857" x="1928813" y="4767263"/>
          <p14:tracePt t="138868" x="1924050" y="4762500"/>
          <p14:tracePt t="138891" x="1919288" y="4762500"/>
          <p14:tracePt t="138913" x="1914525" y="4762500"/>
          <p14:tracePt t="138924" x="1900238" y="4762500"/>
          <p14:tracePt t="138936" x="1890713" y="4757738"/>
          <p14:tracePt t="138947" x="1881188" y="4752975"/>
          <p14:tracePt t="138958" x="1871663" y="4748213"/>
          <p14:tracePt t="138969" x="1857375" y="4738688"/>
          <p14:tracePt t="138984" x="1847850" y="4733925"/>
          <p14:tracePt t="139001" x="1833563" y="4724400"/>
          <p14:tracePt t="139018" x="1795463" y="4710113"/>
          <p14:tracePt t="139034" x="1781175" y="4705350"/>
          <p14:tracePt t="139051" x="1762125" y="4695825"/>
          <p14:tracePt t="139068" x="1757363" y="4695825"/>
          <p14:tracePt t="139116" x="1757363" y="4691063"/>
          <p14:tracePt t="139262" x="1752600" y="4691063"/>
          <p14:tracePt t="139273" x="1747838" y="4691063"/>
          <p14:tracePt t="139306" x="1743075" y="4691063"/>
          <p14:tracePt t="139318" x="1738313" y="4691063"/>
          <p14:tracePt t="139329" x="1733550" y="4686300"/>
          <p14:tracePt t="139340" x="1724025" y="4686300"/>
          <p14:tracePt t="139351" x="1709738" y="4681538"/>
          <p14:tracePt t="139368" x="1690688" y="4676775"/>
          <p14:tracePt t="139385" x="1657350" y="4672013"/>
          <p14:tracePt t="139401" x="1643063" y="4667250"/>
          <p14:tracePt t="139418" x="1624013" y="4662488"/>
          <p14:tracePt t="139435" x="1609725" y="4657725"/>
          <p14:tracePt t="139451" x="1590675" y="4652963"/>
          <p14:tracePt t="139468" x="1571625" y="4643438"/>
          <p14:tracePt t="139485" x="1552575" y="4638675"/>
          <p14:tracePt t="139518" x="1547813" y="4633913"/>
          <p14:tracePt t="139542" x="1547813" y="4629150"/>
          <p14:tracePt t="139565" x="1552575" y="4629150"/>
          <p14:tracePt t="139577" x="1557338" y="4624388"/>
          <p14:tracePt t="139588" x="1557338" y="4619625"/>
          <p14:tracePt t="139601" x="1557338" y="4614863"/>
          <p14:tracePt t="139618" x="1557338" y="4605338"/>
          <p14:tracePt t="139635" x="1552575" y="4595813"/>
          <p14:tracePt t="139651" x="1547813" y="4586288"/>
          <p14:tracePt t="139668" x="1538288" y="4581525"/>
          <p14:tracePt t="139685" x="1533525" y="4576763"/>
          <p14:tracePt t="139769" x="1533525" y="4572000"/>
          <p14:tracePt t="140331" x="1552575" y="4572000"/>
          <p14:tracePt t="140342" x="1562100" y="4572000"/>
          <p14:tracePt t="140353" x="1576388" y="4572000"/>
          <p14:tracePt t="140365" x="1595438" y="4572000"/>
          <p14:tracePt t="140376" x="1624013" y="4572000"/>
          <p14:tracePt t="140387" x="1662113" y="4572000"/>
          <p14:tracePt t="140402" x="1704975" y="4572000"/>
          <p14:tracePt t="140419" x="1795463" y="4576763"/>
          <p14:tracePt t="140435" x="1828800" y="4581525"/>
          <p14:tracePt t="140452" x="1852613" y="4586288"/>
          <p14:tracePt t="140469" x="1895475" y="4591050"/>
          <p14:tracePt t="140486" x="1909763" y="4591050"/>
          <p14:tracePt t="140502" x="1943100" y="4591050"/>
          <p14:tracePt t="140519" x="1966913" y="4586288"/>
          <p14:tracePt t="140535" x="2033588" y="4576763"/>
          <p14:tracePt t="140552" x="2066925" y="4576763"/>
          <p14:tracePt t="140555" x="2100263" y="4576763"/>
          <p14:tracePt t="140569" x="2124075" y="4581525"/>
          <p14:tracePt t="140585" x="2143125" y="4586288"/>
          <p14:tracePt t="140602" x="2157413" y="4586288"/>
          <p14:tracePt t="140619" x="2162175" y="4586288"/>
          <p14:tracePt t="140635" x="2181225" y="4581525"/>
          <p14:tracePt t="140652" x="2195513" y="4581525"/>
          <p14:tracePt t="140669" x="2238375" y="4576763"/>
          <p14:tracePt t="140686" x="2266950" y="4576763"/>
          <p14:tracePt t="140702" x="2305050" y="4576763"/>
          <p14:tracePt t="140719" x="2314575" y="4576763"/>
          <p14:tracePt t="140736" x="2319338" y="4576763"/>
          <p14:tracePt t="140769" x="2333625" y="4572000"/>
          <p14:tracePt t="140786" x="2343150" y="4567238"/>
          <p14:tracePt t="140802" x="2357438" y="4562475"/>
          <p14:tracePt t="140819" x="2362200" y="4562475"/>
          <p14:tracePt t="140836" x="2362200" y="4557713"/>
          <p14:tracePt t="141299" x="2366963" y="4557713"/>
          <p14:tracePt t="141311" x="2376488" y="4557713"/>
          <p14:tracePt t="141320" x="2386013" y="4552950"/>
          <p14:tracePt t="141331" x="2405063" y="4548188"/>
          <p14:tracePt t="141343" x="2438400" y="4543425"/>
          <p14:tracePt t="141354" x="2486025" y="4538663"/>
          <p14:tracePt t="141369" x="2533650" y="4533900"/>
          <p14:tracePt t="141386" x="2590800" y="4533900"/>
          <p14:tracePt t="141403" x="2719388" y="4538663"/>
          <p14:tracePt t="141420" x="2771775" y="4543425"/>
          <p14:tracePt t="141436" x="2847975" y="4557713"/>
          <p14:tracePt t="141453" x="2862263" y="4557713"/>
          <p14:tracePt t="141470" x="2867025" y="4557713"/>
          <p14:tracePt t="141659" x="2871788" y="4557713"/>
          <p14:tracePt t="141670" x="2876550" y="4557713"/>
          <p14:tracePt t="141681" x="2886075" y="4552950"/>
          <p14:tracePt t="141692" x="2900363" y="4548188"/>
          <p14:tracePt t="141703" x="2919413" y="4548188"/>
          <p14:tracePt t="141720" x="2952750" y="4543425"/>
          <p14:tracePt t="141736" x="3048000" y="4543425"/>
          <p14:tracePt t="141753" x="3119438" y="4538663"/>
          <p14:tracePt t="141770" x="3281363" y="4529138"/>
          <p14:tracePt t="141787" x="3362325" y="4524375"/>
          <p14:tracePt t="141803" x="3481388" y="4524375"/>
          <p14:tracePt t="141820" x="3514725" y="4524375"/>
          <p14:tracePt t="141837" x="3529013" y="4524375"/>
          <p14:tracePt t="141853" x="3533775" y="4524375"/>
          <p14:tracePt t="146329" x="3529013" y="4524375"/>
          <p14:tracePt t="146349" x="3538538" y="4524375"/>
          <p14:tracePt t="146360" x="3567113" y="4524375"/>
          <p14:tracePt t="146372" x="3605213" y="4514850"/>
          <p14:tracePt t="146383" x="3648075" y="4510088"/>
          <p14:tracePt t="146395" x="3700463" y="4505325"/>
          <p14:tracePt t="146407" x="3757613" y="4505325"/>
          <p14:tracePt t="146424" x="3814763" y="4505325"/>
          <p14:tracePt t="146440" x="3933825" y="4505325"/>
          <p14:tracePt t="146457" x="4005263" y="4505325"/>
          <p14:tracePt t="146474" x="4110038" y="4505325"/>
          <p14:tracePt t="146490" x="4162425" y="4505325"/>
          <p14:tracePt t="146507" x="4238625" y="4505325"/>
          <p14:tracePt t="146524" x="4271963" y="4505325"/>
          <p14:tracePt t="146540" x="4310063" y="4505325"/>
          <p14:tracePt t="146557" x="4319588" y="4510088"/>
          <p14:tracePt t="146686" x="4324350" y="4510088"/>
          <p14:tracePt t="146709" x="4329113" y="4510088"/>
          <p14:tracePt t="146720" x="4333875" y="4510088"/>
          <p14:tracePt t="146731" x="4352925" y="4510088"/>
          <p14:tracePt t="146743" x="4386263" y="4510088"/>
          <p14:tracePt t="146757" x="4433888" y="4510088"/>
          <p14:tracePt t="146774" x="4505325" y="4510088"/>
          <p14:tracePt t="146790" x="4757738" y="4510088"/>
          <p14:tracePt t="146807" x="4905375" y="4519613"/>
          <p14:tracePt t="146824" x="5072063" y="4505325"/>
          <p14:tracePt t="146841" x="5105400" y="4495800"/>
          <p14:tracePt t="146857" x="5114925" y="4495800"/>
          <p14:tracePt t="158467" x="5124450" y="4486275"/>
          <p14:tracePt t="158477" x="5157788" y="4467225"/>
          <p14:tracePt t="158489" x="5191125" y="4448175"/>
          <p14:tracePt t="158500" x="5233988" y="4429125"/>
          <p14:tracePt t="158517" x="5253038" y="4410075"/>
          <p14:tracePt t="158534" x="5253038" y="4333875"/>
          <p14:tracePt t="158550" x="5210175" y="4271963"/>
          <p14:tracePt t="158567" x="5076825" y="4152900"/>
          <p14:tracePt t="158584" x="4986338" y="4090988"/>
          <p14:tracePt t="158600" x="4872038" y="4024313"/>
          <p14:tracePt t="158617" x="4843463" y="4010025"/>
          <p14:tracePt t="158634" x="4843463" y="4005263"/>
          <p14:tracePt t="158667" x="4848225" y="4000500"/>
          <p14:tracePt t="158684" x="4848225" y="3995738"/>
          <p14:tracePt t="158701" x="4843463" y="3990975"/>
          <p14:tracePt t="158717" x="4838700" y="3962400"/>
          <p14:tracePt t="158734" x="4833938" y="3938588"/>
          <p14:tracePt t="158751" x="4805363" y="3890963"/>
          <p14:tracePt t="158767" x="4791075" y="3886200"/>
          <p14:tracePt t="158784" x="4776788" y="3876675"/>
          <p14:tracePt t="158801" x="4772025" y="3871913"/>
          <p14:tracePt t="158817" x="4772025" y="3867150"/>
          <p14:tracePt t="179937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B511C2-A49F-42AF-9D88-308675E91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032" y="1888471"/>
            <a:ext cx="4342857" cy="4200000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FDE5E0F5-737B-422B-8F8D-D2B6FE537F45}"/>
              </a:ext>
            </a:extLst>
          </p:cNvPr>
          <p:cNvGrpSpPr/>
          <p:nvPr/>
        </p:nvGrpSpPr>
        <p:grpSpPr>
          <a:xfrm>
            <a:off x="6694123" y="1842609"/>
            <a:ext cx="3393387" cy="3923204"/>
            <a:chOff x="7097184" y="1283138"/>
            <a:chExt cx="3393387" cy="3923204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7F34AAED-AB53-4B3F-AEE3-FD2F0EF12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68291" y="2175821"/>
              <a:ext cx="3222280" cy="1301305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13B4A383-AFFA-4E40-A3E0-C2E824816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92244" y="1283138"/>
              <a:ext cx="1409524" cy="333333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7506A4B5-2D3B-475C-A73F-3DF072F7F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7184" y="4036476"/>
              <a:ext cx="3393387" cy="116986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E8300B5-9CF7-4210-BDBF-A3B85A582195}"/>
              </a:ext>
            </a:extLst>
          </p:cNvPr>
          <p:cNvSpPr txBox="1"/>
          <p:nvPr/>
        </p:nvSpPr>
        <p:spPr>
          <a:xfrm>
            <a:off x="3694765" y="3188371"/>
            <a:ext cx="1883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편향</a:t>
            </a:r>
            <a:endParaRPr lang="en-US" altLang="ko-K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(Bias)</a:t>
            </a:r>
          </a:p>
          <a:p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systematic deviation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0685C8-A69F-4763-800E-F657B5D1261C}"/>
              </a:ext>
            </a:extLst>
          </p:cNvPr>
          <p:cNvSpPr txBox="1"/>
          <p:nvPr/>
        </p:nvSpPr>
        <p:spPr>
          <a:xfrm>
            <a:off x="242680" y="4860863"/>
            <a:ext cx="1452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잡음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(Noise)</a:t>
            </a:r>
          </a:p>
          <a:p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random scatter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F14DC9-146B-4B28-9E8F-9744B274B468}"/>
              </a:ext>
            </a:extLst>
          </p:cNvPr>
          <p:cNvSpPr txBox="1"/>
          <p:nvPr/>
        </p:nvSpPr>
        <p:spPr>
          <a:xfrm>
            <a:off x="3564422" y="4780658"/>
            <a:ext cx="744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편향</a:t>
            </a:r>
            <a:endParaRPr lang="en-US" altLang="ko-K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ko-KR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잡음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EF9A1C-2C0A-478E-AA66-8EA0C91B4969}"/>
              </a:ext>
            </a:extLst>
          </p:cNvPr>
          <p:cNvSpPr txBox="1"/>
          <p:nvPr/>
        </p:nvSpPr>
        <p:spPr>
          <a:xfrm>
            <a:off x="377727" y="2760293"/>
            <a:ext cx="846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편향 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X,</a:t>
            </a:r>
          </a:p>
          <a:p>
            <a:r>
              <a:rPr lang="ko-KR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잡음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少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D80D246-16BC-4EF0-847F-0C0892B79FB2}"/>
              </a:ext>
            </a:extLst>
          </p:cNvPr>
          <p:cNvSpPr/>
          <p:nvPr/>
        </p:nvSpPr>
        <p:spPr>
          <a:xfrm>
            <a:off x="1909010" y="611503"/>
            <a:ext cx="83739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인적 판단</a:t>
            </a:r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human judgment</a:t>
            </a:r>
            <a:r>
              <a:rPr lang="ko-KR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에서의 결정 오류의 원인</a:t>
            </a:r>
            <a:endParaRPr lang="en-US" altLang="ko-K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ko-KR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편향</a:t>
            </a:r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(Bias)</a:t>
            </a:r>
            <a:r>
              <a:rPr lang="ko-KR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과 잡음</a:t>
            </a:r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(Noise)</a:t>
            </a:r>
            <a:endParaRPr lang="ko-K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1F0C29F-9996-4C70-8DF8-6413C25C3C34}"/>
              </a:ext>
            </a:extLst>
          </p:cNvPr>
          <p:cNvSpPr/>
          <p:nvPr/>
        </p:nvSpPr>
        <p:spPr>
          <a:xfrm>
            <a:off x="7088913" y="2158635"/>
            <a:ext cx="2969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편향과 잡음의 중요한 차이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999A9A9-D73E-4DF3-B6EE-00CEDE893234}"/>
              </a:ext>
            </a:extLst>
          </p:cNvPr>
          <p:cNvSpPr/>
          <p:nvPr/>
        </p:nvSpPr>
        <p:spPr>
          <a:xfrm>
            <a:off x="6994358" y="5863498"/>
            <a:ext cx="32866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목표나 편향</a:t>
            </a:r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ko-KR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정답</a:t>
            </a:r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ko-KR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에 대해 </a:t>
            </a:r>
            <a:r>
              <a:rPr lang="ko-KR" alt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몰라도</a:t>
            </a:r>
            <a:r>
              <a:rPr lang="ko-KR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우리는 </a:t>
            </a:r>
            <a:r>
              <a:rPr lang="ko-KR" alt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잡음</a:t>
            </a:r>
            <a:r>
              <a:rPr lang="ko-KR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을 인지하고 측정할 수 있음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88E2218-FF97-4A74-ADB2-60FFC12140AF}"/>
              </a:ext>
            </a:extLst>
          </p:cNvPr>
          <p:cNvSpPr/>
          <p:nvPr/>
        </p:nvSpPr>
        <p:spPr>
          <a:xfrm>
            <a:off x="6994358" y="4019368"/>
            <a:ext cx="32866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목표나 편향</a:t>
            </a:r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ko-KR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정답</a:t>
            </a:r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ko-KR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에 대해 </a:t>
            </a:r>
            <a:r>
              <a:rPr lang="ko-KR" alt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알아야</a:t>
            </a:r>
            <a:r>
              <a:rPr lang="ko-KR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우리는 </a:t>
            </a:r>
            <a:r>
              <a:rPr lang="ko-KR" alt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편향</a:t>
            </a:r>
            <a:r>
              <a:rPr lang="ko-KR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을 인지하고 측정할 수 있음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584B6F6A-1F45-40AE-A6B0-E1B16BDA134A}"/>
              </a:ext>
            </a:extLst>
          </p:cNvPr>
          <p:cNvSpPr/>
          <p:nvPr/>
        </p:nvSpPr>
        <p:spPr>
          <a:xfrm>
            <a:off x="10250333" y="3265315"/>
            <a:ext cx="18510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우리가 내리는 많은 결론은 정답이 무엇인지 알 수 없는 판단을 근거로 함</a:t>
            </a:r>
            <a:endParaRPr lang="en-US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ko-KR" altLang="en-US" dirty="0">
                <a:latin typeface="Calibri" panose="020F0502020204030204" pitchFamily="34" charset="0"/>
                <a:cs typeface="Calibri" panose="020F0502020204030204" pitchFamily="34" charset="0"/>
              </a:rPr>
              <a:t>잡음에 의한 오류 대처 필요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BA52920F-6F3B-4E16-8175-82A3C94EA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8968" y="1263025"/>
            <a:ext cx="1028582" cy="1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64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BC5691E9-2E08-46B4-85E1-FAF82DEE1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267" y="1553979"/>
            <a:ext cx="4676725" cy="4886764"/>
          </a:xfrm>
          <a:prstGeom prst="rect">
            <a:avLst/>
          </a:prstGeom>
        </p:spPr>
      </p:pic>
      <p:sp>
        <p:nvSpPr>
          <p:cNvPr id="15" name="화살표: U자형 14">
            <a:hlinkClick r:id="rId3" action="ppaction://hlinksldjump"/>
            <a:extLst>
              <a:ext uri="{FF2B5EF4-FFF2-40B4-BE49-F238E27FC236}">
                <a16:creationId xmlns:a16="http://schemas.microsoft.com/office/drawing/2014/main" id="{4E400954-FC0B-4079-9E2D-A4BAAD6706F3}"/>
              </a:ext>
            </a:extLst>
          </p:cNvPr>
          <p:cNvSpPr/>
          <p:nvPr/>
        </p:nvSpPr>
        <p:spPr>
          <a:xfrm>
            <a:off x="11111163" y="5955632"/>
            <a:ext cx="571500" cy="485111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346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강의 목적 및 주의점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557188"/>
          </a:xfrm>
        </p:spPr>
        <p:txBody>
          <a:bodyPr>
            <a:normAutofit lnSpcReduction="10000"/>
          </a:bodyPr>
          <a:lstStyle/>
          <a:p>
            <a:r>
              <a:rPr lang="ko-KR" altLang="en-US" sz="2000" dirty="0"/>
              <a:t>강의 목적</a:t>
            </a:r>
            <a:r>
              <a:rPr lang="en-US" altLang="ko-KR" sz="2000" dirty="0"/>
              <a:t> </a:t>
            </a:r>
            <a:br>
              <a:rPr lang="en-US" altLang="ko-KR" sz="2000" dirty="0"/>
            </a:br>
            <a:r>
              <a:rPr lang="ko-KR" altLang="en-US" sz="2000" dirty="0"/>
              <a:t>행동경제학에 입문하기 위한 기본적 개념을 소개하여 이해하도록 하여</a:t>
            </a:r>
            <a:r>
              <a:rPr lang="en-US" altLang="ko-KR" sz="2000" dirty="0"/>
              <a:t>, </a:t>
            </a:r>
            <a:r>
              <a:rPr lang="ko-KR" altLang="en-US" sz="2000" dirty="0"/>
              <a:t>행동경제학에 대한 이해를 심화 시킴</a:t>
            </a:r>
            <a:r>
              <a:rPr lang="en-US" altLang="ko-KR" sz="2000" dirty="0"/>
              <a:t>. </a:t>
            </a:r>
          </a:p>
          <a:p>
            <a:r>
              <a:rPr lang="ko-KR" altLang="en-US" sz="2000" dirty="0"/>
              <a:t>평가 및 기타</a:t>
            </a:r>
            <a:br>
              <a:rPr lang="en-US" altLang="ko-KR" sz="2000" dirty="0"/>
            </a:br>
            <a:r>
              <a:rPr lang="en-US" altLang="ko-KR" sz="2000" dirty="0"/>
              <a:t>- </a:t>
            </a:r>
            <a:r>
              <a:rPr lang="ko-KR" altLang="en-US" sz="2000" dirty="0"/>
              <a:t>평가</a:t>
            </a:r>
            <a:r>
              <a:rPr lang="en-US" altLang="ko-KR" sz="2000" dirty="0"/>
              <a:t>: </a:t>
            </a:r>
            <a:r>
              <a:rPr lang="ko-KR" altLang="en-US" sz="2000" dirty="0"/>
              <a:t>객관식 </a:t>
            </a:r>
            <a:r>
              <a:rPr lang="en-US" altLang="ko-KR" sz="2000" dirty="0"/>
              <a:t>25 </a:t>
            </a:r>
            <a:r>
              <a:rPr lang="ko-KR" altLang="en-US" sz="2000" dirty="0"/>
              <a:t>문제 </a:t>
            </a:r>
            <a:r>
              <a:rPr lang="en-US" altLang="ko-KR" sz="2000" dirty="0"/>
              <a:t>/ </a:t>
            </a:r>
            <a:r>
              <a:rPr lang="ko-KR" altLang="en-US" sz="2000" dirty="0"/>
              <a:t>중간고사 </a:t>
            </a:r>
            <a:r>
              <a:rPr lang="en-US" altLang="ko-KR" sz="2000" dirty="0"/>
              <a:t>40%, </a:t>
            </a:r>
            <a:r>
              <a:rPr lang="ko-KR" altLang="en-US" sz="2000" dirty="0"/>
              <a:t>기말고사 </a:t>
            </a:r>
            <a:r>
              <a:rPr lang="en-US" altLang="ko-KR" sz="2000" dirty="0"/>
              <a:t>50%, </a:t>
            </a:r>
            <a:r>
              <a:rPr lang="ko-KR" altLang="en-US" sz="2000" dirty="0"/>
              <a:t>출석 </a:t>
            </a:r>
            <a:r>
              <a:rPr lang="en-US" altLang="ko-KR" sz="2000" dirty="0"/>
              <a:t>10% </a:t>
            </a:r>
            <a:br>
              <a:rPr lang="en-US" altLang="ko-KR" sz="2000" dirty="0"/>
            </a:br>
            <a:r>
              <a:rPr lang="en-US" altLang="ko-KR" sz="2000" dirty="0"/>
              <a:t>  </a:t>
            </a:r>
            <a:r>
              <a:rPr lang="ko-KR" altLang="en-US" sz="2000" b="1" u="sng" dirty="0"/>
              <a:t>결시하면 </a:t>
            </a:r>
            <a:r>
              <a:rPr lang="en-US" altLang="ko-KR" sz="2000" b="1" u="sng" dirty="0"/>
              <a:t>F, </a:t>
            </a:r>
            <a:r>
              <a:rPr lang="ko-KR" altLang="en-US" sz="2000" b="1" u="sng" dirty="0" err="1"/>
              <a:t>결시</a:t>
            </a:r>
            <a:r>
              <a:rPr lang="ko-KR" altLang="en-US" sz="2000" b="1" u="sng" dirty="0"/>
              <a:t> 사유 인정되면 재시험 있으나 </a:t>
            </a:r>
            <a:r>
              <a:rPr lang="en-US" altLang="ko-KR" sz="2000" b="1" u="sng" dirty="0"/>
              <a:t>-30%</a:t>
            </a:r>
            <a:br>
              <a:rPr lang="en-US" altLang="ko-KR" sz="2000" b="1" u="sng" dirty="0"/>
            </a:br>
            <a:r>
              <a:rPr lang="en-US" altLang="ko-KR" sz="2000" dirty="0"/>
              <a:t>- </a:t>
            </a:r>
            <a:r>
              <a:rPr lang="ko-KR" altLang="en-US" sz="2000" dirty="0"/>
              <a:t>출석은 학생들의 출석 저조한 경우 부름</a:t>
            </a:r>
            <a:r>
              <a:rPr lang="en-US" altLang="ko-KR" sz="2000" dirty="0"/>
              <a:t>, </a:t>
            </a:r>
            <a:br>
              <a:rPr lang="en-US" altLang="ko-KR" sz="2000" dirty="0"/>
            </a:br>
            <a:r>
              <a:rPr lang="en-US" altLang="ko-KR" sz="2000" dirty="0"/>
              <a:t>   </a:t>
            </a:r>
            <a:r>
              <a:rPr lang="en-US" altLang="ko-KR" sz="2000" b="1" u="sng" dirty="0"/>
              <a:t>3</a:t>
            </a:r>
            <a:r>
              <a:rPr lang="ko-KR" altLang="en-US" sz="2000" b="1" u="sng" dirty="0"/>
              <a:t>번 지각하면 </a:t>
            </a:r>
            <a:r>
              <a:rPr lang="en-US" altLang="ko-KR" sz="2000" b="1" u="sng" dirty="0"/>
              <a:t>1</a:t>
            </a:r>
            <a:r>
              <a:rPr lang="ko-KR" altLang="en-US" sz="2000" b="1" u="sng" dirty="0"/>
              <a:t>번 결석 간주</a:t>
            </a:r>
            <a:r>
              <a:rPr lang="en-US" altLang="ko-KR" sz="2000" dirty="0"/>
              <a:t>, </a:t>
            </a:r>
            <a:r>
              <a:rPr lang="ko-KR" altLang="en-US" sz="2000" dirty="0"/>
              <a:t>지각은 출석을 다 부른 이후 부터</a:t>
            </a:r>
            <a:br>
              <a:rPr lang="en-US" altLang="ko-KR" sz="2000" dirty="0"/>
            </a:br>
            <a:r>
              <a:rPr lang="en-US" altLang="ko-KR" sz="2000" dirty="0"/>
              <a:t>- </a:t>
            </a:r>
            <a:r>
              <a:rPr lang="ko-KR" altLang="en-US" sz="2000" dirty="0"/>
              <a:t>절대평가 </a:t>
            </a:r>
            <a:r>
              <a:rPr lang="en-US" altLang="ko-KR" sz="2000" dirty="0"/>
              <a:t>+ </a:t>
            </a:r>
            <a:r>
              <a:rPr lang="ko-KR" altLang="en-US" sz="2000" dirty="0"/>
              <a:t>상대평가 혼합</a:t>
            </a:r>
            <a:r>
              <a:rPr lang="en-US" altLang="ko-KR" sz="2000" dirty="0"/>
              <a:t>, </a:t>
            </a:r>
            <a:r>
              <a:rPr lang="ko-KR" altLang="en-US" sz="2000" dirty="0"/>
              <a:t>시스템이 허용하는 최대 인원 </a:t>
            </a:r>
            <a:r>
              <a:rPr lang="en-US" altLang="ko-KR" sz="2000" dirty="0"/>
              <a:t>A </a:t>
            </a:r>
            <a:r>
              <a:rPr lang="ko-KR" altLang="en-US" sz="2000" dirty="0"/>
              <a:t>부여</a:t>
            </a:r>
            <a:r>
              <a:rPr lang="en-US" altLang="ko-KR" sz="2000" dirty="0"/>
              <a:t>, </a:t>
            </a:r>
            <a:br>
              <a:rPr lang="en-US" altLang="ko-KR" sz="2000" dirty="0"/>
            </a:br>
            <a:r>
              <a:rPr lang="en-US" altLang="ko-KR" sz="2000" dirty="0"/>
              <a:t>  </a:t>
            </a:r>
            <a:r>
              <a:rPr lang="ko-KR" altLang="en-US" sz="2000" dirty="0"/>
              <a:t>동일 등급 내에서는 </a:t>
            </a:r>
            <a:r>
              <a:rPr lang="ko-KR" altLang="en-US" sz="2000" dirty="0" err="1"/>
              <a:t>총점차</a:t>
            </a:r>
            <a:r>
              <a:rPr lang="ko-KR" altLang="en-US" sz="2000" dirty="0"/>
              <a:t> 상위 군집에  </a:t>
            </a:r>
            <a:r>
              <a:rPr lang="en-US" altLang="ko-KR" sz="2000" dirty="0"/>
              <a:t>+ </a:t>
            </a:r>
            <a:r>
              <a:rPr lang="ko-KR" altLang="en-US" sz="2000" dirty="0"/>
              <a:t>부여 </a:t>
            </a:r>
            <a:endParaRPr lang="en-US" altLang="ko-KR" sz="2000" dirty="0"/>
          </a:p>
          <a:p>
            <a:r>
              <a:rPr lang="en-US" altLang="ko-KR" sz="2000" dirty="0"/>
              <a:t>TA</a:t>
            </a:r>
            <a:r>
              <a:rPr lang="ko-KR" altLang="en-US" sz="2000" dirty="0"/>
              <a:t>는 강의 시작 전 슬라이드 띄어 놓을 것</a:t>
            </a:r>
            <a:r>
              <a:rPr lang="en-US" altLang="ko-KR" sz="2000" dirty="0"/>
              <a:t>. TA </a:t>
            </a:r>
            <a:r>
              <a:rPr lang="ko-KR" altLang="en-US" sz="2000" dirty="0" err="1"/>
              <a:t>자원자</a:t>
            </a:r>
            <a:r>
              <a:rPr lang="en-US" altLang="ko-KR" sz="2000" dirty="0"/>
              <a:t>? (</a:t>
            </a:r>
            <a:r>
              <a:rPr lang="ko-KR" altLang="en-US" sz="2000" dirty="0"/>
              <a:t>강의노트 </a:t>
            </a:r>
            <a:r>
              <a:rPr lang="en-US" altLang="ko-KR" sz="2000" dirty="0"/>
              <a:t>3</a:t>
            </a:r>
            <a:r>
              <a:rPr lang="ko-KR" altLang="en-US" sz="2000" dirty="0"/>
              <a:t>회 띄우지 않으면 교체</a:t>
            </a:r>
            <a:r>
              <a:rPr lang="en-US" altLang="ko-KR" sz="2000" dirty="0"/>
              <a:t>)</a:t>
            </a:r>
            <a:br>
              <a:rPr lang="en-US" altLang="ko-KR" sz="2000" dirty="0"/>
            </a:br>
            <a:br>
              <a:rPr lang="en-US" altLang="ko-KR" sz="2000" dirty="0"/>
            </a:br>
            <a:br>
              <a:rPr lang="en-US" altLang="ko-KR" sz="2000" dirty="0"/>
            </a:br>
            <a:endParaRPr lang="en-US" altLang="ko-KR" sz="20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5436B02-6745-4D8E-A97A-1386A05F4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377" y="4757035"/>
            <a:ext cx="3606312" cy="51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3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10"/>
    </mc:Choice>
    <mc:Fallback xmlns="">
      <p:transition spd="slow" advTm="124510"/>
    </mc:Fallback>
  </mc:AlternateContent>
  <p:extLst>
    <p:ext uri="{3A86A75C-4F4B-4683-9AE1-C65F6400EC91}">
      <p14:laserTraceLst xmlns:p14="http://schemas.microsoft.com/office/powerpoint/2010/main">
        <p14:tracePtLst>
          <p14:tracePt t="21676" x="3670300" y="3170238"/>
          <p14:tracePt t="21780" x="3670300" y="3176588"/>
          <p14:tracePt t="21814" x="3670300" y="3181350"/>
          <p14:tracePt t="21825" x="3665538" y="3187700"/>
          <p14:tracePt t="21848" x="3665538" y="3192463"/>
          <p14:tracePt t="21859" x="3659188" y="3198813"/>
          <p14:tracePt t="21870" x="3654425" y="3203575"/>
          <p14:tracePt t="21882" x="3654425" y="3209925"/>
          <p14:tracePt t="21893" x="3648075" y="3209925"/>
          <p14:tracePt t="21904" x="3641725" y="3214688"/>
          <p14:tracePt t="21915" x="3636963" y="3221038"/>
          <p14:tracePt t="21926" x="3630613" y="3227388"/>
          <p14:tracePt t="21938" x="3630613" y="3232150"/>
          <p14:tracePt t="21949" x="3619500" y="3232150"/>
          <p14:tracePt t="21960" x="3608388" y="3238500"/>
          <p14:tracePt t="21972" x="3597275" y="3243263"/>
          <p14:tracePt t="21982" x="3579813" y="3249613"/>
          <p14:tracePt t="21994" x="3563938" y="3254375"/>
          <p14:tracePt t="22005" x="3541713" y="3260725"/>
          <p14:tracePt t="22016" x="3513138" y="3271838"/>
          <p14:tracePt t="22028" x="3484563" y="3271838"/>
          <p14:tracePt t="22038" x="3457575" y="3276600"/>
          <p14:tracePt t="22050" x="3411538" y="3282950"/>
          <p14:tracePt t="22061" x="3371850" y="3282950"/>
          <p14:tracePt t="22072" x="3338513" y="3282950"/>
          <p14:tracePt t="22084" x="3294063" y="3282950"/>
          <p14:tracePt t="22095" x="3249613" y="3271838"/>
          <p14:tracePt t="22106" x="3214688" y="3265488"/>
          <p14:tracePt t="22118" x="3176588" y="3265488"/>
          <p14:tracePt t="22128" x="3141663" y="3260725"/>
          <p14:tracePt t="22140" x="3114675" y="3260725"/>
          <p14:tracePt t="22151" x="3090863" y="3260725"/>
          <p14:tracePt t="22162" x="3057525" y="3265488"/>
          <p14:tracePt t="22173" x="3035300" y="3271838"/>
          <p14:tracePt t="22184" x="3006725" y="3276600"/>
          <p14:tracePt t="22207" x="2990850" y="3282950"/>
          <p14:tracePt t="22209" x="2973388" y="3287713"/>
          <p14:tracePt t="22219" x="2955925" y="3294063"/>
          <p14:tracePt t="22230" x="2944813" y="3300413"/>
          <p14:tracePt t="22241" x="2933700" y="3305175"/>
          <p14:tracePt t="22255" x="2917825" y="3311525"/>
          <p14:tracePt t="22263" x="2906713" y="3316288"/>
          <p14:tracePt t="22275" x="2889250" y="3322638"/>
          <p14:tracePt t="22287" x="2871788" y="3327400"/>
          <p14:tracePt t="22297" x="2855913" y="3333750"/>
          <p14:tracePt t="22308" x="2833688" y="3344863"/>
          <p14:tracePt t="22320" x="2816225" y="3349625"/>
          <p14:tracePt t="22331" x="2798763" y="3355975"/>
          <p14:tracePt t="22342" x="2771775" y="3362325"/>
          <p14:tracePt t="22354" x="2747963" y="3362325"/>
          <p14:tracePt t="22365" x="2714625" y="3367088"/>
          <p14:tracePt t="22375" x="2674938" y="3367088"/>
          <p14:tracePt t="22387" x="2630488" y="3367088"/>
          <p14:tracePt t="22398" x="2568575" y="3362325"/>
          <p14:tracePt t="22410" x="2495550" y="3355975"/>
          <p14:tracePt t="22421" x="2428875" y="3344863"/>
          <p14:tracePt t="22432" x="2355850" y="3338513"/>
          <p14:tracePt t="22443" x="2282825" y="3333750"/>
          <p14:tracePt t="22455" x="2236788" y="3322638"/>
          <p14:tracePt t="22466" x="2181225" y="3316288"/>
          <p14:tracePt t="22477" x="2124075" y="3305175"/>
          <p14:tracePt t="22490" x="2074863" y="3305175"/>
          <p14:tracePt t="22501" x="2001838" y="3305175"/>
          <p14:tracePt t="22512" x="1927225" y="3300413"/>
          <p14:tracePt t="22524" x="1871663" y="3294063"/>
          <p14:tracePt t="22534" x="1809750" y="3282950"/>
          <p14:tracePt t="22545" x="1776413" y="3276600"/>
          <p14:tracePt t="22557" x="1731963" y="3271838"/>
          <p14:tracePt t="22567" x="1708150" y="3271838"/>
          <p14:tracePt t="22578" x="1692275" y="3271838"/>
          <p14:tracePt t="22590" x="1674813" y="3271838"/>
          <p14:tracePt t="22601" x="1663700" y="3271838"/>
          <p14:tracePt t="22645" x="1658938" y="3271838"/>
          <p14:tracePt t="22680" x="1652588" y="3271838"/>
          <p14:tracePt t="22713" x="1646238" y="3271838"/>
          <p14:tracePt t="23006" x="1646238" y="3276600"/>
          <p14:tracePt t="23040" x="1646238" y="3282950"/>
          <p14:tracePt t="23086" x="1646238" y="3287713"/>
          <p14:tracePt t="23107" x="1646238" y="3294063"/>
          <p14:tracePt t="23119" x="1646238" y="3300413"/>
          <p14:tracePt t="23129" x="1646238" y="3305175"/>
          <p14:tracePt t="23141" x="1646238" y="3311525"/>
          <p14:tracePt t="23152" x="1646238" y="3316288"/>
          <p14:tracePt t="23163" x="1646238" y="3327400"/>
          <p14:tracePt t="23174" x="1646238" y="3338513"/>
          <p14:tracePt t="23186" x="1646238" y="3349625"/>
          <p14:tracePt t="23197" x="1652588" y="3362325"/>
          <p14:tracePt t="23209" x="1658938" y="3373438"/>
          <p14:tracePt t="23220" x="1663700" y="3378200"/>
          <p14:tracePt t="23231" x="1670050" y="3389313"/>
          <p14:tracePt t="23243" x="1674813" y="3395663"/>
          <p14:tracePt t="23253" x="1681163" y="3400425"/>
          <p14:tracePt t="23265" x="1681163" y="3406775"/>
          <p14:tracePt t="23276" x="1681163" y="3411538"/>
          <p14:tracePt t="23298" x="1681163" y="3417888"/>
          <p14:tracePt t="23309" x="1685925" y="3429000"/>
          <p14:tracePt t="23321" x="1692275" y="3440113"/>
          <p14:tracePt t="23332" x="1697038" y="3451225"/>
          <p14:tracePt t="23343" x="1703388" y="3462338"/>
          <p14:tracePt t="23354" x="1714500" y="3479800"/>
          <p14:tracePt t="23366" x="1725613" y="3490913"/>
          <p14:tracePt t="23377" x="1736725" y="3502025"/>
          <p14:tracePt t="23389" x="1747838" y="3519488"/>
          <p14:tracePt t="23400" x="1754188" y="3530600"/>
          <p14:tracePt t="23411" x="1765300" y="3541713"/>
          <p14:tracePt t="23422" x="1776413" y="3552825"/>
          <p14:tracePt t="23434" x="1787525" y="3563938"/>
          <p14:tracePt t="23445" x="1798638" y="3570288"/>
          <p14:tracePt t="23456" x="1809750" y="3575050"/>
          <p14:tracePt t="23467" x="1820863" y="3581400"/>
          <p14:tracePt t="23479" x="1831975" y="3592513"/>
          <p14:tracePt t="23490" x="1843088" y="3597275"/>
          <p14:tracePt t="23501" x="1854200" y="3608388"/>
          <p14:tracePt t="23511" x="1871663" y="3619500"/>
          <p14:tracePt t="23524" x="1889125" y="3630613"/>
          <p14:tracePt t="23535" x="1905000" y="3636963"/>
          <p14:tracePt t="23546" x="1922463" y="3643313"/>
          <p14:tracePt t="23557" x="1933575" y="3648075"/>
          <p14:tracePt t="23569" x="1951038" y="3654425"/>
          <p14:tracePt t="23579" x="1966913" y="3659188"/>
          <p14:tracePt t="23591" x="1978025" y="3665538"/>
          <p14:tracePt t="23602" x="1989138" y="3670300"/>
          <p14:tracePt t="23614" x="2001838" y="3676650"/>
          <p14:tracePt t="23625" x="2012950" y="3681413"/>
          <p14:tracePt t="23636" x="2024063" y="3687763"/>
          <p14:tracePt t="23647" x="2028825" y="3687763"/>
          <p14:tracePt t="23658" x="2039938" y="3692525"/>
          <p14:tracePt t="23670" x="2039938" y="3698875"/>
          <p14:tracePt t="23681" x="2046288" y="3705225"/>
          <p14:tracePt t="23692" x="2051050" y="3709988"/>
          <p14:tracePt t="23704" x="2057400" y="3709988"/>
          <p14:tracePt t="23715" x="2062163" y="3709988"/>
          <p14:tracePt t="23737" x="2068513" y="3709988"/>
          <p14:tracePt t="23760" x="2074863" y="3709988"/>
          <p14:tracePt t="24378" x="2085975" y="3716338"/>
          <p14:tracePt t="24389" x="2101850" y="3727450"/>
          <p14:tracePt t="24401" x="2119313" y="3743325"/>
          <p14:tracePt t="24412" x="2141538" y="3754438"/>
          <p14:tracePt t="24423" x="2192338" y="3778250"/>
          <p14:tracePt t="24435" x="2225675" y="3789363"/>
          <p14:tracePt t="24445" x="2270125" y="3816350"/>
          <p14:tracePt t="24457" x="2320925" y="3838575"/>
          <p14:tracePt t="24468" x="2344738" y="3851275"/>
          <p14:tracePt t="24479" x="2371725" y="3862388"/>
          <p14:tracePt t="24492" x="2393950" y="3878263"/>
          <p14:tracePt t="24504" x="2417763" y="3889375"/>
          <p14:tracePt t="24516" x="2433638" y="3900488"/>
          <p14:tracePt t="24526" x="2444750" y="3906838"/>
          <p14:tracePt t="24536" x="2455863" y="3917950"/>
          <p14:tracePt t="24548" x="2466975" y="3929063"/>
          <p14:tracePt t="24558" x="2473325" y="3935413"/>
          <p14:tracePt t="24570" x="2484438" y="3946525"/>
          <p14:tracePt t="24581" x="2495550" y="3957638"/>
          <p14:tracePt t="24592" x="2517775" y="3968750"/>
          <p14:tracePt t="24604" x="2535238" y="3979863"/>
          <p14:tracePt t="24615" x="2552700" y="3990975"/>
          <p14:tracePt t="24626" x="2563813" y="3997325"/>
          <p14:tracePt t="24637" x="2574925" y="4002088"/>
          <p14:tracePt t="24648" x="2579688" y="4008438"/>
          <p14:tracePt t="24660" x="2579688" y="4013200"/>
          <p14:tracePt t="24975" x="2590800" y="4013200"/>
          <p14:tracePt t="24987" x="2601913" y="4013200"/>
          <p14:tracePt t="24997" x="2613025" y="4008438"/>
          <p14:tracePt t="25010" x="2625725" y="4008438"/>
          <p14:tracePt t="25021" x="2630488" y="4008438"/>
          <p14:tracePt t="25031" x="2641600" y="4008438"/>
          <p14:tracePt t="25042" x="2659063" y="4002088"/>
          <p14:tracePt t="25054" x="2674938" y="3997325"/>
          <p14:tracePt t="25064" x="2692400" y="3997325"/>
          <p14:tracePt t="25076" x="2720975" y="3997325"/>
          <p14:tracePt t="25088" x="2743200" y="3997325"/>
          <p14:tracePt t="25098" x="2760663" y="3997325"/>
          <p14:tracePt t="25110" x="2782888" y="3997325"/>
          <p14:tracePt t="25121" x="2805113" y="3997325"/>
          <p14:tracePt t="25133" x="2838450" y="3997325"/>
          <p14:tracePt t="25143" x="2860675" y="3997325"/>
          <p14:tracePt t="25155" x="2882900" y="3997325"/>
          <p14:tracePt t="25166" x="2906713" y="3997325"/>
          <p14:tracePt t="25178" x="2933700" y="4002088"/>
          <p14:tracePt t="25189" x="2951163" y="4002088"/>
          <p14:tracePt t="25200" x="2968625" y="4002088"/>
          <p14:tracePt t="25212" x="2984500" y="4002088"/>
          <p14:tracePt t="25222" x="2990850" y="4002088"/>
          <p14:tracePt t="25233" x="3013075" y="4008438"/>
          <p14:tracePt t="25244" x="3017838" y="4008438"/>
          <p14:tracePt t="25256" x="3028950" y="4008438"/>
          <p14:tracePt t="25268" x="3041650" y="4008438"/>
          <p14:tracePt t="25278" x="3046413" y="4008438"/>
          <p14:tracePt t="25290" x="3052763" y="4008438"/>
          <p14:tracePt t="25301" x="3063875" y="4008438"/>
          <p14:tracePt t="25312" x="3074988" y="4008438"/>
          <p14:tracePt t="25324" x="3086100" y="4013200"/>
          <p14:tracePt t="25335" x="3097213" y="4013200"/>
          <p14:tracePt t="25346" x="3103563" y="4013200"/>
          <p14:tracePt t="25358" x="3119438" y="4013200"/>
          <p14:tracePt t="25369" x="3136900" y="4013200"/>
          <p14:tracePt t="25380" x="3152775" y="4013200"/>
          <p14:tracePt t="25391" x="3181350" y="4013200"/>
          <p14:tracePt t="25403" x="3203575" y="4013200"/>
          <p14:tracePt t="25414" x="3232150" y="4013200"/>
          <p14:tracePt t="25425" x="3276600" y="4013200"/>
          <p14:tracePt t="25437" x="3311525" y="4013200"/>
          <p14:tracePt t="25447" x="3355975" y="4019550"/>
          <p14:tracePt t="25459" x="3384550" y="4019550"/>
          <p14:tracePt t="25470" x="3411538" y="4019550"/>
          <p14:tracePt t="25482" x="3433763" y="4019550"/>
          <p14:tracePt t="25493" x="3457575" y="4019550"/>
          <p14:tracePt t="25504" x="3473450" y="4019550"/>
          <p14:tracePt t="25514" x="3490913" y="4019550"/>
          <p14:tracePt t="25526" x="3506788" y="4019550"/>
          <p14:tracePt t="25537" x="3524250" y="4019550"/>
          <p14:tracePt t="25549" x="3541713" y="4019550"/>
          <p14:tracePt t="25560" x="3557588" y="4019550"/>
          <p14:tracePt t="25571" x="3575050" y="4024313"/>
          <p14:tracePt t="25582" x="3586163" y="4024313"/>
          <p14:tracePt t="25593" x="3597275" y="4024313"/>
          <p14:tracePt t="25605" x="3603625" y="4024313"/>
          <p14:tracePt t="25616" x="3608388" y="4024313"/>
          <p14:tracePt t="25627" x="3614738" y="4024313"/>
          <p14:tracePt t="25639" x="3619500" y="4024313"/>
          <p14:tracePt t="25661" x="3625850" y="4024313"/>
          <p14:tracePt t="29655" x="3625850" y="4030663"/>
          <p14:tracePt t="29666" x="3619500" y="4041775"/>
          <p14:tracePt t="29679" x="3614738" y="4048125"/>
          <p14:tracePt t="29688" x="3608388" y="4059238"/>
          <p14:tracePt t="29700" x="3603625" y="4070350"/>
          <p14:tracePt t="29712" x="3597275" y="4081463"/>
          <p14:tracePt t="29723" x="3592513" y="4092575"/>
          <p14:tracePt t="29733" x="3586163" y="4103688"/>
          <p14:tracePt t="29745" x="3579813" y="4114800"/>
          <p14:tracePt t="29756" x="3579813" y="4125913"/>
          <p14:tracePt t="29767" x="3575050" y="4137025"/>
          <p14:tracePt t="29778" x="3575050" y="4143375"/>
          <p14:tracePt t="29790" x="3568700" y="4154488"/>
          <p14:tracePt t="29801" x="3563938" y="4165600"/>
          <p14:tracePt t="29813" x="3557588" y="4176713"/>
          <p14:tracePt t="29823" x="3552825" y="4187825"/>
          <p14:tracePt t="29835" x="3552825" y="4205288"/>
          <p14:tracePt t="29845" x="3546475" y="4216400"/>
          <p14:tracePt t="29857" x="3541713" y="4227513"/>
          <p14:tracePt t="29869" x="3541713" y="4238625"/>
          <p14:tracePt t="29891" x="3535363" y="4249738"/>
          <p14:tracePt t="29893" x="3530600" y="4260850"/>
          <p14:tracePt t="29902" x="3524250" y="4271963"/>
          <p14:tracePt t="29914" x="3519488" y="4271963"/>
          <p14:tracePt t="29926" x="3513138" y="4283075"/>
          <p14:tracePt t="29935" x="3506788" y="4294188"/>
          <p14:tracePt t="29956" x="3506788" y="4305300"/>
          <p14:tracePt t="29958" x="3506788" y="4316413"/>
          <p14:tracePt t="29970" x="3506788" y="4322763"/>
          <p14:tracePt t="29981" x="3506788" y="4333875"/>
          <p14:tracePt t="29991" x="3506788" y="4340225"/>
          <p14:tracePt t="30003" x="3506788" y="4344988"/>
          <p14:tracePt t="30015" x="3506788" y="4351338"/>
          <p14:tracePt t="30027" x="3506788" y="4362450"/>
          <p14:tracePt t="30037" x="3506788" y="4367213"/>
          <p14:tracePt t="30048" x="3506788" y="4378325"/>
          <p14:tracePt t="30059" x="3506788" y="4384675"/>
          <p14:tracePt t="30082" x="3506788" y="4391025"/>
          <p14:tracePt t="30093" x="3506788" y="4395788"/>
          <p14:tracePt t="30105" x="3506788" y="4402138"/>
          <p14:tracePt t="30116" x="3506788" y="4406900"/>
          <p14:tracePt t="30138" x="3506788" y="4413250"/>
          <p14:tracePt t="30183" x="3513138" y="4413250"/>
          <p14:tracePt t="30622" x="3519488" y="4413250"/>
          <p14:tracePt t="30634" x="3524250" y="4413250"/>
          <p14:tracePt t="30645" x="3530600" y="4413250"/>
          <p14:tracePt t="30655" x="3535363" y="4413250"/>
          <p14:tracePt t="30679" x="3541713" y="4413250"/>
          <p14:tracePt t="30881" x="3546475" y="4418013"/>
          <p14:tracePt t="30893" x="3557588" y="4418013"/>
          <p14:tracePt t="30904" x="3568700" y="4424363"/>
          <p14:tracePt t="30915" x="3586163" y="4429125"/>
          <p14:tracePt t="30928" x="3597275" y="4435475"/>
          <p14:tracePt t="30937" x="3614738" y="4435475"/>
          <p14:tracePt t="30948" x="3630613" y="4440238"/>
          <p14:tracePt t="30960" x="3648075" y="4446588"/>
          <p14:tracePt t="30971" x="3670300" y="4451350"/>
          <p14:tracePt t="30982" x="3687763" y="4457700"/>
          <p14:tracePt t="30993" x="3709988" y="4457700"/>
          <p14:tracePt t="31005" x="3727450" y="4457700"/>
          <p14:tracePt t="31018" x="3743325" y="4457700"/>
          <p14:tracePt t="31028" x="3760788" y="4464050"/>
          <p14:tracePt t="31039" x="3776663" y="4464050"/>
          <p14:tracePt t="31050" x="3794125" y="4464050"/>
          <p14:tracePt t="31061" x="3822700" y="4468813"/>
          <p14:tracePt t="31072" x="3838575" y="4468813"/>
          <p14:tracePt t="31083" x="3856038" y="4475163"/>
          <p14:tracePt t="31094" x="3873500" y="4479925"/>
          <p14:tracePt t="31106" x="3884613" y="4479925"/>
          <p14:tracePt t="31117" x="3884613" y="4486275"/>
          <p14:tracePt t="31127" x="3889375" y="4486275"/>
          <p14:tracePt t="31669" x="3895725" y="4486275"/>
          <p14:tracePt t="31679" x="3906838" y="4486275"/>
          <p14:tracePt t="31691" x="3922713" y="4479925"/>
          <p14:tracePt t="31702" x="3940175" y="4475163"/>
          <p14:tracePt t="31713" x="3957638" y="4468813"/>
          <p14:tracePt t="31724" x="3973513" y="4464050"/>
          <p14:tracePt t="31736" x="3990975" y="4457700"/>
          <p14:tracePt t="31746" x="4008438" y="4457700"/>
          <p14:tracePt t="31758" x="4019550" y="4451350"/>
          <p14:tracePt t="31772" x="4030663" y="4451350"/>
          <p14:tracePt t="31782" x="4041775" y="4446588"/>
          <p14:tracePt t="31793" x="4046538" y="4446588"/>
          <p14:tracePt t="31803" x="4057650" y="4446588"/>
          <p14:tracePt t="31814" x="4075113" y="4446588"/>
          <p14:tracePt t="31826" x="4092575" y="4446588"/>
          <p14:tracePt t="31836" x="4108450" y="4446588"/>
          <p14:tracePt t="31847" x="4130675" y="4446588"/>
          <p14:tracePt t="31859" x="4148138" y="4440238"/>
          <p14:tracePt t="31870" x="4176713" y="4440238"/>
          <p14:tracePt t="31882" x="4198938" y="4440238"/>
          <p14:tracePt t="31894" x="4216400" y="4440238"/>
          <p14:tracePt t="31904" x="4232275" y="4440238"/>
          <p14:tracePt t="31916" x="4249738" y="4440238"/>
          <p14:tracePt t="31928" x="4260850" y="4440238"/>
          <p14:tracePt t="31939" x="4278313" y="4440238"/>
          <p14:tracePt t="31957" x="4294188" y="4440238"/>
          <p14:tracePt t="31962" x="4316413" y="4440238"/>
          <p14:tracePt t="31972" x="4338638" y="4440238"/>
          <p14:tracePt t="31983" x="4373563" y="4440238"/>
          <p14:tracePt t="31994" x="4395788" y="4440238"/>
          <p14:tracePt t="32006" x="4413250" y="4440238"/>
          <p14:tracePt t="32017" x="4429125" y="4440238"/>
          <p14:tracePt t="32029" x="4446588" y="4440238"/>
          <p14:tracePt t="32040" x="4457700" y="4440238"/>
          <p14:tracePt t="32062" x="4462463" y="4440238"/>
          <p14:tracePt t="32073" x="4468813" y="4440238"/>
          <p14:tracePt t="35022" x="4462463" y="4446588"/>
          <p14:tracePt t="35032" x="4451350" y="4451350"/>
          <p14:tracePt t="35044" x="4440238" y="4457700"/>
          <p14:tracePt t="35055" x="4435475" y="4464050"/>
          <p14:tracePt t="35066" x="4424363" y="4468813"/>
          <p14:tracePt t="35077" x="4413250" y="4475163"/>
          <p14:tracePt t="35088" x="4400550" y="4479925"/>
          <p14:tracePt t="35100" x="4384675" y="4486275"/>
          <p14:tracePt t="35111" x="4367213" y="4491038"/>
          <p14:tracePt t="35122" x="4351338" y="4497388"/>
          <p14:tracePt t="35134" x="4316413" y="4502150"/>
          <p14:tracePt t="35145" x="4271963" y="4508500"/>
          <p14:tracePt t="35155" x="4227513" y="4519613"/>
          <p14:tracePt t="35167" x="4176713" y="4524375"/>
          <p14:tracePt t="35178" x="4119563" y="4530725"/>
          <p14:tracePt t="35189" x="4086225" y="4541838"/>
          <p14:tracePt t="35200" x="4041775" y="4541838"/>
          <p14:tracePt t="35212" x="4008438" y="4548188"/>
          <p14:tracePt t="35223" x="3973513" y="4552950"/>
          <p14:tracePt t="35234" x="3940175" y="4552950"/>
          <p14:tracePt t="35246" x="3906838" y="4559300"/>
          <p14:tracePt t="35256" x="3862388" y="4570413"/>
          <p14:tracePt t="35268" x="3816350" y="4575175"/>
          <p14:tracePt t="35280" x="3776663" y="4581525"/>
          <p14:tracePt t="35291" x="3709988" y="4592638"/>
          <p14:tracePt t="35302" x="3648075" y="4592638"/>
          <p14:tracePt t="35313" x="3614738" y="4592638"/>
          <p14:tracePt t="35324" x="3575050" y="4592638"/>
          <p14:tracePt t="35336" x="3546475" y="4592638"/>
          <p14:tracePt t="35347" x="3530600" y="4592638"/>
          <p14:tracePt t="35358" x="3513138" y="4581525"/>
          <p14:tracePt t="35371" x="3495675" y="4581525"/>
          <p14:tracePt t="35381" x="3479800" y="4581525"/>
          <p14:tracePt t="35392" x="3462338" y="4581525"/>
          <p14:tracePt t="35403" x="3451225" y="4581525"/>
          <p14:tracePt t="35415" x="3446463" y="4581525"/>
          <p14:tracePt t="35426" x="3440113" y="4581525"/>
          <p14:tracePt t="35437" x="3433763" y="4581525"/>
          <p14:tracePt t="36101" x="3440113" y="4581525"/>
          <p14:tracePt t="36113" x="3440113" y="4586288"/>
          <p14:tracePt t="36145" x="3446463" y="4586288"/>
          <p14:tracePt t="36168" x="3451225" y="4592638"/>
          <p14:tracePt t="36179" x="3457575" y="4592638"/>
          <p14:tracePt t="36201" x="3462338" y="4592638"/>
          <p14:tracePt t="36224" x="3468688" y="4598988"/>
          <p14:tracePt t="36235" x="3479800" y="4598988"/>
          <p14:tracePt t="36247" x="3490913" y="4598988"/>
          <p14:tracePt t="36258" x="3502025" y="4598988"/>
          <p14:tracePt t="36270" x="3506788" y="4598988"/>
          <p14:tracePt t="36281" x="3519488" y="4598988"/>
          <p14:tracePt t="36291" x="3530600" y="4598988"/>
          <p14:tracePt t="36303" x="3541713" y="4598988"/>
          <p14:tracePt t="36326" x="3546475" y="4598988"/>
          <p14:tracePt t="36336" x="3557588" y="4603750"/>
          <p14:tracePt t="36349" x="3568700" y="4603750"/>
          <p14:tracePt t="36360" x="3579813" y="4603750"/>
          <p14:tracePt t="36371" x="3597275" y="4603750"/>
          <p14:tracePt t="36384" x="3614738" y="4603750"/>
          <p14:tracePt t="36394" x="3630613" y="4603750"/>
          <p14:tracePt t="36406" x="3648075" y="4603750"/>
          <p14:tracePt t="36415" x="3665538" y="4603750"/>
          <p14:tracePt t="36427" x="3670300" y="4603750"/>
          <p14:tracePt t="36438" x="3681413" y="4603750"/>
          <p14:tracePt t="36449" x="3692525" y="4603750"/>
          <p14:tracePt t="36460" x="3703638" y="4603750"/>
          <p14:tracePt t="36472" x="3709988" y="4603750"/>
          <p14:tracePt t="36483" x="3714750" y="4603750"/>
          <p14:tracePt t="36495" x="3727450" y="4603750"/>
          <p14:tracePt t="36506" x="3732213" y="4603750"/>
          <p14:tracePt t="36517" x="3738563" y="4603750"/>
          <p14:tracePt t="36528" x="3743325" y="4603750"/>
          <p14:tracePt t="36551" x="3749675" y="4603750"/>
          <p14:tracePt t="36573" x="3754438" y="4603750"/>
          <p14:tracePt t="39487" x="3765550" y="4603750"/>
          <p14:tracePt t="39498" x="3783013" y="4603750"/>
          <p14:tracePt t="39509" x="3800475" y="4603750"/>
          <p14:tracePt t="39520" x="3816350" y="4603750"/>
          <p14:tracePt t="39532" x="3833813" y="4603750"/>
          <p14:tracePt t="39543" x="3838575" y="4603750"/>
          <p14:tracePt t="39554" x="3849688" y="4603750"/>
          <p14:tracePt t="39565" x="3862388" y="4603750"/>
          <p14:tracePt t="39576" x="3873500" y="4603750"/>
          <p14:tracePt t="39587" x="3884613" y="4603750"/>
          <p14:tracePt t="39599" x="3889375" y="4603750"/>
          <p14:tracePt t="39610" x="3900488" y="4603750"/>
          <p14:tracePt t="39622" x="3911600" y="4610100"/>
          <p14:tracePt t="39633" x="3922713" y="4610100"/>
          <p14:tracePt t="39644" x="3929063" y="4610100"/>
          <p14:tracePt t="39654" x="3935413" y="4610100"/>
          <p14:tracePt t="39679" x="3940175" y="4610100"/>
          <p14:tracePt t="40274" x="3946525" y="4610100"/>
          <p14:tracePt t="40285" x="3957638" y="4610100"/>
          <p14:tracePt t="40297" x="3962400" y="4610100"/>
          <p14:tracePt t="40308" x="3973513" y="4610100"/>
          <p14:tracePt t="40319" x="3990975" y="4610100"/>
          <p14:tracePt t="40331" x="4002088" y="4610100"/>
          <p14:tracePt t="40341" x="4013200" y="4610100"/>
          <p14:tracePt t="40353" x="4030663" y="4610100"/>
          <p14:tracePt t="40364" x="4041775" y="4610100"/>
          <p14:tracePt t="40376" x="4046538" y="4610100"/>
          <p14:tracePt t="40387" x="4064000" y="4610100"/>
          <p14:tracePt t="40398" x="4075113" y="4610100"/>
          <p14:tracePt t="40409" x="4086225" y="4610100"/>
          <p14:tracePt t="40421" x="4097338" y="4610100"/>
          <p14:tracePt t="40432" x="4108450" y="4610100"/>
          <p14:tracePt t="40443" x="4114800" y="4610100"/>
          <p14:tracePt t="40454" x="4125913" y="4610100"/>
          <p14:tracePt t="40466" x="4137025" y="4610100"/>
          <p14:tracePt t="40478" x="4148138" y="4610100"/>
          <p14:tracePt t="40488" x="4159250" y="4610100"/>
          <p14:tracePt t="40499" x="4165600" y="4610100"/>
          <p14:tracePt t="40511" x="4176713" y="4610100"/>
          <p14:tracePt t="40521" x="4187825" y="4610100"/>
          <p14:tracePt t="40533" x="4198938" y="4610100"/>
          <p14:tracePt t="40544" x="4210050" y="4610100"/>
          <p14:tracePt t="40566" x="4221163" y="4610100"/>
          <p14:tracePt t="40578" x="4227513" y="4610100"/>
          <p14:tracePt t="40589" x="4232275" y="4610100"/>
          <p14:tracePt t="40601" x="4238625" y="4610100"/>
          <p14:tracePt t="40612" x="4243388" y="4610100"/>
          <p14:tracePt t="40623" x="4254500" y="4610100"/>
          <p14:tracePt t="40634" x="4265613" y="4610100"/>
          <p14:tracePt t="40656" x="4271963" y="4610100"/>
          <p14:tracePt t="40667" x="4283075" y="4610100"/>
          <p14:tracePt t="40679" x="4289425" y="4610100"/>
          <p14:tracePt t="40690" x="4294188" y="4610100"/>
          <p14:tracePt t="40713" x="4300538" y="4610100"/>
          <p14:tracePt t="40724" x="4305300" y="4610100"/>
          <p14:tracePt t="40735" x="4311650" y="4610100"/>
          <p14:tracePt t="40758" x="4316413" y="4610100"/>
          <p14:tracePt t="40769" x="4322763" y="4610100"/>
          <p14:tracePt t="40780" x="4327525" y="4610100"/>
          <p14:tracePt t="40792" x="4333875" y="4610100"/>
          <p14:tracePt t="40815" x="4338638" y="4610100"/>
          <p14:tracePt t="40825" x="4351338" y="4610100"/>
          <p14:tracePt t="40837" x="4362450" y="4603750"/>
          <p14:tracePt t="40848" x="4367213" y="4603750"/>
          <p14:tracePt t="40871" x="4373563" y="4603750"/>
          <p14:tracePt t="40881" x="4378325" y="4603750"/>
          <p14:tracePt t="40893" x="4389438" y="4603750"/>
          <p14:tracePt t="40905" x="4395788" y="4603750"/>
          <p14:tracePt t="40916" x="4400550" y="4603750"/>
          <p14:tracePt t="40927" x="4413250" y="4603750"/>
          <p14:tracePt t="40939" x="4424363" y="4598988"/>
          <p14:tracePt t="40949" x="4435475" y="4598988"/>
          <p14:tracePt t="40961" x="4446588" y="4598988"/>
          <p14:tracePt t="40972" x="4451350" y="4598988"/>
          <p14:tracePt t="40983" x="4462463" y="4598988"/>
          <p14:tracePt t="40993" x="4473575" y="4598988"/>
          <p14:tracePt t="41006" x="4486275" y="4598988"/>
          <p14:tracePt t="41017" x="4497388" y="4592638"/>
          <p14:tracePt t="41027" x="4502150" y="4592638"/>
          <p14:tracePt t="41039" x="4513263" y="4592638"/>
          <p14:tracePt t="41050" x="4524375" y="4592638"/>
          <p14:tracePt t="41061" x="4535488" y="4592638"/>
          <p14:tracePt t="41073" x="4548188" y="4592638"/>
          <p14:tracePt t="41084" x="4552950" y="4592638"/>
          <p14:tracePt t="41095" x="4564063" y="4586288"/>
          <p14:tracePt t="41107" x="4575175" y="4586288"/>
          <p14:tracePt t="41118" x="4586288" y="4586288"/>
          <p14:tracePt t="41128" x="4592638" y="4586288"/>
          <p14:tracePt t="41140" x="4597400" y="4586288"/>
          <p14:tracePt t="41163" x="4603750" y="4586288"/>
          <p14:tracePt t="41174" x="4608513" y="4586288"/>
          <p14:tracePt t="41185" x="4614863" y="4586288"/>
          <p14:tracePt t="41208" x="4621213" y="4586288"/>
          <p14:tracePt t="41220" x="4625975" y="4586288"/>
          <p14:tracePt t="41231" x="4632325" y="4586288"/>
          <p14:tracePt t="41242" x="4637088" y="4586288"/>
          <p14:tracePt t="41265" x="4643438" y="4586288"/>
          <p14:tracePt t="41275" x="4648200" y="4586288"/>
          <p14:tracePt t="41286" x="4654550" y="4586288"/>
          <p14:tracePt t="44267" x="4665663" y="4586288"/>
          <p14:tracePt t="44279" x="4687888" y="4586288"/>
          <p14:tracePt t="44290" x="4705350" y="4586288"/>
          <p14:tracePt t="44303" x="4721225" y="4586288"/>
          <p14:tracePt t="44313" x="4738688" y="4586288"/>
          <p14:tracePt t="44324" x="4756150" y="4592638"/>
          <p14:tracePt t="44335" x="4772025" y="4598988"/>
          <p14:tracePt t="44347" x="4783138" y="4598988"/>
          <p14:tracePt t="44358" x="4794250" y="4603750"/>
          <p14:tracePt t="44369" x="4800600" y="4603750"/>
          <p14:tracePt t="44380" x="4811713" y="4610100"/>
          <p14:tracePt t="44395" x="4822825" y="4610100"/>
          <p14:tracePt t="44403" x="4840288" y="4610100"/>
          <p14:tracePt t="44414" x="4851400" y="4610100"/>
          <p14:tracePt t="44426" x="4867275" y="4610100"/>
          <p14:tracePt t="44437" x="4884738" y="4610100"/>
          <p14:tracePt t="44447" x="4902200" y="4610100"/>
          <p14:tracePt t="44460" x="4918075" y="4610100"/>
          <p14:tracePt t="44472" x="4935538" y="4610100"/>
          <p14:tracePt t="44481" x="4951413" y="4603750"/>
          <p14:tracePt t="44493" x="4968875" y="4603750"/>
          <p14:tracePt t="44504" x="4986338" y="4598988"/>
          <p14:tracePt t="44515" x="5002213" y="4598988"/>
          <p14:tracePt t="44526" x="5019675" y="4598988"/>
          <p14:tracePt t="44539" x="5030788" y="4598988"/>
          <p14:tracePt t="44549" x="5041900" y="4598988"/>
          <p14:tracePt t="44560" x="5048250" y="4598988"/>
          <p14:tracePt t="44571" x="5059363" y="4598988"/>
          <p14:tracePt t="44582" x="5070475" y="4598988"/>
          <p14:tracePt t="44594" x="5086350" y="4598988"/>
          <p14:tracePt t="44605" x="5103813" y="4598988"/>
          <p14:tracePt t="44616" x="5121275" y="4598988"/>
          <p14:tracePt t="44627" x="5137150" y="4592638"/>
          <p14:tracePt t="44639" x="5154613" y="4592638"/>
          <p14:tracePt t="44650" x="5172075" y="4592638"/>
          <p14:tracePt t="44661" x="5183188" y="4592638"/>
          <p14:tracePt t="44672" x="5199063" y="4592638"/>
          <p14:tracePt t="44684" x="5216525" y="4592638"/>
          <p14:tracePt t="44695" x="5227638" y="4592638"/>
          <p14:tracePt t="44706" x="5238750" y="4592638"/>
          <p14:tracePt t="44718" x="5245100" y="4592638"/>
          <p14:tracePt t="44728" x="5256213" y="4598988"/>
          <p14:tracePt t="44740" x="5272088" y="4598988"/>
          <p14:tracePt t="44751" x="5289550" y="4603750"/>
          <p14:tracePt t="44763" x="5307013" y="4603750"/>
          <p14:tracePt t="44774" x="5322888" y="4603750"/>
          <p14:tracePt t="44785" x="5340350" y="4603750"/>
          <p14:tracePt t="44796" x="5356225" y="4610100"/>
          <p14:tracePt t="44807" x="5384800" y="4610100"/>
          <p14:tracePt t="44819" x="5402263" y="4614863"/>
          <p14:tracePt t="44830" x="5424488" y="4614863"/>
          <p14:tracePt t="44841" x="5446713" y="4614863"/>
          <p14:tracePt t="44853" x="5468938" y="4614863"/>
          <p14:tracePt t="44863" x="5502275" y="4614863"/>
          <p14:tracePt t="44875" x="5526088" y="4614863"/>
          <p14:tracePt t="44886" x="5548313" y="4614863"/>
          <p14:tracePt t="44897" x="5581650" y="4614863"/>
          <p14:tracePt t="44909" x="5614988" y="4614863"/>
          <p14:tracePt t="44921" x="5643563" y="4614863"/>
          <p14:tracePt t="44931" x="5676900" y="4614863"/>
          <p14:tracePt t="44942" x="5710238" y="4614863"/>
          <p14:tracePt t="44954" x="5749925" y="4614863"/>
          <p14:tracePt t="44965" x="5795963" y="4621213"/>
          <p14:tracePt t="44976" x="5829300" y="4621213"/>
          <p14:tracePt t="44988" x="5873750" y="4621213"/>
          <p14:tracePt t="44999" x="5918200" y="4625975"/>
          <p14:tracePt t="45010" x="5946775" y="4625975"/>
          <p14:tracePt t="45021" x="6003925" y="4625975"/>
          <p14:tracePt t="45033" x="6042025" y="4625975"/>
          <p14:tracePt t="45044" x="6076950" y="4632325"/>
          <p14:tracePt t="45055" x="6121400" y="4643438"/>
          <p14:tracePt t="45066" x="6165850" y="4643438"/>
          <p14:tracePt t="45078" x="6200775" y="4643438"/>
          <p14:tracePt t="45089" x="6238875" y="4648200"/>
          <p14:tracePt t="45100" x="6278563" y="4654550"/>
          <p14:tracePt t="45111" x="6318250" y="4654550"/>
          <p14:tracePt t="45123" x="6362700" y="4665663"/>
          <p14:tracePt t="45133" x="6396038" y="4665663"/>
          <p14:tracePt t="45145" x="6435725" y="4665663"/>
          <p14:tracePt t="45156" x="6481763" y="4665663"/>
          <p14:tracePt t="45168" x="6526213" y="4659313"/>
          <p14:tracePt t="45179" x="6570663" y="4654550"/>
          <p14:tracePt t="45198" x="6610350" y="4648200"/>
          <p14:tracePt t="45201" x="6650038" y="4637088"/>
          <p14:tracePt t="45212" x="6689725" y="4637088"/>
          <p14:tracePt t="45224" x="6723063" y="4632325"/>
          <p14:tracePt t="45235" x="6756400" y="4632325"/>
          <p14:tracePt t="45246" x="6789738" y="4632325"/>
          <p14:tracePt t="45258" x="6811963" y="4632325"/>
          <p14:tracePt t="45269" x="6851650" y="4632325"/>
          <p14:tracePt t="45280" x="6884988" y="4632325"/>
          <p14:tracePt t="45292" x="6908800" y="4632325"/>
          <p14:tracePt t="45303" x="6942138" y="4632325"/>
          <p14:tracePt t="45314" x="6975475" y="4632325"/>
          <p14:tracePt t="45326" x="6997700" y="4632325"/>
          <p14:tracePt t="45336" x="7026275" y="4632325"/>
          <p14:tracePt t="45347" x="7059613" y="4632325"/>
          <p14:tracePt t="45358" x="7088188" y="4625975"/>
          <p14:tracePt t="45370" x="7121525" y="4621213"/>
          <p14:tracePt t="45381" x="7143750" y="4621213"/>
          <p14:tracePt t="45392" x="7172325" y="4621213"/>
          <p14:tracePt t="45404" x="7205663" y="4614863"/>
          <p14:tracePt t="45415" x="7245350" y="4610100"/>
          <p14:tracePt t="45426" x="7285038" y="4598988"/>
          <p14:tracePt t="45438" x="7329488" y="4592638"/>
          <p14:tracePt t="45450" x="7362825" y="4586288"/>
          <p14:tracePt t="45460" x="7408863" y="4586288"/>
          <p14:tracePt t="45471" x="7442200" y="4586288"/>
          <p14:tracePt t="45483" x="7464425" y="4581525"/>
          <p14:tracePt t="45494" x="7486650" y="4581525"/>
          <p14:tracePt t="45504" x="7510463" y="4581525"/>
          <p14:tracePt t="45516" x="7526338" y="4581525"/>
          <p14:tracePt t="45527" x="7543800" y="4575175"/>
          <p14:tracePt t="45539" x="7554913" y="4575175"/>
          <p14:tracePt t="45550" x="7570788" y="4575175"/>
          <p14:tracePt t="45561" x="7588250" y="4575175"/>
          <p14:tracePt t="45573" x="7605713" y="4575175"/>
          <p14:tracePt t="45584" x="7621588" y="4575175"/>
          <p14:tracePt t="45595" x="7639050" y="4575175"/>
          <p14:tracePt t="45606" x="7656513" y="4570413"/>
          <p14:tracePt t="45617" x="7672388" y="4570413"/>
          <p14:tracePt t="45629" x="7689850" y="4570413"/>
          <p14:tracePt t="45640" x="7705725" y="4570413"/>
          <p14:tracePt t="45651" x="7723188" y="4570413"/>
          <p14:tracePt t="45662" x="7740650" y="4570413"/>
          <p14:tracePt t="45673" x="7756525" y="4570413"/>
          <p14:tracePt t="45685" x="7773988" y="4570413"/>
          <p14:tracePt t="45696" x="7785100" y="4570413"/>
          <p14:tracePt t="45707" x="7796213" y="4570413"/>
          <p14:tracePt t="52468" x="7791450" y="4570413"/>
          <p14:tracePt t="52480" x="7778750" y="4570413"/>
          <p14:tracePt t="52491" x="7767638" y="4570413"/>
          <p14:tracePt t="52503" x="7756525" y="4570413"/>
          <p14:tracePt t="52514" x="7745413" y="4575175"/>
          <p14:tracePt t="52525" x="7740650" y="4575175"/>
          <p14:tracePt t="52536" x="7729538" y="4581525"/>
          <p14:tracePt t="52548" x="7718425" y="4581525"/>
          <p14:tracePt t="52560" x="7705725" y="4581525"/>
          <p14:tracePt t="52570" x="7700963" y="4581525"/>
          <p14:tracePt t="52581" x="7700963" y="4586288"/>
          <p14:tracePt t="52593" x="7694613" y="4586288"/>
          <p14:tracePt t="52604" x="7683500" y="4592638"/>
          <p14:tracePt t="52615" x="7667625" y="4592638"/>
          <p14:tracePt t="52627" x="7632700" y="4592638"/>
          <p14:tracePt t="52637" x="7583488" y="4592638"/>
          <p14:tracePt t="52649" x="7486650" y="4592638"/>
          <p14:tracePt t="52660" x="7397750" y="4592638"/>
          <p14:tracePt t="52672" x="7234238" y="4586288"/>
          <p14:tracePt t="52683" x="7054850" y="4592638"/>
          <p14:tracePt t="52694" x="6942138" y="4603750"/>
          <p14:tracePt t="52705" x="6778625" y="4614863"/>
          <p14:tracePt t="52716" x="6599238" y="4637088"/>
          <p14:tracePt t="52727" x="6475413" y="4654550"/>
          <p14:tracePt t="52739" x="6334125" y="4676775"/>
          <p14:tracePt t="52750" x="6216650" y="4694238"/>
          <p14:tracePt t="52761" x="6076950" y="4710113"/>
          <p14:tracePt t="52772" x="5980113" y="4733925"/>
          <p14:tracePt t="52783" x="5913438" y="4745038"/>
          <p14:tracePt t="52795" x="5829300" y="4760913"/>
          <p14:tracePt t="52806" x="5745163" y="4778375"/>
          <p14:tracePt t="52817" x="5672138" y="4794250"/>
          <p14:tracePt t="52829" x="5581650" y="4811713"/>
          <p14:tracePt t="52840" x="5486400" y="4833938"/>
          <p14:tracePt t="52851" x="5413375" y="4851400"/>
          <p14:tracePt t="52862" x="5329238" y="4867275"/>
          <p14:tracePt t="52873" x="5249863" y="4884738"/>
          <p14:tracePt t="52885" x="5187950" y="4891088"/>
          <p14:tracePt t="52897" x="5114925" y="4895850"/>
          <p14:tracePt t="52907" x="5059363" y="4906963"/>
          <p14:tracePt t="52919" x="4997450" y="4913313"/>
          <p14:tracePt t="52930" x="4913313" y="4924425"/>
          <p14:tracePt t="52942" x="4845050" y="4924425"/>
          <p14:tracePt t="52955" x="4743450" y="4929188"/>
          <p14:tracePt t="52963" x="4637088" y="4941888"/>
          <p14:tracePt t="52976" x="4575175" y="4946650"/>
          <p14:tracePt t="52986" x="4491038" y="4957763"/>
          <p14:tracePt t="52997" x="4406900" y="4964113"/>
          <p14:tracePt t="53009" x="4338638" y="4975225"/>
          <p14:tracePt t="53019" x="4254500" y="4979988"/>
          <p14:tracePt t="53031" x="4181475" y="4991100"/>
          <p14:tracePt t="53042" x="4125913" y="4997450"/>
          <p14:tracePt t="53054" x="4064000" y="5008563"/>
          <p14:tracePt t="53064" x="3997325" y="5014913"/>
          <p14:tracePt t="53076" x="3935413" y="5019675"/>
          <p14:tracePt t="53087" x="3862388" y="5019675"/>
          <p14:tracePt t="53098" x="3800475" y="5019675"/>
          <p14:tracePt t="53110" x="3714750" y="5008563"/>
          <p14:tracePt t="53120" x="3630613" y="5002213"/>
          <p14:tracePt t="53132" x="3563938" y="4997450"/>
          <p14:tracePt t="53143" x="3490913" y="4986338"/>
          <p14:tracePt t="53155" x="3433763" y="4979988"/>
          <p14:tracePt t="53166" x="3400425" y="4968875"/>
          <p14:tracePt t="53177" x="3355975" y="4964113"/>
          <p14:tracePt t="53188" x="3327400" y="4964113"/>
          <p14:tracePt t="53200" x="3298825" y="4964113"/>
          <p14:tracePt t="53211" x="3276600" y="4964113"/>
          <p14:tracePt t="53222" x="3260725" y="4964113"/>
          <p14:tracePt t="53233" x="3249613" y="4964113"/>
          <p14:tracePt t="53245" x="3238500" y="4964113"/>
          <p14:tracePt t="53268" x="3232150" y="4964113"/>
          <p14:tracePt t="53290" x="3225800" y="4964113"/>
          <p14:tracePt t="53312" x="3221038" y="4968875"/>
          <p14:tracePt t="53391" x="3214688" y="4975225"/>
          <p14:tracePt t="53413" x="3209925" y="4975225"/>
          <p14:tracePt t="53425" x="3203575" y="4975225"/>
          <p14:tracePt t="53436" x="3198813" y="4975225"/>
          <p14:tracePt t="54100" x="3198813" y="4979988"/>
          <p14:tracePt t="54133" x="3203575" y="4979988"/>
          <p14:tracePt t="54246" x="3209925" y="4979988"/>
          <p14:tracePt t="54269" x="3214688" y="4979988"/>
          <p14:tracePt t="54280" x="3221038" y="4979988"/>
          <p14:tracePt t="54292" x="3225800" y="4979988"/>
          <p14:tracePt t="54302" x="3232150" y="4979988"/>
          <p14:tracePt t="54326" x="3243263" y="4979988"/>
          <p14:tracePt t="54336" x="3254375" y="4979988"/>
          <p14:tracePt t="54348" x="3265488" y="4979988"/>
          <p14:tracePt t="54359" x="3276600" y="4979988"/>
          <p14:tracePt t="54370" x="3294063" y="4979988"/>
          <p14:tracePt t="54381" x="3311525" y="4979988"/>
          <p14:tracePt t="54393" x="3316288" y="4979988"/>
          <p14:tracePt t="54404" x="3327400" y="4979988"/>
          <p14:tracePt t="54415" x="3338513" y="4979988"/>
          <p14:tracePt t="54426" x="3349625" y="4979988"/>
          <p14:tracePt t="54438" x="3360738" y="4979988"/>
          <p14:tracePt t="54449" x="3367088" y="4979988"/>
          <p14:tracePt t="54460" x="3378200" y="4979988"/>
          <p14:tracePt t="54470" x="3384550" y="4979988"/>
          <p14:tracePt t="54482" x="3389313" y="4979988"/>
          <p14:tracePt t="54494" x="3395663" y="4979988"/>
          <p14:tracePt t="54516" x="3400425" y="4979988"/>
          <p14:tracePt t="54527" x="3406775" y="4979988"/>
          <p14:tracePt t="54539" x="3417888" y="4979988"/>
          <p14:tracePt t="54550" x="3429000" y="4986338"/>
          <p14:tracePt t="54562" x="3433763" y="4986338"/>
          <p14:tracePt t="54571" x="3451225" y="4986338"/>
          <p14:tracePt t="54583" x="3473450" y="4991100"/>
          <p14:tracePt t="54596" x="3484563" y="4991100"/>
          <p14:tracePt t="54605" x="3495675" y="4991100"/>
          <p14:tracePt t="54617" x="3506788" y="4991100"/>
          <p14:tracePt t="54629" x="3519488" y="4997450"/>
          <p14:tracePt t="54639" x="3524250" y="4997450"/>
          <p14:tracePt t="54651" x="3530600" y="4997450"/>
          <p14:tracePt t="54673" x="3535363" y="4997450"/>
          <p14:tracePt t="54696" x="3541713" y="4997450"/>
          <p14:tracePt t="54741" x="3546475" y="4997450"/>
          <p14:tracePt t="54752" x="3552825" y="4997450"/>
          <p14:tracePt t="54775" x="3557588" y="4997450"/>
          <p14:tracePt t="54786" x="3563938" y="4997450"/>
          <p14:tracePt t="54797" x="3568700" y="4997450"/>
          <p14:tracePt t="54808" x="3575050" y="4997450"/>
          <p14:tracePt t="54831" x="3579813" y="4997450"/>
          <p14:tracePt t="54853" x="3586163" y="4997450"/>
          <p14:tracePt t="54865" x="3592513" y="4997450"/>
          <p14:tracePt t="54876" x="3597275" y="4997450"/>
          <p14:tracePt t="54899" x="3603625" y="4997450"/>
          <p14:tracePt t="54910" x="3608388" y="4997450"/>
          <p14:tracePt t="54921" x="3614738" y="4997450"/>
          <p14:tracePt t="54932" x="3619500" y="4997450"/>
          <p14:tracePt t="54955" x="3625850" y="5002213"/>
          <p14:tracePt t="54966" x="3630613" y="5002213"/>
          <p14:tracePt t="54977" x="3636963" y="5002213"/>
          <p14:tracePt t="55000" x="3648075" y="5002213"/>
          <p14:tracePt t="55011" x="3654425" y="5002213"/>
          <p14:tracePt t="55023" x="3659188" y="5002213"/>
          <p14:tracePt t="55034" x="3665538" y="5002213"/>
          <p14:tracePt t="55045" x="3670300" y="5002213"/>
          <p14:tracePt t="55056" x="3676650" y="5002213"/>
          <p14:tracePt t="55067" x="3681413" y="5002213"/>
          <p14:tracePt t="55089" x="3687763" y="5002213"/>
          <p14:tracePt t="55124" x="3692525" y="5002213"/>
          <p14:tracePt t="55135" x="3698875" y="5002213"/>
          <p14:tracePt t="55146" x="3703638" y="5002213"/>
          <p14:tracePt t="55157" x="3709988" y="5002213"/>
          <p14:tracePt t="55180" x="3714750" y="5002213"/>
          <p14:tracePt t="55191" x="3721100" y="5002213"/>
          <p14:tracePt t="55202" x="3727450" y="5002213"/>
          <p14:tracePt t="55213" x="3732213" y="5002213"/>
          <p14:tracePt t="55236" x="3738563" y="5002213"/>
          <p14:tracePt t="55247" x="3743325" y="5008563"/>
          <p14:tracePt t="55258" x="3749675" y="5008563"/>
          <p14:tracePt t="55269" x="3754438" y="5008563"/>
          <p14:tracePt t="55281" x="3760788" y="5008563"/>
          <p14:tracePt t="55292" x="3765550" y="5008563"/>
          <p14:tracePt t="55303" x="3776663" y="5008563"/>
          <p14:tracePt t="55315" x="3789363" y="5008563"/>
          <p14:tracePt t="55337" x="3800475" y="5008563"/>
          <p14:tracePt t="55349" x="3811588" y="5008563"/>
          <p14:tracePt t="55360" x="3822700" y="5008563"/>
          <p14:tracePt t="55371" x="3827463" y="5008563"/>
          <p14:tracePt t="55382" x="3838575" y="5008563"/>
          <p14:tracePt t="55394" x="3849688" y="5008563"/>
          <p14:tracePt t="55404" x="3867150" y="5008563"/>
          <p14:tracePt t="55415" x="3878263" y="5008563"/>
          <p14:tracePt t="55427" x="3889375" y="5008563"/>
          <p14:tracePt t="55438" x="3900488" y="5014913"/>
          <p14:tracePt t="55450" x="3906838" y="5014913"/>
          <p14:tracePt t="55461" x="3917950" y="5019675"/>
          <p14:tracePt t="55472" x="3929063" y="5019675"/>
          <p14:tracePt t="55483" x="3935413" y="5019675"/>
          <p14:tracePt t="55495" x="3946525" y="5026025"/>
          <p14:tracePt t="55506" x="3951288" y="5026025"/>
          <p14:tracePt t="55517" x="3962400" y="5026025"/>
          <p14:tracePt t="55528" x="3973513" y="5026025"/>
          <p14:tracePt t="55539" x="3984625" y="5026025"/>
          <p14:tracePt t="55551" x="3997325" y="5026025"/>
          <p14:tracePt t="55562" x="4002088" y="5026025"/>
          <p14:tracePt t="55573" x="4013200" y="5026025"/>
          <p14:tracePt t="55585" x="4024313" y="5026025"/>
          <p14:tracePt t="55596" x="4035425" y="5026025"/>
          <p14:tracePt t="55618" x="4046538" y="5026025"/>
          <p14:tracePt t="55630" x="4057650" y="5026025"/>
          <p14:tracePt t="55642" x="4070350" y="5026025"/>
          <p14:tracePt t="55653" x="4081463" y="5026025"/>
          <p14:tracePt t="55664" x="4086225" y="5026025"/>
          <p14:tracePt t="55675" x="4097338" y="5026025"/>
          <p14:tracePt t="55686" x="4108450" y="5026025"/>
          <p14:tracePt t="55697" x="4119563" y="5026025"/>
          <p14:tracePt t="55708" x="4130675" y="5026025"/>
          <p14:tracePt t="55719" x="4137025" y="5026025"/>
          <p14:tracePt t="55730" x="4148138" y="5026025"/>
          <p14:tracePt t="55742" x="4159250" y="5026025"/>
          <p14:tracePt t="55753" x="4170363" y="5026025"/>
          <p14:tracePt t="55764" x="4181475" y="5026025"/>
          <p14:tracePt t="55776" x="4187825" y="5026025"/>
          <p14:tracePt t="55787" x="4198938" y="5019675"/>
          <p14:tracePt t="55798" x="4210050" y="5019675"/>
          <p14:tracePt t="55810" x="4221163" y="5019675"/>
          <p14:tracePt t="55821" x="4232275" y="5019675"/>
          <p14:tracePt t="55832" x="4243388" y="5014913"/>
          <p14:tracePt t="55843" x="4260850" y="5014913"/>
          <p14:tracePt t="55854" x="4278313" y="5014913"/>
          <p14:tracePt t="55866" x="4294188" y="5014913"/>
          <p14:tracePt t="55877" x="4311650" y="5014913"/>
          <p14:tracePt t="55887" x="4327525" y="5014913"/>
          <p14:tracePt t="55900" x="4344988" y="5008563"/>
          <p14:tracePt t="55913" x="4367213" y="5008563"/>
          <p14:tracePt t="55922" x="4384675" y="5008563"/>
          <p14:tracePt t="55933" x="4406900" y="5008563"/>
          <p14:tracePt t="55944" x="4424363" y="5008563"/>
          <p14:tracePt t="55955" x="4440238" y="5008563"/>
          <p14:tracePt t="55966" x="4457700" y="5008563"/>
          <p14:tracePt t="55978" x="4473575" y="5008563"/>
          <p14:tracePt t="55989" x="4491038" y="5002213"/>
          <p14:tracePt t="56000" x="4508500" y="5002213"/>
          <p14:tracePt t="56012" x="4524375" y="5002213"/>
          <p14:tracePt t="56022" x="4541838" y="5002213"/>
          <p14:tracePt t="56034" x="4559300" y="5002213"/>
          <p14:tracePt t="56046" x="4575175" y="5002213"/>
          <p14:tracePt t="56057" x="4592638" y="5002213"/>
          <p14:tracePt t="56067" x="4608513" y="5002213"/>
          <p14:tracePt t="56079" x="4625975" y="5002213"/>
          <p14:tracePt t="56090" x="4643438" y="5002213"/>
          <p14:tracePt t="56102" x="4654550" y="4997450"/>
          <p14:tracePt t="56113" x="4665663" y="4997450"/>
          <p14:tracePt t="56125" x="4670425" y="4997450"/>
          <p14:tracePt t="56135" x="4681538" y="4997450"/>
          <p14:tracePt t="56147" x="4694238" y="4997450"/>
          <p14:tracePt t="56158" x="4699000" y="4997450"/>
          <p14:tracePt t="56169" x="4705350" y="4997450"/>
          <p14:tracePt t="56192" x="4710113" y="4997450"/>
          <p14:tracePt t="56203" x="4716463" y="4997450"/>
          <p14:tracePt t="56214" x="4721225" y="4997450"/>
          <p14:tracePt t="56226" x="4727575" y="4997450"/>
          <p14:tracePt t="56248" x="4732338" y="4997450"/>
          <p14:tracePt t="56259" x="4738688" y="4997450"/>
          <p14:tracePt t="56270" x="4743450" y="4991100"/>
          <p14:tracePt t="56281" x="4749800" y="4991100"/>
          <p14:tracePt t="56304" x="4760913" y="4991100"/>
          <p14:tracePt t="56316" x="4772025" y="4991100"/>
          <p14:tracePt t="56327" x="4778375" y="4991100"/>
          <p14:tracePt t="56337" x="4783138" y="4991100"/>
          <p14:tracePt t="56350" x="4794250" y="4991100"/>
          <p14:tracePt t="56361" x="4805363" y="4991100"/>
          <p14:tracePt t="56371" x="4822825" y="4991100"/>
          <p14:tracePt t="56394" x="4840288" y="4986338"/>
          <p14:tracePt t="56396" x="4851400" y="4986338"/>
          <p14:tracePt t="56405" x="4867275" y="4986338"/>
          <p14:tracePt t="56418" x="4884738" y="4986338"/>
          <p14:tracePt t="56428" x="4906963" y="4979988"/>
          <p14:tracePt t="56439" x="4929188" y="4979988"/>
          <p14:tracePt t="56450" x="4957763" y="4975225"/>
          <p14:tracePt t="56462" x="4979988" y="4975225"/>
          <p14:tracePt t="56473" x="4997450" y="4975225"/>
          <p14:tracePt t="56484" x="5013325" y="4975225"/>
          <p14:tracePt t="56495" x="5030788" y="4975225"/>
          <p14:tracePt t="56506" x="5048250" y="4975225"/>
          <p14:tracePt t="56518" x="5064125" y="4975225"/>
          <p14:tracePt t="56529" x="5081588" y="4975225"/>
          <p14:tracePt t="56541" x="5099050" y="4975225"/>
          <p14:tracePt t="56552" x="5114925" y="4975225"/>
          <p14:tracePt t="56563" x="5137150" y="4975225"/>
          <p14:tracePt t="56574" x="5154613" y="4975225"/>
          <p14:tracePt t="56585" x="5176838" y="4975225"/>
          <p14:tracePt t="56608" x="5199063" y="4975225"/>
          <p14:tracePt t="56609" x="5221288" y="4975225"/>
          <p14:tracePt t="56619" x="5249863" y="4975225"/>
          <p14:tracePt t="56631" x="5278438" y="4975225"/>
          <p14:tracePt t="56642" x="5300663" y="4975225"/>
          <p14:tracePt t="56652" x="5334000" y="4979988"/>
          <p14:tracePt t="56664" x="5367338" y="4979988"/>
          <p14:tracePt t="56675" x="5391150" y="4979988"/>
          <p14:tracePt t="56686" x="5413375" y="4986338"/>
          <p14:tracePt t="56698" x="5440363" y="4991100"/>
          <p14:tracePt t="56709" x="5457825" y="4997450"/>
          <p14:tracePt t="56720" x="5491163" y="5002213"/>
          <p14:tracePt t="56731" x="5514975" y="5002213"/>
          <p14:tracePt t="56743" x="5553075" y="5014913"/>
          <p14:tracePt t="56754" x="5599113" y="5014913"/>
          <p14:tracePt t="56765" x="5626100" y="5014913"/>
          <p14:tracePt t="56776" x="5672138" y="5014913"/>
          <p14:tracePt t="56788" x="5716588" y="5014913"/>
          <p14:tracePt t="56799" x="5745163" y="5014913"/>
          <p14:tracePt t="56811" x="5778500" y="5014913"/>
          <p14:tracePt t="56822" x="5795963" y="5014913"/>
          <p14:tracePt t="56834" x="5818188" y="5014913"/>
          <p14:tracePt t="56845" x="5840413" y="5014913"/>
          <p14:tracePt t="56855" x="5857875" y="5014913"/>
          <p14:tracePt t="56867" x="5873750" y="5014913"/>
          <p14:tracePt t="56879" x="5891213" y="5014913"/>
          <p14:tracePt t="56890" x="5913438" y="5014913"/>
          <p14:tracePt t="56901" x="5930900" y="5014913"/>
          <p14:tracePt t="56912" x="5935663" y="5014913"/>
          <p14:tracePt t="56923" x="5942013" y="5014913"/>
          <p14:tracePt t="56934" x="5946775" y="5008563"/>
          <p14:tracePt t="56945" x="5953125" y="5008563"/>
          <p14:tracePt t="56957" x="5957888" y="5008563"/>
          <p14:tracePt t="56990" x="5964238" y="5008563"/>
          <p14:tracePt t="57418" x="5969000" y="5008563"/>
          <p14:tracePt t="57430" x="5980113" y="5002213"/>
          <p14:tracePt t="57440" x="5986463" y="5002213"/>
          <p14:tracePt t="57452" x="5997575" y="5002213"/>
          <p14:tracePt t="57463" x="6008688" y="5002213"/>
          <p14:tracePt t="57473" x="6019800" y="5002213"/>
          <p14:tracePt t="57485" x="6037263" y="5002213"/>
          <p14:tracePt t="57497" x="6053138" y="5002213"/>
          <p14:tracePt t="57508" x="6070600" y="4997450"/>
          <p14:tracePt t="57519" x="6088063" y="4997450"/>
          <p14:tracePt t="57531" x="6103938" y="4997450"/>
          <p14:tracePt t="57541" x="6121400" y="4997450"/>
          <p14:tracePt t="57553" x="6138863" y="4991100"/>
          <p14:tracePt t="57565" x="6154738" y="4991100"/>
          <p14:tracePt t="57576" x="6165850" y="4991100"/>
          <p14:tracePt t="57587" x="6176963" y="4986338"/>
          <p14:tracePt t="57598" x="6183313" y="4986338"/>
          <p14:tracePt t="57609" x="6188075" y="4986338"/>
          <p14:tracePt t="57621" x="6200775" y="4979988"/>
          <p14:tracePt t="57632" x="6211888" y="4979988"/>
          <p14:tracePt t="57643" x="6223000" y="4975225"/>
          <p14:tracePt t="57654" x="6227763" y="4975225"/>
          <p14:tracePt t="57666" x="6234113" y="4975225"/>
          <p14:tracePt t="57677" x="6238875" y="4975225"/>
          <p14:tracePt t="57688" x="6245225" y="4975225"/>
          <p14:tracePt t="57699" x="6249988" y="4975225"/>
          <p14:tracePt t="57711" x="6256338" y="4975225"/>
          <p14:tracePt t="57722" x="6267450" y="4975225"/>
          <p14:tracePt t="57733" x="6278563" y="4975225"/>
          <p14:tracePt t="57744" x="6289675" y="4975225"/>
          <p14:tracePt t="57755" x="6296025" y="4975225"/>
          <p14:tracePt t="57767" x="6307138" y="4975225"/>
          <p14:tracePt t="57778" x="6323013" y="4975225"/>
          <p14:tracePt t="57790" x="6334125" y="4975225"/>
          <p14:tracePt t="57801" x="6351588" y="4975225"/>
          <p14:tracePt t="57812" x="6369050" y="4975225"/>
          <p14:tracePt t="57823" x="6384925" y="4975225"/>
          <p14:tracePt t="57835" x="6408738" y="4975225"/>
          <p14:tracePt t="57846" x="6435725" y="4975225"/>
          <p14:tracePt t="57857" x="6457950" y="4975225"/>
          <p14:tracePt t="57868" x="6481763" y="4975225"/>
          <p14:tracePt t="57879" x="6503988" y="4975225"/>
          <p14:tracePt t="57890" x="6519863" y="4975225"/>
          <p14:tracePt t="57902" x="6542088" y="4968875"/>
          <p14:tracePt t="57913" x="6559550" y="4968875"/>
          <p14:tracePt t="57924" x="6588125" y="4964113"/>
          <p14:tracePt t="57935" x="6604000" y="4964113"/>
          <p14:tracePt t="57947" x="6621463" y="4964113"/>
          <p14:tracePt t="57959" x="6638925" y="4957763"/>
          <p14:tracePt t="57969" x="6650038" y="4957763"/>
          <p14:tracePt t="57981" x="6650038" y="4953000"/>
          <p14:tracePt t="57992" x="6654800" y="4953000"/>
          <p14:tracePt t="58003" x="6665913" y="4953000"/>
          <p14:tracePt t="58014" x="6672263" y="4946650"/>
          <p14:tracePt t="58037" x="6677025" y="4946650"/>
          <p14:tracePt t="64663" x="6672263" y="4953000"/>
          <p14:tracePt t="64674" x="6665913" y="4957763"/>
          <p14:tracePt t="64686" x="6654800" y="4964113"/>
          <p14:tracePt t="64696" x="6643688" y="4964113"/>
          <p14:tracePt t="64708" x="6632575" y="4968875"/>
          <p14:tracePt t="64720" x="6616700" y="4975225"/>
          <p14:tracePt t="64731" x="6599238" y="4979988"/>
          <p14:tracePt t="64742" x="6565900" y="4991100"/>
          <p14:tracePt t="64753" x="6515100" y="5002213"/>
          <p14:tracePt t="64764" x="6446838" y="5019675"/>
          <p14:tracePt t="64776" x="6351588" y="5037138"/>
          <p14:tracePt t="64787" x="6245225" y="5059363"/>
          <p14:tracePt t="64800" x="6161088" y="5076825"/>
          <p14:tracePt t="64809" x="6065838" y="5092700"/>
          <p14:tracePt t="64822" x="5969000" y="5110163"/>
          <p14:tracePt t="64834" x="5907088" y="5126038"/>
          <p14:tracePt t="64843" x="5818188" y="5132388"/>
          <p14:tracePt t="64854" x="5734050" y="5149850"/>
          <p14:tracePt t="64866" x="5672138" y="5160963"/>
          <p14:tracePt t="64877" x="5588000" y="5165725"/>
          <p14:tracePt t="64888" x="5519738" y="5176838"/>
          <p14:tracePt t="64900" x="5391150" y="5183188"/>
          <p14:tracePt t="64911" x="5232400" y="5194300"/>
          <p14:tracePt t="64922" x="5132388" y="5205413"/>
          <p14:tracePt t="64947" x="4856163" y="5222875"/>
          <p14:tracePt t="64955" x="4760913" y="5233988"/>
          <p14:tracePt t="64967" x="4654550" y="5249863"/>
          <p14:tracePt t="64978" x="4570413" y="5267325"/>
          <p14:tracePt t="64989" x="4513263" y="5284788"/>
          <p14:tracePt t="65002" x="4451350" y="5289550"/>
          <p14:tracePt t="65013" x="4384675" y="5307013"/>
          <p14:tracePt t="65025" x="4327525" y="5311775"/>
          <p14:tracePt t="65034" x="4278313" y="5322888"/>
          <p14:tracePt t="65046" x="4232275" y="5329238"/>
          <p14:tracePt t="65057" x="4176713" y="5334000"/>
          <p14:tracePt t="65068" x="4125913" y="5345113"/>
          <p14:tracePt t="65079" x="4081463" y="5351463"/>
          <p14:tracePt t="65092" x="4035425" y="5357813"/>
          <p14:tracePt t="65102" x="3979863" y="5368925"/>
          <p14:tracePt t="65113" x="3946525" y="5373688"/>
          <p14:tracePt t="65124" x="3900488" y="5380038"/>
          <p14:tracePt t="65136" x="3856038" y="5384800"/>
          <p14:tracePt t="65146" x="3822700" y="5395913"/>
          <p14:tracePt t="65158" x="3783013" y="5402263"/>
          <p14:tracePt t="65169" x="3732213" y="5419725"/>
          <p14:tracePt t="65180" x="3692525" y="5424488"/>
          <p14:tracePt t="65192" x="3636963" y="5430838"/>
          <p14:tracePt t="65204" x="3592513" y="5441950"/>
          <p14:tracePt t="65214" x="3530600" y="5446713"/>
          <p14:tracePt t="65226" x="3462338" y="5457825"/>
          <p14:tracePt t="65236" x="3422650" y="5457825"/>
          <p14:tracePt t="65248" x="3378200" y="5457825"/>
          <p14:tracePt t="65259" x="3333750" y="5457825"/>
          <p14:tracePt t="65270" x="3311525" y="5457825"/>
          <p14:tracePt t="65282" x="3287713" y="5453063"/>
          <p14:tracePt t="65293" x="3271838" y="5446713"/>
          <p14:tracePt t="65304" x="3254375" y="5441950"/>
          <p14:tracePt t="65315" x="3238500" y="5435600"/>
          <p14:tracePt t="65327" x="3225800" y="5430838"/>
          <p14:tracePt t="65338" x="3214688" y="5430838"/>
          <p14:tracePt t="65349" x="3209925" y="5430838"/>
          <p14:tracePt t="65360" x="3203575" y="5430838"/>
          <p14:tracePt t="65383" x="3198813" y="5430838"/>
          <p14:tracePt t="65394" x="3187700" y="5430838"/>
          <p14:tracePt t="65405" x="3170238" y="5446713"/>
          <p14:tracePt t="65416" x="3152775" y="5464175"/>
          <p14:tracePt t="65428" x="3130550" y="5475288"/>
          <p14:tracePt t="65441" x="3114675" y="5486400"/>
          <p14:tracePt t="65451" x="3114675" y="5492750"/>
          <p14:tracePt t="65630" x="3108325" y="5492750"/>
          <p14:tracePt t="65642" x="3103563" y="5497513"/>
          <p14:tracePt t="65654" x="3086100" y="5497513"/>
          <p14:tracePt t="65664" x="3068638" y="5497513"/>
          <p14:tracePt t="65676" x="3052763" y="5497513"/>
          <p14:tracePt t="65687" x="3024188" y="5497513"/>
          <p14:tracePt t="65698" x="3001963" y="5497513"/>
          <p14:tracePt t="65710" x="2984500" y="5497513"/>
          <p14:tracePt t="65721" x="2973388" y="5497513"/>
          <p14:tracePt t="65731" x="2968625" y="5497513"/>
          <p14:tracePt t="65743" x="2962275" y="5497513"/>
          <p14:tracePt t="65755" x="2955925" y="5497513"/>
          <p14:tracePt t="65777" x="2951163" y="5497513"/>
          <p14:tracePt t="65788" x="2944813" y="5497513"/>
          <p14:tracePt t="65799" x="2940050" y="5497513"/>
          <p14:tracePt t="65810" x="2933700" y="5497513"/>
          <p14:tracePt t="65833" x="2922588" y="5497513"/>
          <p14:tracePt t="65844" x="2917825" y="5497513"/>
          <p14:tracePt t="65856" x="2911475" y="5497513"/>
          <p14:tracePt t="65867" x="2906713" y="5497513"/>
          <p14:tracePt t="65878" x="2900363" y="5497513"/>
          <p14:tracePt t="65889" x="2889250" y="5497513"/>
          <p14:tracePt t="65901" x="2878138" y="5503863"/>
          <p14:tracePt t="65912" x="2860675" y="5508625"/>
          <p14:tracePt t="65923" x="2844800" y="5514975"/>
          <p14:tracePt t="65947" x="2820988" y="5526088"/>
          <p14:tracePt t="65957" x="2816225" y="5530850"/>
          <p14:tracePt t="66025" x="2809875" y="5530850"/>
          <p14:tracePt t="66058" x="2805113" y="5530850"/>
          <p14:tracePt t="66070" x="2794000" y="5537200"/>
          <p14:tracePt t="66080" x="2782888" y="5537200"/>
          <p14:tracePt t="66093" x="2771775" y="5541963"/>
          <p14:tracePt t="66103" x="2754313" y="5541963"/>
          <p14:tracePt t="66114" x="2736850" y="5541963"/>
          <p14:tracePt t="66125" x="2720975" y="5541963"/>
          <p14:tracePt t="66137" x="2698750" y="5541963"/>
          <p14:tracePt t="66148" x="2674938" y="5541963"/>
          <p14:tracePt t="66159" x="2641600" y="5548313"/>
          <p14:tracePt t="66171" x="2619375" y="5548313"/>
          <p14:tracePt t="66182" x="2601913" y="5553075"/>
          <p14:tracePt t="66192" x="2590800" y="5553075"/>
          <p14:tracePt t="66204" x="2586038" y="5553075"/>
          <p14:tracePt t="66215" x="2586038" y="5559425"/>
          <p14:tracePt t="66496" x="2586038" y="5565775"/>
          <p14:tracePt t="75969" x="2597150" y="5570538"/>
          <p14:tracePt t="75981" x="2608263" y="5570538"/>
          <p14:tracePt t="75992" x="2630488" y="5576888"/>
          <p14:tracePt t="76002" x="2659063" y="5581650"/>
          <p14:tracePt t="76014" x="2681288" y="5588000"/>
          <p14:tracePt t="76026" x="2714625" y="5592763"/>
          <p14:tracePt t="76036" x="2747963" y="5603875"/>
          <p14:tracePt t="76047" x="2771775" y="5610225"/>
          <p14:tracePt t="76059" x="2809875" y="5621338"/>
          <p14:tracePt t="76070" x="2844800" y="5627688"/>
          <p14:tracePt t="76082" x="2889250" y="5643563"/>
          <p14:tracePt t="76092" x="2944813" y="5661025"/>
          <p14:tracePt t="76104" x="2995613" y="5676900"/>
          <p14:tracePt t="76115" x="3063875" y="5694363"/>
          <p14:tracePt t="76127" x="3130550" y="5711825"/>
          <p14:tracePt t="76138" x="3192463" y="5722938"/>
          <p14:tracePt t="76150" x="3271838" y="5749925"/>
          <p14:tracePt t="76161" x="3333750" y="5767388"/>
          <p14:tracePt t="76171" x="3371850" y="5773738"/>
          <p14:tracePt t="76183" x="3395663" y="5778500"/>
          <p14:tracePt t="76194" x="3411538" y="5784850"/>
          <p14:tracePt t="76205" x="3422650" y="5789613"/>
          <p14:tracePt t="76216" x="3433763" y="5795963"/>
          <p14:tracePt t="76228" x="3446463" y="5800725"/>
          <p14:tracePt t="76238" x="3462338" y="5807075"/>
          <p14:tracePt t="76251" x="3479800" y="5811838"/>
          <p14:tracePt t="76261" x="3495675" y="5818188"/>
          <p14:tracePt t="76273" x="3530600" y="5822950"/>
          <p14:tracePt t="76284" x="3575050" y="5840413"/>
          <p14:tracePt t="76295" x="3608388" y="5846763"/>
          <p14:tracePt t="76306" x="3641725" y="5851525"/>
          <p14:tracePt t="76317" x="3659188" y="5857875"/>
          <p14:tracePt t="76340" x="3681413" y="5857875"/>
          <p14:tracePt t="76342" x="3692525" y="5857875"/>
          <p14:tracePt t="76352" x="3709988" y="5862638"/>
          <p14:tracePt t="76362" x="3727450" y="5868988"/>
          <p14:tracePt t="76373" x="3749675" y="5868988"/>
          <p14:tracePt t="76385" x="3771900" y="5868988"/>
          <p14:tracePt t="76396" x="3800475" y="5880100"/>
          <p14:tracePt t="76407" x="3822700" y="5880100"/>
          <p14:tracePt t="76419" x="3844925" y="5880100"/>
          <p14:tracePt t="76430" x="3862388" y="5880100"/>
          <p14:tracePt t="76441" x="3878263" y="5880100"/>
          <p14:tracePt t="76453" x="3889375" y="5880100"/>
          <p14:tracePt t="76464" x="3900488" y="5880100"/>
          <p14:tracePt t="76475" x="3917950" y="5873750"/>
          <p14:tracePt t="76486" x="3929063" y="5873750"/>
          <p14:tracePt t="76497" x="3946525" y="5873750"/>
          <p14:tracePt t="76509" x="3962400" y="5868988"/>
          <p14:tracePt t="76520" x="3979863" y="5868988"/>
          <p14:tracePt t="76531" x="3997325" y="5868988"/>
          <p14:tracePt t="76543" x="4013200" y="5868988"/>
          <p14:tracePt t="76553" x="4030663" y="5868988"/>
          <p14:tracePt t="76565" x="4046538" y="5868988"/>
          <p14:tracePt t="76577" x="4064000" y="5868988"/>
          <p14:tracePt t="76587" x="4075113" y="5868988"/>
          <p14:tracePt t="76599" x="4081463" y="5873750"/>
          <p14:tracePt t="76610" x="4092575" y="5873750"/>
          <p14:tracePt t="76621" x="4103688" y="5873750"/>
          <p14:tracePt t="76633" x="4125913" y="5873750"/>
          <p14:tracePt t="76644" x="4143375" y="5880100"/>
          <p14:tracePt t="76655" x="4170363" y="5884863"/>
          <p14:tracePt t="76666" x="4198938" y="5884863"/>
          <p14:tracePt t="76677" x="4227513" y="5884863"/>
          <p14:tracePt t="76689" x="4249738" y="5884863"/>
          <p14:tracePt t="76700" x="4271963" y="5884863"/>
          <p14:tracePt t="76711" x="4289425" y="5884863"/>
          <p14:tracePt t="76723" x="4311650" y="5873750"/>
          <p14:tracePt t="76734" x="4338638" y="5868988"/>
          <p14:tracePt t="76745" x="4362450" y="5862638"/>
          <p14:tracePt t="76756" x="4395788" y="5862638"/>
          <p14:tracePt t="76768" x="4418013" y="5862638"/>
          <p14:tracePt t="76779" x="4451350" y="5857875"/>
          <p14:tracePt t="76790" x="4473575" y="5857875"/>
          <p14:tracePt t="76801" x="4486275" y="5857875"/>
          <p14:tracePt t="76812" x="4502150" y="5857875"/>
          <p14:tracePt t="76823" x="4519613" y="5857875"/>
          <p14:tracePt t="76835" x="4530725" y="5857875"/>
          <p14:tracePt t="76846" x="4548188" y="5857875"/>
          <p14:tracePt t="76858" x="4564063" y="5862638"/>
          <p14:tracePt t="76869" x="4581525" y="5862638"/>
          <p14:tracePt t="76881" x="4597400" y="5862638"/>
          <p14:tracePt t="76891" x="4614863" y="5862638"/>
          <p14:tracePt t="76903" x="4632325" y="5862638"/>
          <p14:tracePt t="76914" x="4648200" y="5862638"/>
          <p14:tracePt t="76925" x="4665663" y="5862638"/>
          <p14:tracePt t="76936" x="4687888" y="5862638"/>
          <p14:tracePt t="76947" x="4710113" y="5862638"/>
          <p14:tracePt t="76959" x="4727575" y="5862638"/>
          <p14:tracePt t="76969" x="4749800" y="5857875"/>
          <p14:tracePt t="76981" x="4778375" y="5857875"/>
          <p14:tracePt t="76993" x="4789488" y="5857875"/>
          <p14:tracePt t="77004" x="4805363" y="5857875"/>
          <p14:tracePt t="77015" x="4822825" y="5857875"/>
          <p14:tracePt t="77026" x="4833938" y="5857875"/>
          <p14:tracePt t="77037" x="4845050" y="5857875"/>
          <p14:tracePt t="77049" x="4851400" y="5857875"/>
          <p14:tracePt t="77352" x="4867275" y="5857875"/>
          <p14:tracePt t="77364" x="4884738" y="5862638"/>
          <p14:tracePt t="77375" x="4924425" y="5868988"/>
          <p14:tracePt t="77386" x="4979988" y="5884863"/>
          <p14:tracePt t="77398" x="5024438" y="5902325"/>
          <p14:tracePt t="77409" x="5081588" y="5913438"/>
          <p14:tracePt t="77420" x="5121275" y="5924550"/>
          <p14:tracePt t="77431" x="5159375" y="5930900"/>
          <p14:tracePt t="77442" x="5194300" y="5946775"/>
          <p14:tracePt t="77454" x="5227638" y="5953125"/>
          <p14:tracePt t="77465" x="5249863" y="5957888"/>
          <p14:tracePt t="77476" x="5278438" y="5964238"/>
          <p14:tracePt t="77487" x="5300663" y="5970588"/>
          <p14:tracePt t="77499" x="5322888" y="5975350"/>
          <p14:tracePt t="77510" x="5351463" y="5981700"/>
          <p14:tracePt t="77521" x="5367338" y="5986463"/>
          <p14:tracePt t="77533" x="5384800" y="5992813"/>
          <p14:tracePt t="77544" x="5402263" y="5992813"/>
          <p14:tracePt t="77555" x="5413375" y="5992813"/>
          <p14:tracePt t="77566" x="5413375" y="5997575"/>
          <p14:tracePt t="77577" x="5424488" y="5997575"/>
          <p14:tracePt t="77589" x="5435600" y="6003925"/>
          <p14:tracePt t="77600" x="5453063" y="6008688"/>
          <p14:tracePt t="77612" x="5468938" y="6015038"/>
          <p14:tracePt t="77623" x="5486400" y="6019800"/>
          <p14:tracePt t="77635" x="5508625" y="6026150"/>
          <p14:tracePt t="77645" x="5537200" y="6030913"/>
          <p14:tracePt t="77657" x="5559425" y="6037263"/>
          <p14:tracePt t="77669" x="5575300" y="6043613"/>
          <p14:tracePt t="77680" x="5588000" y="6048375"/>
          <p14:tracePt t="77690" x="5599113" y="6048375"/>
          <p14:tracePt t="77702" x="5603875" y="6048375"/>
          <p14:tracePt t="77726" x="5610225" y="6048375"/>
          <p14:tracePt t="77736" x="5614988" y="6048375"/>
          <p14:tracePt t="77747" x="5621338" y="6048375"/>
          <p14:tracePt t="77758" x="5632450" y="6048375"/>
          <p14:tracePt t="77770" x="5637213" y="6048375"/>
          <p14:tracePt t="77780" x="5643563" y="6048375"/>
          <p14:tracePt t="77791" x="5654675" y="6048375"/>
          <p14:tracePt t="77803" x="5665788" y="6048375"/>
          <p14:tracePt t="77814" x="5672138" y="6048375"/>
          <p14:tracePt t="77826" x="5683250" y="6048375"/>
          <p14:tracePt t="77835" x="5694363" y="6048375"/>
          <p14:tracePt t="77847" x="5710238" y="6048375"/>
          <p14:tracePt t="77859" x="5727700" y="6048375"/>
          <p14:tracePt t="77872" x="5745163" y="6048375"/>
          <p14:tracePt t="77881" x="5761038" y="6048375"/>
          <p14:tracePt t="77892" x="5783263" y="6048375"/>
          <p14:tracePt t="77904" x="5800725" y="6048375"/>
          <p14:tracePt t="77915" x="5822950" y="6048375"/>
          <p14:tracePt t="77926" x="5851525" y="6048375"/>
          <p14:tracePt t="77937" x="5873750" y="6054725"/>
          <p14:tracePt t="77958" x="5895975" y="6059488"/>
          <p14:tracePt t="77960" x="5924550" y="6059488"/>
          <p14:tracePt t="77973" x="5953125" y="6059488"/>
          <p14:tracePt t="77983" x="5975350" y="6070600"/>
          <p14:tracePt t="77995" x="6003925" y="6070600"/>
          <p14:tracePt t="78006" x="6026150" y="6070600"/>
          <p14:tracePt t="78017" x="6059488" y="6076950"/>
          <p14:tracePt t="78028" x="6081713" y="6081713"/>
          <p14:tracePt t="78039" x="6115050" y="6088063"/>
          <p14:tracePt t="78052" x="6138863" y="6092825"/>
          <p14:tracePt t="78061" x="6161088" y="6092825"/>
          <p14:tracePt t="78072" x="6194425" y="6092825"/>
          <p14:tracePt t="78084" x="6216650" y="6099175"/>
          <p14:tracePt t="78096" x="6245225" y="6105525"/>
          <p14:tracePt t="78106" x="6278563" y="6110288"/>
          <p14:tracePt t="78117" x="6296025" y="6110288"/>
          <p14:tracePt t="78129" x="6318250" y="6110288"/>
          <p14:tracePt t="78140" x="6340475" y="6116638"/>
          <p14:tracePt t="78151" x="6357938" y="6127750"/>
          <p14:tracePt t="78162" x="6391275" y="6132513"/>
          <p14:tracePt t="78173" x="6413500" y="6138863"/>
          <p14:tracePt t="78185" x="6442075" y="6138863"/>
          <p14:tracePt t="78198" x="6469063" y="6138863"/>
          <p14:tracePt t="78208" x="6492875" y="6138863"/>
          <p14:tracePt t="78218" x="6519863" y="6138863"/>
          <p14:tracePt t="78230" x="6542088" y="6138863"/>
          <p14:tracePt t="78242" x="6565900" y="6138863"/>
          <p14:tracePt t="78252" x="6588125" y="6138863"/>
          <p14:tracePt t="78264" x="6621463" y="6138863"/>
          <p14:tracePt t="78275" x="6643688" y="6132513"/>
          <p14:tracePt t="78286" x="6665913" y="6132513"/>
          <p14:tracePt t="78297" x="6700838" y="6132513"/>
          <p14:tracePt t="78308" x="6723063" y="6132513"/>
          <p14:tracePt t="78319" x="6745288" y="6132513"/>
          <p14:tracePt t="78331" x="6773863" y="6132513"/>
          <p14:tracePt t="78343" x="6789738" y="6132513"/>
          <p14:tracePt t="78353" x="6807200" y="6132513"/>
          <p14:tracePt t="78365" x="6811963" y="6132513"/>
          <p14:tracePt t="78377" x="6824663" y="6132513"/>
          <p14:tracePt t="78389" x="6835775" y="6127750"/>
          <p14:tracePt t="78399" x="6846888" y="6127750"/>
          <p14:tracePt t="78410" x="6851650" y="6127750"/>
          <p14:tracePt t="78421" x="6858000" y="6127750"/>
          <p14:tracePt t="86600" x="6851650" y="6127750"/>
          <p14:tracePt t="86613" x="6846888" y="6121400"/>
          <p14:tracePt t="86623" x="6840538" y="6121400"/>
          <p14:tracePt t="86634" x="6835775" y="6121400"/>
          <p14:tracePt t="86660" x="6824663" y="6121400"/>
          <p14:tracePt t="86668" x="6811963" y="6121400"/>
          <p14:tracePt t="86679" x="6800850" y="6121400"/>
          <p14:tracePt t="86690" x="6796088" y="6121400"/>
          <p14:tracePt t="86702" x="6784975" y="6121400"/>
          <p14:tracePt t="86712" x="6773863" y="6121400"/>
          <p14:tracePt t="86723" x="6756400" y="6121400"/>
          <p14:tracePt t="86735" x="6738938" y="6116638"/>
          <p14:tracePt t="86746" x="6716713" y="6116638"/>
          <p14:tracePt t="86757" x="6700838" y="6110288"/>
          <p14:tracePt t="86768" x="6683375" y="6105525"/>
          <p14:tracePt t="86779" x="6665913" y="6099175"/>
          <p14:tracePt t="86791" x="6643688" y="6092825"/>
          <p14:tracePt t="86802" x="6627813" y="6088063"/>
          <p14:tracePt t="86813" x="6604000" y="6081713"/>
          <p14:tracePt t="86827" x="6588125" y="6081713"/>
          <p14:tracePt t="86837" x="6570663" y="6076950"/>
          <p14:tracePt t="86848" x="6548438" y="6070600"/>
          <p14:tracePt t="86858" x="6519863" y="6059488"/>
          <p14:tracePt t="86870" x="6486525" y="6054725"/>
          <p14:tracePt t="86881" x="6464300" y="6048375"/>
          <p14:tracePt t="86892" x="6430963" y="6043613"/>
          <p14:tracePt t="86903" x="6384925" y="6037263"/>
          <p14:tracePt t="86915" x="6362700" y="6037263"/>
          <p14:tracePt t="86926" x="6329363" y="6030913"/>
          <p14:tracePt t="86937" x="6296025" y="6030913"/>
          <p14:tracePt t="86949" x="6273800" y="6030913"/>
          <p14:tracePt t="86967" x="6238875" y="6019800"/>
          <p14:tracePt t="86970" x="6211888" y="6019800"/>
          <p14:tracePt t="86982" x="6176963" y="6019800"/>
          <p14:tracePt t="87004" x="6132513" y="6019800"/>
          <p14:tracePt t="87006" x="6092825" y="6019800"/>
          <p14:tracePt t="87017" x="6048375" y="6019800"/>
          <p14:tracePt t="87027" x="5991225" y="6015038"/>
          <p14:tracePt t="87038" x="5930900" y="6008688"/>
          <p14:tracePt t="87050" x="5868988" y="5997575"/>
          <p14:tracePt t="87061" x="5783263" y="5992813"/>
          <p14:tracePt t="87073" x="5705475" y="5981700"/>
          <p14:tracePt t="87083" x="5610225" y="5975350"/>
          <p14:tracePt t="87095" x="5526088" y="5964238"/>
          <p14:tracePt t="87106" x="5464175" y="5957888"/>
          <p14:tracePt t="87119" x="5391150" y="5946775"/>
          <p14:tracePt t="87128" x="5334000" y="5946775"/>
          <p14:tracePt t="87140" x="5294313" y="5946775"/>
          <p14:tracePt t="87150" x="5238750" y="5953125"/>
          <p14:tracePt t="87162" x="5176838" y="5953125"/>
          <p14:tracePt t="87173" x="5114925" y="5953125"/>
          <p14:tracePt t="87185" x="5041900" y="5953125"/>
          <p14:tracePt t="87196" x="4964113" y="5946775"/>
          <p14:tracePt t="87207" x="4902200" y="5946775"/>
          <p14:tracePt t="87220" x="4840288" y="5942013"/>
          <p14:tracePt t="87232" x="4805363" y="5942013"/>
          <p14:tracePt t="87242" x="4760913" y="5942013"/>
          <p14:tracePt t="87253" x="4727575" y="5930900"/>
          <p14:tracePt t="87264" x="4705350" y="5930900"/>
          <p14:tracePt t="87276" x="4676775" y="5930900"/>
          <p14:tracePt t="87286" x="4637088" y="5924550"/>
          <p14:tracePt t="87297" x="4603750" y="5919788"/>
          <p14:tracePt t="87308" x="4570413" y="5913438"/>
          <p14:tracePt t="87320" x="4535488" y="5908675"/>
          <p14:tracePt t="87331" x="4513263" y="5902325"/>
          <p14:tracePt t="87342" x="4491038" y="5891213"/>
          <p14:tracePt t="87354" x="4473575" y="5891213"/>
          <p14:tracePt t="87364" x="4457700" y="5891213"/>
          <p14:tracePt t="87376" x="4440238" y="5891213"/>
          <p14:tracePt t="87387" x="4424363" y="5891213"/>
          <p14:tracePt t="87399" x="4406900" y="5891213"/>
          <p14:tracePt t="87410" x="4389438" y="5891213"/>
          <p14:tracePt t="87421" x="4373563" y="5891213"/>
          <p14:tracePt t="87432" x="4356100" y="5891213"/>
          <p14:tracePt t="87444" x="4338638" y="5891213"/>
          <p14:tracePt t="87455" x="4327525" y="5891213"/>
          <p14:tracePt t="87466" x="4316413" y="5891213"/>
          <p14:tracePt t="87477" x="4305300" y="5891213"/>
          <p14:tracePt t="87488" x="4294188" y="5891213"/>
          <p14:tracePt t="87499" x="4289425" y="5891213"/>
          <p14:tracePt t="87510" x="4278313" y="5891213"/>
          <p14:tracePt t="87522" x="4260850" y="5891213"/>
          <p14:tracePt t="87533" x="4243388" y="5891213"/>
          <p14:tracePt t="87545" x="4227513" y="5891213"/>
          <p14:tracePt t="87556" x="4205288" y="5891213"/>
          <p14:tracePt t="87567" x="4176713" y="5891213"/>
          <p14:tracePt t="87578" x="4154488" y="5891213"/>
          <p14:tracePt t="87589" x="4130675" y="5891213"/>
          <p14:tracePt t="87601" x="4108450" y="5884863"/>
          <p14:tracePt t="87612" x="4081463" y="5884863"/>
          <p14:tracePt t="87623" x="4057650" y="5884863"/>
          <p14:tracePt t="87635" x="4035425" y="5884863"/>
          <p14:tracePt t="87646" x="4008438" y="5884863"/>
          <p14:tracePt t="87657" x="3979863" y="5884863"/>
          <p14:tracePt t="87668" x="3957638" y="5884863"/>
          <p14:tracePt t="87680" x="3935413" y="5884863"/>
          <p14:tracePt t="87691" x="3911600" y="5884863"/>
          <p14:tracePt t="87702" x="3889375" y="5884863"/>
          <p14:tracePt t="87713" x="3862388" y="5891213"/>
          <p14:tracePt t="87725" x="3838575" y="5891213"/>
          <p14:tracePt t="87736" x="3822700" y="5891213"/>
          <p14:tracePt t="87747" x="3805238" y="5891213"/>
          <p14:tracePt t="87759" x="3783013" y="5891213"/>
          <p14:tracePt t="87769" x="3765550" y="5891213"/>
          <p14:tracePt t="87781" x="3749675" y="5891213"/>
          <p14:tracePt t="87792" x="3732213" y="5880100"/>
          <p14:tracePt t="87803" x="3709988" y="5873750"/>
          <p14:tracePt t="87814" x="3681413" y="5868988"/>
          <p14:tracePt t="87825" x="3665538" y="5868988"/>
          <p14:tracePt t="87836" x="3641725" y="5862638"/>
          <p14:tracePt t="87849" x="3625850" y="5857875"/>
          <p14:tracePt t="87859" x="3608388" y="5851525"/>
          <p14:tracePt t="87871" x="3592513" y="5846763"/>
          <p14:tracePt t="87882" x="3575050" y="5846763"/>
          <p14:tracePt t="87893" x="3557588" y="5840413"/>
          <p14:tracePt t="87905" x="3541713" y="5835650"/>
          <p14:tracePt t="87915" x="3524250" y="5835650"/>
          <p14:tracePt t="87927" x="3502025" y="5829300"/>
          <p14:tracePt t="87938" x="3484563" y="5829300"/>
          <p14:tracePt t="87949" x="3468688" y="5822950"/>
          <p14:tracePt t="87967" x="3451225" y="5822950"/>
          <p14:tracePt t="87972" x="3433763" y="5822950"/>
          <p14:tracePt t="87983" x="3429000" y="5822950"/>
          <p14:tracePt t="87994" x="3417888" y="5822950"/>
          <p14:tracePt t="88006" x="3411538" y="5822950"/>
          <p14:tracePt t="88017" x="3406775" y="5822950"/>
          <p14:tracePt t="88039" x="3400425" y="5822950"/>
          <p14:tracePt t="88478" x="3400425" y="5829300"/>
          <p14:tracePt t="88490" x="3389313" y="5840413"/>
          <p14:tracePt t="88501" x="3371850" y="5857875"/>
          <p14:tracePt t="88512" x="3367088" y="5868988"/>
          <p14:tracePt t="88523" x="3349625" y="5884863"/>
          <p14:tracePt t="88535" x="3338513" y="5902325"/>
          <p14:tracePt t="88546" x="3333750" y="5913438"/>
          <p14:tracePt t="88557" x="3327400" y="5930900"/>
          <p14:tracePt t="88568" x="3322638" y="5946775"/>
          <p14:tracePt t="88579" x="3316288" y="5964238"/>
          <p14:tracePt t="88592" x="3311525" y="5981700"/>
          <p14:tracePt t="88602" x="3305175" y="6003925"/>
          <p14:tracePt t="88613" x="3298825" y="6019800"/>
          <p14:tracePt t="88628" x="3294063" y="6043613"/>
          <p14:tracePt t="88637" x="3287713" y="6059488"/>
          <p14:tracePt t="88647" x="3282950" y="6076950"/>
          <p14:tracePt t="88658" x="3276600" y="6092825"/>
          <p14:tracePt t="88670" x="3271838" y="6105525"/>
          <p14:tracePt t="88681" x="3265488" y="6116638"/>
          <p14:tracePt t="88692" x="3265488" y="6127750"/>
          <p14:tracePt t="88703" x="3265488" y="6138863"/>
          <p14:tracePt t="88714" x="3265488" y="6143625"/>
          <p14:tracePt t="88726" x="3265488" y="6154738"/>
          <p14:tracePt t="88737" x="3265488" y="6165850"/>
          <p14:tracePt t="88748" x="3265488" y="6178550"/>
          <p14:tracePt t="88760" x="3265488" y="6189663"/>
          <p14:tracePt t="88771" x="3265488" y="6194425"/>
          <p14:tracePt t="88782" x="3265488" y="6211888"/>
          <p14:tracePt t="88793" x="3265488" y="6223000"/>
          <p14:tracePt t="88804" x="3265488" y="6234113"/>
          <p14:tracePt t="88816" x="3265488" y="6238875"/>
          <p14:tracePt t="88839" x="3265488" y="6245225"/>
          <p14:tracePt t="88849" x="3265488" y="6251575"/>
          <p14:tracePt t="88861" x="3265488" y="6256338"/>
          <p14:tracePt t="88872" x="3265488" y="6262688"/>
          <p14:tracePt t="88894" x="3265488" y="6267450"/>
          <p14:tracePt t="88905" x="3265488" y="6273800"/>
          <p14:tracePt t="88917" x="3265488" y="6278563"/>
          <p14:tracePt t="88928" x="3265488" y="6284913"/>
          <p14:tracePt t="88996" x="3265488" y="6289675"/>
          <p14:tracePt t="89041" x="3265488" y="6296025"/>
          <p14:tracePt t="89074" x="3265488" y="6300788"/>
          <p14:tracePt t="95678" x="3276600" y="6300788"/>
          <p14:tracePt t="95689" x="3282950" y="6300788"/>
          <p14:tracePt t="95700" x="3298825" y="6300788"/>
          <p14:tracePt t="95712" x="3311525" y="6300788"/>
          <p14:tracePt t="95723" x="3327400" y="6300788"/>
          <p14:tracePt t="95734" x="3344863" y="6300788"/>
          <p14:tracePt t="95746" x="3360738" y="6300788"/>
          <p14:tracePt t="95758" x="3378200" y="6300788"/>
          <p14:tracePt t="95769" x="3395663" y="6300788"/>
          <p14:tracePt t="95781" x="3411538" y="6300788"/>
          <p14:tracePt t="95790" x="3429000" y="6300788"/>
          <p14:tracePt t="95802" x="3440113" y="6300788"/>
          <p14:tracePt t="95814" x="3457575" y="6300788"/>
          <p14:tracePt t="95824" x="3473450" y="6300788"/>
          <p14:tracePt t="95835" x="3484563" y="6300788"/>
          <p14:tracePt t="95847" x="3495675" y="6300788"/>
          <p14:tracePt t="95858" x="3502025" y="6300788"/>
          <p14:tracePt t="95869" x="3513138" y="6300788"/>
          <p14:tracePt t="95881" x="3530600" y="6300788"/>
          <p14:tracePt t="95892" x="3546475" y="6300788"/>
          <p14:tracePt t="95903" x="3563938" y="6300788"/>
          <p14:tracePt t="95914" x="3579813" y="6300788"/>
          <p14:tracePt t="95926" x="3592513" y="6300788"/>
          <p14:tracePt t="95937" x="3603625" y="6300788"/>
          <p14:tracePt t="95949" x="3608388" y="6300788"/>
          <p14:tracePt t="95959" x="3619500" y="6300788"/>
          <p14:tracePt t="95970" x="3625850" y="6300788"/>
          <p14:tracePt t="95981" x="3636963" y="6300788"/>
          <p14:tracePt t="95993" x="3641725" y="6300788"/>
          <p14:tracePt t="96004" x="3648075" y="6300788"/>
          <p14:tracePt t="96017" x="3659188" y="6300788"/>
          <p14:tracePt t="96027" x="3670300" y="6307138"/>
          <p14:tracePt t="96038" x="3681413" y="6307138"/>
          <p14:tracePt t="96049" x="3692525" y="6307138"/>
          <p14:tracePt t="96061" x="3698875" y="6307138"/>
          <p14:tracePt t="96072" x="3709988" y="6313488"/>
          <p14:tracePt t="96083" x="3721100" y="6313488"/>
          <p14:tracePt t="96094" x="3727450" y="6313488"/>
          <p14:tracePt t="96105" x="3732213" y="6313488"/>
          <p14:tracePt t="96117" x="3738563" y="6313488"/>
          <p14:tracePt t="96139" x="3743325" y="6313488"/>
          <p14:tracePt t="96150" x="3749675" y="6313488"/>
          <p14:tracePt t="96162" x="3754438" y="6313488"/>
          <p14:tracePt t="96173" x="3760788" y="6313488"/>
          <p14:tracePt t="96195" x="3771900" y="6313488"/>
          <p14:tracePt t="96206" x="3776663" y="6313488"/>
          <p14:tracePt t="96218" x="3789363" y="6313488"/>
          <p14:tracePt t="96229" x="3794125" y="6313488"/>
          <p14:tracePt t="96240" x="3800475" y="6313488"/>
          <p14:tracePt t="96252" x="3805238" y="6313488"/>
          <p14:tracePt t="96263" x="3811588" y="6313488"/>
          <p14:tracePt t="96286" x="3816350" y="6313488"/>
          <p14:tracePt t="96297" x="3822700" y="6307138"/>
          <p14:tracePt t="96308" x="3827463" y="6307138"/>
          <p14:tracePt t="96318" x="3838575" y="6300788"/>
          <p14:tracePt t="96331" x="3844925" y="6300788"/>
          <p14:tracePt t="96342" x="3849688" y="6300788"/>
          <p14:tracePt t="96353" x="3856038" y="6300788"/>
          <p14:tracePt t="96364" x="3862388" y="6300788"/>
          <p14:tracePt t="96376" x="3867150" y="6300788"/>
          <p14:tracePt t="96398" x="3873500" y="6296025"/>
          <p14:tracePt t="96421" x="3878263" y="6296025"/>
          <p14:tracePt t="122114" x="3889375" y="6296025"/>
          <p14:tracePt t="122126" x="3911600" y="6296025"/>
          <p14:tracePt t="122137" x="3940175" y="6296025"/>
          <p14:tracePt t="122148" x="4008438" y="6289675"/>
          <p14:tracePt t="122159" x="4052888" y="6284913"/>
          <p14:tracePt t="122171" x="4114800" y="6273800"/>
          <p14:tracePt t="122182" x="4159250" y="6267450"/>
          <p14:tracePt t="122193" x="4181475" y="6262688"/>
          <p14:tracePt t="122204" x="4216400" y="6256338"/>
          <p14:tracePt t="122217" x="4243388" y="6251575"/>
          <p14:tracePt t="122228" x="4265613" y="6238875"/>
          <p14:tracePt t="122238" x="4289425" y="6234113"/>
          <p14:tracePt t="122250" x="4316413" y="6227763"/>
          <p14:tracePt t="122260" x="4338638" y="6223000"/>
          <p14:tracePt t="122272" x="4373563" y="6216650"/>
          <p14:tracePt t="122283" x="4395788" y="6211888"/>
          <p14:tracePt t="122294" x="4435475" y="6205538"/>
          <p14:tracePt t="122306" x="4457700" y="6200775"/>
          <p14:tracePt t="122317" x="4479925" y="6194425"/>
          <p14:tracePt t="122327" x="4497388" y="6194425"/>
          <p14:tracePt t="122341" x="4513263" y="6194425"/>
          <p14:tracePt t="122351" x="4524375" y="6194425"/>
          <p14:tracePt t="122362" x="4535488" y="6194425"/>
          <p14:tracePt t="122373" x="4541838" y="6194425"/>
          <p14:tracePt t="122734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교재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677504"/>
          </a:xfrm>
        </p:spPr>
        <p:txBody>
          <a:bodyPr>
            <a:normAutofit/>
          </a:bodyPr>
          <a:lstStyle/>
          <a:p>
            <a:r>
              <a:rPr lang="ko-KR" altLang="en-US" dirty="0" err="1"/>
              <a:t>주교재</a:t>
            </a:r>
            <a:r>
              <a:rPr lang="ko-KR" altLang="en-US" dirty="0"/>
              <a:t> </a:t>
            </a:r>
            <a:r>
              <a:rPr lang="en-US" altLang="ko-KR" dirty="0"/>
              <a:t>1: </a:t>
            </a:r>
            <a:r>
              <a:rPr lang="ko-KR" altLang="en-US" dirty="0" err="1"/>
              <a:t>도모노</a:t>
            </a:r>
            <a:r>
              <a:rPr lang="ko-KR" altLang="en-US" dirty="0"/>
              <a:t> </a:t>
            </a:r>
            <a:r>
              <a:rPr lang="ko-KR" altLang="en-US" dirty="0" err="1"/>
              <a:t>노리오</a:t>
            </a:r>
            <a:r>
              <a:rPr lang="en-US" altLang="ko-KR" dirty="0"/>
              <a:t>(</a:t>
            </a:r>
            <a:r>
              <a:rPr lang="ko-KR" altLang="en-US" dirty="0"/>
              <a:t>이명희 번역</a:t>
            </a:r>
            <a:r>
              <a:rPr lang="en-US" altLang="ko-KR" dirty="0"/>
              <a:t>), 2019, </a:t>
            </a:r>
            <a:r>
              <a:rPr lang="ko-KR" altLang="en-US" dirty="0"/>
              <a:t>행동경제학 </a:t>
            </a:r>
            <a:r>
              <a:rPr lang="en-US" altLang="ko-KR" dirty="0"/>
              <a:t>(</a:t>
            </a:r>
            <a:r>
              <a:rPr lang="ko-KR" altLang="en-US" dirty="0" err="1"/>
              <a:t>리커버</a:t>
            </a:r>
            <a:r>
              <a:rPr lang="ko-KR" altLang="en-US" dirty="0"/>
              <a:t> 에디션</a:t>
            </a:r>
            <a:r>
              <a:rPr lang="en-US" altLang="ko-KR" dirty="0"/>
              <a:t>), </a:t>
            </a:r>
            <a:r>
              <a:rPr lang="ko-KR" altLang="en-US" dirty="0"/>
              <a:t>지형</a:t>
            </a:r>
            <a:r>
              <a:rPr lang="en-US" altLang="ko-KR" dirty="0"/>
              <a:t>.  </a:t>
            </a:r>
            <a:r>
              <a:rPr lang="ko-KR" altLang="en-US" dirty="0"/>
              <a:t>심리학적 관점</a:t>
            </a:r>
            <a:r>
              <a:rPr lang="en-US" altLang="ko-KR" dirty="0"/>
              <a:t>. </a:t>
            </a:r>
            <a:r>
              <a:rPr lang="ko-KR" altLang="en-US" dirty="0"/>
              <a:t>설명 양호</a:t>
            </a:r>
            <a:endParaRPr lang="en-US" altLang="ko-KR" dirty="0"/>
          </a:p>
          <a:p>
            <a:r>
              <a:rPr lang="ko-KR" altLang="en-US" dirty="0" err="1"/>
              <a:t>주교재</a:t>
            </a:r>
            <a:r>
              <a:rPr lang="ko-KR" altLang="en-US" dirty="0"/>
              <a:t> </a:t>
            </a:r>
            <a:r>
              <a:rPr lang="en-US" altLang="ko-KR" dirty="0"/>
              <a:t>2: </a:t>
            </a:r>
            <a:r>
              <a:rPr lang="ko-KR" altLang="en-US" dirty="0"/>
              <a:t>대니얼 카너먼</a:t>
            </a:r>
            <a:r>
              <a:rPr lang="en-US" altLang="ko-KR" dirty="0"/>
              <a:t>(</a:t>
            </a:r>
            <a:r>
              <a:rPr lang="ko-KR" altLang="en-US" dirty="0" err="1"/>
              <a:t>이창신</a:t>
            </a:r>
            <a:r>
              <a:rPr lang="ko-KR" altLang="en-US" dirty="0"/>
              <a:t> 옮김</a:t>
            </a:r>
            <a:r>
              <a:rPr lang="en-US" altLang="ko-KR" dirty="0"/>
              <a:t>), 2018, </a:t>
            </a:r>
            <a:r>
              <a:rPr lang="ko-KR" altLang="en-US" dirty="0"/>
              <a:t>생각에 관한 생각</a:t>
            </a:r>
            <a:r>
              <a:rPr lang="en-US" altLang="ko-KR" dirty="0"/>
              <a:t>, </a:t>
            </a:r>
            <a:r>
              <a:rPr lang="ko-KR" altLang="en-US" dirty="0" err="1"/>
              <a:t>김영사</a:t>
            </a:r>
            <a:r>
              <a:rPr lang="ko-KR" altLang="en-US" dirty="0"/>
              <a:t> </a:t>
            </a:r>
            <a:r>
              <a:rPr lang="en-US" altLang="ko-KR" dirty="0"/>
              <a:t>(2</a:t>
            </a:r>
            <a:r>
              <a:rPr lang="ko-KR" altLang="en-US" dirty="0"/>
              <a:t>학기 행동경제학과 국제개발협력</a:t>
            </a:r>
            <a:r>
              <a:rPr lang="en-US" altLang="ko-KR" dirty="0"/>
              <a:t>)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PPT </a:t>
            </a:r>
            <a:r>
              <a:rPr lang="ko-KR" altLang="en-US" dirty="0"/>
              <a:t>강의노트에는 요점만 정리되어 있음</a:t>
            </a:r>
            <a:r>
              <a:rPr lang="en-US" altLang="ko-KR" dirty="0"/>
              <a:t>. </a:t>
            </a:r>
            <a:r>
              <a:rPr lang="ko-KR" altLang="en-US" dirty="0"/>
              <a:t>따라서</a:t>
            </a:r>
            <a:r>
              <a:rPr lang="en-US" altLang="ko-KR" dirty="0"/>
              <a:t>, </a:t>
            </a:r>
            <a:r>
              <a:rPr lang="ko-KR" altLang="en-US" dirty="0"/>
              <a:t>교재 구입을 권장함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*</a:t>
            </a:r>
            <a:r>
              <a:rPr lang="ko-KR" altLang="en-US" dirty="0"/>
              <a:t>강의노트</a:t>
            </a:r>
            <a:r>
              <a:rPr lang="en-US" altLang="ko-KR" dirty="0"/>
              <a:t>: web.chungbuk.ac.kr/~yhsong2/</a:t>
            </a:r>
            <a:r>
              <a:rPr lang="en-US" altLang="ko-KR" dirty="0" err="1"/>
              <a:t>Class_Pages</a:t>
            </a:r>
            <a:r>
              <a:rPr lang="en-US" altLang="ko-KR" dirty="0"/>
              <a:t>/  </a:t>
            </a:r>
          </a:p>
          <a:p>
            <a:r>
              <a:rPr lang="ko-KR" altLang="en-US" dirty="0"/>
              <a:t>책을 읽을 때</a:t>
            </a:r>
            <a:r>
              <a:rPr lang="en-US" altLang="ko-KR" dirty="0"/>
              <a:t>, </a:t>
            </a:r>
            <a:r>
              <a:rPr lang="ko-KR" altLang="en-US" dirty="0"/>
              <a:t>저자에 대해서도 알기 바람</a:t>
            </a:r>
            <a:r>
              <a:rPr lang="en-US" altLang="ko-KR" dirty="0"/>
              <a:t>. </a:t>
            </a:r>
            <a:r>
              <a:rPr lang="ko-KR" altLang="en-US" dirty="0"/>
              <a:t>저자에 대하여 알면</a:t>
            </a:r>
            <a:r>
              <a:rPr lang="en-US" altLang="ko-KR" dirty="0"/>
              <a:t>, </a:t>
            </a:r>
            <a:r>
              <a:rPr lang="ko-KR" altLang="en-US" dirty="0"/>
              <a:t>개인적 친화감이</a:t>
            </a:r>
            <a:br>
              <a:rPr lang="en-US" altLang="ko-KR" dirty="0"/>
            </a:br>
            <a:r>
              <a:rPr lang="ko-KR" altLang="en-US" dirty="0"/>
              <a:t>생기고</a:t>
            </a:r>
            <a:r>
              <a:rPr lang="en-US" altLang="ko-KR" dirty="0"/>
              <a:t>, </a:t>
            </a:r>
            <a:r>
              <a:rPr lang="ko-KR" altLang="en-US" dirty="0"/>
              <a:t>저자의 주장이나 문장을 더 잘 이해할 수 있게 됨 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615" y="3236486"/>
            <a:ext cx="1321153" cy="1981728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2684207" y="3482051"/>
            <a:ext cx="3294236" cy="1490598"/>
            <a:chOff x="2420898" y="3669477"/>
            <a:chExt cx="4918167" cy="2023993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0898" y="3711742"/>
              <a:ext cx="4753589" cy="19817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696102" y="3669477"/>
              <a:ext cx="3642963" cy="459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" dirty="0"/>
                <a:t>Graduate School of Information and Communications</a:t>
              </a:r>
              <a:r>
                <a:rPr lang="ko-KR" altLang="en-US" sz="800" dirty="0"/>
                <a:t> </a:t>
              </a:r>
              <a:endParaRPr lang="en-US" altLang="ko-KR" sz="800" dirty="0"/>
            </a:p>
            <a:p>
              <a:r>
                <a:rPr lang="en-US" altLang="ko-KR" sz="800" dirty="0"/>
                <a:t>Meiji University, Japan</a:t>
              </a:r>
              <a:endParaRPr lang="ko-KR" altLang="en-US" sz="800" dirty="0"/>
            </a:p>
          </p:txBody>
        </p:sp>
      </p:grpSp>
      <p:pic>
        <p:nvPicPr>
          <p:cNvPr id="12" name="그림 11">
            <a:extLst>
              <a:ext uri="{FF2B5EF4-FFF2-40B4-BE49-F238E27FC236}">
                <a16:creationId xmlns:a16="http://schemas.microsoft.com/office/drawing/2014/main" id="{C2D821C5-78D3-4DD5-8F38-45E1630E9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151" y="3236486"/>
            <a:ext cx="1321153" cy="1962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3C54F18-D2AE-4EAC-8662-D52898CF3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559" y="3236486"/>
            <a:ext cx="1322401" cy="196204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CD17BC8-FBEF-4EE5-9750-0AB080B697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7495" y="3236486"/>
            <a:ext cx="932769" cy="1109568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768CF0B-DBD6-4E7C-87AD-6DC5938C9C16}"/>
              </a:ext>
            </a:extLst>
          </p:cNvPr>
          <p:cNvSpPr/>
          <p:nvPr/>
        </p:nvSpPr>
        <p:spPr>
          <a:xfrm>
            <a:off x="8962304" y="4332546"/>
            <a:ext cx="28474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대니얼 카너먼</a:t>
            </a:r>
            <a:r>
              <a:rPr lang="en-US" altLang="ko-KR" sz="1000" dirty="0">
                <a:latin typeface="Calibri" panose="020F0502020204030204" pitchFamily="34" charset="0"/>
                <a:cs typeface="Calibri" panose="020F0502020204030204" pitchFamily="34" charset="0"/>
              </a:rPr>
              <a:t>(1934- )</a:t>
            </a:r>
          </a:p>
          <a:p>
            <a:r>
              <a:rPr lang="ko-KR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이스라엘 국적의 심리학자이자 경제학자</a:t>
            </a:r>
            <a:br>
              <a:rPr lang="en-US" altLang="ko-KR" sz="1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1000" dirty="0">
                <a:latin typeface="Calibri" panose="020F0502020204030204" pitchFamily="34" charset="0"/>
                <a:cs typeface="Calibri" panose="020F0502020204030204" pitchFamily="34" charset="0"/>
              </a:rPr>
              <a:t>2002</a:t>
            </a:r>
            <a:r>
              <a:rPr lang="ko-KR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년 노벨 경제학상</a:t>
            </a:r>
            <a:endParaRPr lang="en-US" altLang="ko-K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ko-KR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프린스턴 대학 심리학 교수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7FD4D01-B52B-4270-B128-C7BC5FE99C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1132" y="5109959"/>
            <a:ext cx="939132" cy="752036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81562E07-F327-4858-8D41-0B01298F06C9}"/>
              </a:ext>
            </a:extLst>
          </p:cNvPr>
          <p:cNvSpPr/>
          <p:nvPr/>
        </p:nvSpPr>
        <p:spPr>
          <a:xfrm>
            <a:off x="8962304" y="5868698"/>
            <a:ext cx="23487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아모스 </a:t>
            </a:r>
            <a:r>
              <a:rPr lang="ko-KR" alt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트버스키</a:t>
            </a:r>
            <a:r>
              <a:rPr lang="en-US" altLang="ko-KR" sz="1000" dirty="0">
                <a:latin typeface="Calibri" panose="020F0502020204030204" pitchFamily="34" charset="0"/>
                <a:cs typeface="Calibri" panose="020F0502020204030204" pitchFamily="34" charset="0"/>
              </a:rPr>
              <a:t>(1937-1996)</a:t>
            </a:r>
            <a:br>
              <a:rPr lang="en-US" altLang="ko-KR" sz="1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ko-KR" alt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카너먼의</a:t>
            </a:r>
            <a:r>
              <a:rPr lang="ko-KR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동료로 전망이론 공동 개발</a:t>
            </a:r>
            <a:endParaRPr lang="en-US" altLang="ko-K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ko-KR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현대 행동경제학의 공동 창시자</a:t>
            </a:r>
            <a:endParaRPr lang="en-US" altLang="ko-K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ko-KR" alt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전이성</a:t>
            </a:r>
            <a:r>
              <a:rPr lang="ko-KR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흑색종</a:t>
            </a:r>
            <a:r>
              <a:rPr lang="en-US" altLang="ko-KR" sz="1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ko-KR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피부암의 일종</a:t>
            </a:r>
            <a:r>
              <a:rPr lang="en-US" altLang="ko-KR" sz="1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ko-KR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으로 사망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4807B507-F3B7-46AA-8AA4-CC46B5326BA6}"/>
              </a:ext>
            </a:extLst>
          </p:cNvPr>
          <p:cNvSpPr/>
          <p:nvPr/>
        </p:nvSpPr>
        <p:spPr>
          <a:xfrm>
            <a:off x="10305648" y="5309019"/>
            <a:ext cx="1504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Amos Tversky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41C02622-B884-491A-99A1-58152451C518}"/>
              </a:ext>
            </a:extLst>
          </p:cNvPr>
          <p:cNvSpPr/>
          <p:nvPr/>
        </p:nvSpPr>
        <p:spPr>
          <a:xfrm>
            <a:off x="10225881" y="3443462"/>
            <a:ext cx="1829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Daniel Kahneman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938F52-E9BB-40AC-AF70-68C569076004}"/>
              </a:ext>
            </a:extLst>
          </p:cNvPr>
          <p:cNvSpPr txBox="1"/>
          <p:nvPr/>
        </p:nvSpPr>
        <p:spPr>
          <a:xfrm>
            <a:off x="6550399" y="516354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2018</a:t>
            </a:r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AEE0F2-708A-4D43-935D-D2FC2856547D}"/>
              </a:ext>
            </a:extLst>
          </p:cNvPr>
          <p:cNvSpPr txBox="1"/>
          <p:nvPr/>
        </p:nvSpPr>
        <p:spPr>
          <a:xfrm>
            <a:off x="8018066" y="516354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2011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472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335"/>
    </mc:Choice>
    <mc:Fallback xmlns="">
      <p:transition spd="slow" advTm="155335"/>
    </mc:Fallback>
  </mc:AlternateContent>
  <p:extLst>
    <p:ext uri="{3A86A75C-4F4B-4683-9AE1-C65F6400EC91}">
      <p14:laserTraceLst xmlns:p14="http://schemas.microsoft.com/office/powerpoint/2010/main">
        <p14:tracePtLst>
          <p14:tracePt t="5196" x="1860550" y="2220913"/>
          <p14:tracePt t="5672" x="1854200" y="2247900"/>
          <p14:tracePt t="5683" x="1849438" y="2265363"/>
          <p14:tracePt t="5694" x="1838325" y="2287588"/>
          <p14:tracePt t="5705" x="1831975" y="2305050"/>
          <p14:tracePt t="5717" x="1827213" y="2320925"/>
          <p14:tracePt t="5728" x="1820863" y="2338388"/>
          <p14:tracePt t="5741" x="1816100" y="2349500"/>
          <p14:tracePt t="5751" x="1809750" y="2360613"/>
          <p14:tracePt t="5762" x="1809750" y="2371725"/>
          <p14:tracePt t="5774" x="1804988" y="2382838"/>
          <p14:tracePt t="5784" x="1798638" y="2393950"/>
          <p14:tracePt t="5795" x="1793875" y="2411413"/>
          <p14:tracePt t="5808" x="1776413" y="2428875"/>
          <p14:tracePt t="5818" x="1765300" y="2451100"/>
          <p14:tracePt t="5830" x="1758950" y="2479675"/>
          <p14:tracePt t="5840" x="1754188" y="2495550"/>
          <p14:tracePt t="5851" x="1747838" y="2517775"/>
          <p14:tracePt t="5862" x="1743075" y="2535238"/>
          <p14:tracePt t="5874" x="1736725" y="2546350"/>
          <p14:tracePt t="5885" x="1731963" y="2557463"/>
          <p14:tracePt t="5896" x="1725613" y="2568575"/>
          <p14:tracePt t="5907" x="1725613" y="2574925"/>
          <p14:tracePt t="5919" x="1719263" y="2574925"/>
          <p14:tracePt t="5930" x="1719263" y="2579688"/>
          <p14:tracePt t="5941" x="1719263" y="2586038"/>
          <p14:tracePt t="5953" x="1719263" y="2590800"/>
          <p14:tracePt t="5964" x="1714500" y="2597150"/>
          <p14:tracePt t="5975" x="1708150" y="2597150"/>
          <p14:tracePt t="5986" x="1703388" y="2601913"/>
          <p14:tracePt t="5997" x="1697038" y="2608263"/>
          <p14:tracePt t="6009" x="1697038" y="2614613"/>
          <p14:tracePt t="6021" x="1692275" y="2619375"/>
          <p14:tracePt t="6042" x="1685925" y="2619375"/>
          <p14:tracePt t="6054" x="1685925" y="2625725"/>
          <p14:tracePt t="6065" x="1681163" y="2630488"/>
          <p14:tracePt t="6245" x="1674813" y="2630488"/>
          <p14:tracePt t="8948" x="1674813" y="2636838"/>
          <p14:tracePt t="8957" x="1674813" y="2647950"/>
          <p14:tracePt t="8979" x="1674813" y="2652713"/>
          <p14:tracePt t="8991" x="1674813" y="2659063"/>
          <p14:tracePt t="9768" x="1674813" y="2663825"/>
          <p14:tracePt t="9778" x="1674813" y="2681288"/>
          <p14:tracePt t="9790" x="1674813" y="2698750"/>
          <p14:tracePt t="9801" x="1663700" y="2732088"/>
          <p14:tracePt t="9811" x="1658938" y="2787650"/>
          <p14:tracePt t="9823" x="1652588" y="2838450"/>
          <p14:tracePt t="9834" x="1641475" y="2917825"/>
          <p14:tracePt t="9845" x="1646238" y="3001963"/>
          <p14:tracePt t="9856" x="1663700" y="3063875"/>
          <p14:tracePt t="9867" x="1685925" y="3152775"/>
          <p14:tracePt t="9879" x="1703388" y="3203575"/>
          <p14:tracePt t="9890" x="1719263" y="3260725"/>
          <p14:tracePt t="9901" x="1736725" y="3305175"/>
          <p14:tracePt t="9912" x="1747838" y="3333750"/>
          <p14:tracePt t="9923" x="1758950" y="3362325"/>
          <p14:tracePt t="9948" x="1770063" y="3400425"/>
          <p14:tracePt t="9957" x="1770063" y="3422650"/>
          <p14:tracePt t="9968" x="1776413" y="3446463"/>
          <p14:tracePt t="9980" x="1776413" y="3473450"/>
          <p14:tracePt t="9992" x="1776413" y="3502025"/>
          <p14:tracePt t="10002" x="1776413" y="3535363"/>
          <p14:tracePt t="10014" x="1776413" y="3592513"/>
          <p14:tracePt t="10026" x="1770063" y="3643313"/>
          <p14:tracePt t="10037" x="1758950" y="3687763"/>
          <p14:tracePt t="10047" x="1754188" y="3743325"/>
          <p14:tracePt t="10058" x="1747838" y="3794125"/>
          <p14:tracePt t="10070" x="1736725" y="3827463"/>
          <p14:tracePt t="10081" x="1731963" y="3867150"/>
          <p14:tracePt t="10093" x="1725613" y="3900488"/>
          <p14:tracePt t="10104" x="1719263" y="3924300"/>
          <p14:tracePt t="10114" x="1714500" y="3946525"/>
          <p14:tracePt t="10126" x="1708150" y="3979863"/>
          <p14:tracePt t="10137" x="1697038" y="4008438"/>
          <p14:tracePt t="10148" x="1692275" y="4030663"/>
          <p14:tracePt t="10160" x="1692275" y="4048125"/>
          <p14:tracePt t="10171" x="1692275" y="4059238"/>
          <p14:tracePt t="10181" x="1692275" y="4064000"/>
          <p14:tracePt t="10385" x="1692275" y="4070350"/>
          <p14:tracePt t="10407" x="1692275" y="4075113"/>
          <p14:tracePt t="10588" x="1685925" y="4075113"/>
          <p14:tracePt t="10598" x="1681163" y="4075113"/>
          <p14:tracePt t="10610" x="1674813" y="4075113"/>
          <p14:tracePt t="10621" x="1670050" y="4075113"/>
          <p14:tracePt t="10643" x="1670050" y="4070350"/>
          <p14:tracePt t="10645" x="1663700" y="4070350"/>
          <p14:tracePt t="10655" x="1652588" y="4064000"/>
          <p14:tracePt t="10665" x="1641475" y="4052888"/>
          <p14:tracePt t="10677" x="1630363" y="4041775"/>
          <p14:tracePt t="10689" x="1612900" y="4030663"/>
          <p14:tracePt t="10699" x="1601788" y="4019550"/>
          <p14:tracePt t="10711" x="1585913" y="3997325"/>
          <p14:tracePt t="10722" x="1568450" y="3986213"/>
          <p14:tracePt t="10734" x="1557338" y="3973513"/>
          <p14:tracePt t="10745" x="1535113" y="3957638"/>
          <p14:tracePt t="10756" x="1517650" y="3946525"/>
          <p14:tracePt t="10768" x="1500188" y="3935413"/>
          <p14:tracePt t="10779" x="1477963" y="3924300"/>
          <p14:tracePt t="10793" x="1450975" y="3906838"/>
          <p14:tracePt t="10802" x="1438275" y="3900488"/>
          <p14:tracePt t="10813" x="1427163" y="3895725"/>
          <p14:tracePt t="10824" x="1416050" y="3889375"/>
          <p14:tracePt t="10835" x="1411288" y="3889375"/>
          <p14:tracePt t="10857" x="1404938" y="3889375"/>
          <p14:tracePt t="10869" x="1393825" y="3889375"/>
          <p14:tracePt t="10880" x="1382713" y="3889375"/>
          <p14:tracePt t="10891" x="1376363" y="3889375"/>
          <p14:tracePt t="10903" x="1354138" y="3889375"/>
          <p14:tracePt t="10914" x="1338263" y="3900488"/>
          <p14:tracePt t="10925" x="1320800" y="3906838"/>
          <p14:tracePt t="10936" x="1298575" y="3913188"/>
          <p14:tracePt t="10950" x="1281113" y="3917950"/>
          <p14:tracePt t="10959" x="1270000" y="3924300"/>
          <p14:tracePt t="10970" x="1254125" y="3929063"/>
          <p14:tracePt t="10981" x="1243013" y="3935413"/>
          <p14:tracePt t="10992" x="1230313" y="3940175"/>
          <p14:tracePt t="11003" x="1219200" y="3940175"/>
          <p14:tracePt t="11015" x="1208088" y="3946525"/>
          <p14:tracePt t="11026" x="1192213" y="3951288"/>
          <p14:tracePt t="11039" x="1174750" y="3968750"/>
          <p14:tracePt t="11048" x="1163638" y="3973513"/>
          <p14:tracePt t="11060" x="1152525" y="3986213"/>
          <p14:tracePt t="11071" x="1141413" y="3986213"/>
          <p14:tracePt t="11083" x="1135063" y="3990975"/>
          <p14:tracePt t="11094" x="1135063" y="3997325"/>
          <p14:tracePt t="11105" x="1130300" y="4008438"/>
          <p14:tracePt t="11115" x="1123950" y="4013200"/>
          <p14:tracePt t="11129" x="1119188" y="4019550"/>
          <p14:tracePt t="11139" x="1112838" y="4024313"/>
          <p14:tracePt t="11150" x="1108075" y="4035425"/>
          <p14:tracePt t="11162" x="1108075" y="4048125"/>
          <p14:tracePt t="11173" x="1101725" y="4059238"/>
          <p14:tracePt t="11183" x="1095375" y="4070350"/>
          <p14:tracePt t="11195" x="1095375" y="4075113"/>
          <p14:tracePt t="11207" x="1090613" y="4086225"/>
          <p14:tracePt t="11220" x="1084263" y="4097338"/>
          <p14:tracePt t="11229" x="1084263" y="4108450"/>
          <p14:tracePt t="11246" x="1084263" y="4121150"/>
          <p14:tracePt t="11251" x="1084263" y="4132263"/>
          <p14:tracePt t="11262" x="1084263" y="4137025"/>
          <p14:tracePt t="11274" x="1084263" y="4148138"/>
          <p14:tracePt t="11285" x="1084263" y="4159250"/>
          <p14:tracePt t="11296" x="1090613" y="4170363"/>
          <p14:tracePt t="11308" x="1095375" y="4181475"/>
          <p14:tracePt t="11319" x="1101725" y="4194175"/>
          <p14:tracePt t="11330" x="1101725" y="4198938"/>
          <p14:tracePt t="11342" x="1108075" y="4205288"/>
          <p14:tracePt t="11353" x="1112838" y="4210050"/>
          <p14:tracePt t="11364" x="1119188" y="4216400"/>
          <p14:tracePt t="11375" x="1130300" y="4227513"/>
          <p14:tracePt t="11386" x="1135063" y="4232275"/>
          <p14:tracePt t="11397" x="1141413" y="4238625"/>
          <p14:tracePt t="11408" x="1146175" y="4238625"/>
          <p14:tracePt t="11420" x="1157288" y="4249738"/>
          <p14:tracePt t="11431" x="1163638" y="4256088"/>
          <p14:tracePt t="11442" x="1168400" y="4267200"/>
          <p14:tracePt t="11454" x="1181100" y="4278313"/>
          <p14:tracePt t="11464" x="1203325" y="4289425"/>
          <p14:tracePt t="11476" x="1219200" y="4305300"/>
          <p14:tracePt t="11487" x="1236663" y="4316413"/>
          <p14:tracePt t="11498" x="1254125" y="4329113"/>
          <p14:tracePt t="11509" x="1270000" y="4340225"/>
          <p14:tracePt t="11521" x="1281113" y="4344988"/>
          <p14:tracePt t="11532" x="1292225" y="4351338"/>
          <p14:tracePt t="11543" x="1303338" y="4356100"/>
          <p14:tracePt t="11555" x="1316038" y="4362450"/>
          <p14:tracePt t="11566" x="1327150" y="4367213"/>
          <p14:tracePt t="11577" x="1338263" y="4373563"/>
          <p14:tracePt t="11589" x="1349375" y="4378325"/>
          <p14:tracePt t="11601" x="1360488" y="4384675"/>
          <p14:tracePt t="11613" x="1365250" y="4384675"/>
          <p14:tracePt t="11623" x="1382713" y="4384675"/>
          <p14:tracePt t="11635" x="1400175" y="4391025"/>
          <p14:tracePt t="11645" x="1416050" y="4391025"/>
          <p14:tracePt t="11656" x="1433513" y="4391025"/>
          <p14:tracePt t="11667" x="1450975" y="4391025"/>
          <p14:tracePt t="11680" x="1462088" y="4391025"/>
          <p14:tracePt t="11690" x="1473200" y="4391025"/>
          <p14:tracePt t="11702" x="1484313" y="4395788"/>
          <p14:tracePt t="11712" x="1495425" y="4395788"/>
          <p14:tracePt t="11724" x="1511300" y="4402138"/>
          <p14:tracePt t="11735" x="1528763" y="4402138"/>
          <p14:tracePt t="11747" x="1546225" y="4402138"/>
          <p14:tracePt t="11757" x="1562100" y="4402138"/>
          <p14:tracePt t="11769" x="1579563" y="4402138"/>
          <p14:tracePt t="11779" x="1585913" y="4402138"/>
          <p14:tracePt t="11791" x="1597025" y="4402138"/>
          <p14:tracePt t="11802" x="1601788" y="4402138"/>
          <p14:tracePt t="11813" x="1608138" y="4395788"/>
          <p14:tracePt t="11825" x="1612900" y="4395788"/>
          <p14:tracePt t="11881" x="1619250" y="4391025"/>
          <p14:tracePt t="11892" x="1624013" y="4384675"/>
          <p14:tracePt t="11904" x="1630363" y="4378325"/>
          <p14:tracePt t="11915" x="1635125" y="4378325"/>
          <p14:tracePt t="11926" x="1635125" y="4373563"/>
          <p14:tracePt t="11937" x="1641475" y="4373563"/>
          <p14:tracePt t="11951" x="1646238" y="4367213"/>
          <p14:tracePt t="11960" x="1658938" y="4362450"/>
          <p14:tracePt t="11970" x="1670050" y="4356100"/>
          <p14:tracePt t="11982" x="1681163" y="4351338"/>
          <p14:tracePt t="11994" x="1681163" y="4344988"/>
          <p14:tracePt t="12005" x="1685925" y="4340225"/>
          <p14:tracePt t="12016" x="1692275" y="4340225"/>
          <p14:tracePt t="12029" x="1697038" y="4333875"/>
          <p14:tracePt t="12038" x="1697038" y="4329113"/>
          <p14:tracePt t="12062" x="1703388" y="4329113"/>
          <p14:tracePt t="12410" x="1703388" y="4316413"/>
          <p14:tracePt t="12422" x="1708150" y="4316413"/>
          <p14:tracePt t="12433" x="1714500" y="4311650"/>
          <p14:tracePt t="12445" x="1719263" y="4300538"/>
          <p14:tracePt t="12457" x="1725613" y="4289425"/>
          <p14:tracePt t="12465" x="1731963" y="4278313"/>
          <p14:tracePt t="12478" x="1736725" y="4267200"/>
          <p14:tracePt t="12488" x="1743075" y="4256088"/>
          <p14:tracePt t="12500" x="1747838" y="4256088"/>
          <p14:tracePt t="12511" x="1747838" y="4249738"/>
          <p14:tracePt t="12522" x="1747838" y="4243388"/>
          <p14:tracePt t="12533" x="1754188" y="4238625"/>
          <p14:tracePt t="12545" x="1754188" y="4232275"/>
          <p14:tracePt t="12590" x="1754188" y="4227513"/>
          <p14:tracePt t="12612" x="1758950" y="4221163"/>
          <p14:tracePt t="12647" x="1758950" y="4216400"/>
          <p14:tracePt t="12657" x="1758950" y="4210050"/>
          <p14:tracePt t="12680" x="1758950" y="4205288"/>
          <p14:tracePt t="12691" x="1765300" y="4198938"/>
          <p14:tracePt t="12702" x="1770063" y="4194175"/>
          <p14:tracePt t="12714" x="1770063" y="4187825"/>
          <p14:tracePt t="12736" x="1770063" y="4181475"/>
          <p14:tracePt t="13928" x="1770063" y="4176713"/>
          <p14:tracePt t="14018" x="1770063" y="4170363"/>
          <p14:tracePt t="14379" x="1776413" y="4170363"/>
          <p14:tracePt t="14390" x="1781175" y="4165600"/>
          <p14:tracePt t="14400" x="1787525" y="4165600"/>
          <p14:tracePt t="14413" x="1793875" y="4159250"/>
          <p14:tracePt t="14435" x="1793875" y="4154488"/>
          <p14:tracePt t="14446" x="1798638" y="4148138"/>
          <p14:tracePt t="14457" x="1804988" y="4143375"/>
          <p14:tracePt t="14468" x="1809750" y="4143375"/>
          <p14:tracePt t="14480" x="1816100" y="4143375"/>
          <p14:tracePt t="14502" x="1816100" y="4137025"/>
          <p14:tracePt t="15120" x="1816100" y="4132263"/>
          <p14:tracePt t="15132" x="1820863" y="4121150"/>
          <p14:tracePt t="15144" x="1827213" y="4114800"/>
          <p14:tracePt t="15167" x="1831975" y="4108450"/>
          <p14:tracePt t="15181" x="1831975" y="4103688"/>
          <p14:tracePt t="15189" x="1838325" y="4097338"/>
          <p14:tracePt t="15200" x="1838325" y="4092575"/>
          <p14:tracePt t="15245" x="1838325" y="4086225"/>
          <p14:tracePt t="15942" x="1838325" y="4081463"/>
          <p14:tracePt t="15953" x="1838325" y="4075113"/>
          <p14:tracePt t="15976" x="1838325" y="4070350"/>
          <p14:tracePt t="16201" x="1843088" y="4070350"/>
          <p14:tracePt t="16212" x="1843088" y="4064000"/>
          <p14:tracePt t="16226" x="1849438" y="4059238"/>
          <p14:tracePt t="16235" x="1854200" y="4052888"/>
          <p14:tracePt t="16247" x="1860550" y="4052888"/>
          <p14:tracePt t="16257" x="1860550" y="4048125"/>
          <p14:tracePt t="20409" x="1866900" y="4041775"/>
          <p14:tracePt t="20420" x="1878013" y="4035425"/>
          <p14:tracePt t="20433" x="1893888" y="4024313"/>
          <p14:tracePt t="20442" x="1916113" y="4008438"/>
          <p14:tracePt t="20454" x="1933575" y="3990975"/>
          <p14:tracePt t="20466" x="1966913" y="3973513"/>
          <p14:tracePt t="20476" x="2012950" y="3951288"/>
          <p14:tracePt t="20487" x="2051050" y="3929063"/>
          <p14:tracePt t="20498" x="2097088" y="3895725"/>
          <p14:tracePt t="20509" x="2141538" y="3867150"/>
          <p14:tracePt t="20521" x="2192338" y="3833813"/>
          <p14:tracePt t="20532" x="2247900" y="3800475"/>
          <p14:tracePt t="20544" x="2305050" y="3778250"/>
          <p14:tracePt t="20556" x="2360613" y="3743325"/>
          <p14:tracePt t="20567" x="2439988" y="3709988"/>
          <p14:tracePt t="20577" x="2517775" y="3665538"/>
          <p14:tracePt t="20587" x="2579688" y="3630613"/>
          <p14:tracePt t="20600" x="2647950" y="3597275"/>
          <p14:tracePt t="20611" x="2703513" y="3575050"/>
          <p14:tracePt t="20622" x="2771775" y="3541713"/>
          <p14:tracePt t="20635" x="2838450" y="3508375"/>
          <p14:tracePt t="20645" x="2895600" y="3473450"/>
          <p14:tracePt t="20656" x="2973388" y="3440113"/>
          <p14:tracePt t="20667" x="3052763" y="3406775"/>
          <p14:tracePt t="20679" x="3114675" y="3384550"/>
          <p14:tracePt t="20690" x="3203575" y="3349625"/>
          <p14:tracePt t="20701" x="3287713" y="3316288"/>
          <p14:tracePt t="20714" x="3367088" y="3276600"/>
          <p14:tracePt t="20723" x="3451225" y="3243263"/>
          <p14:tracePt t="20734" x="3552825" y="3198813"/>
          <p14:tracePt t="20746" x="3625850" y="3176588"/>
          <p14:tracePt t="20757" x="3714750" y="3141663"/>
          <p14:tracePt t="20768" x="3776663" y="3114675"/>
          <p14:tracePt t="20780" x="3867150" y="3079750"/>
          <p14:tracePt t="20790" x="3951288" y="3057525"/>
          <p14:tracePt t="20804" x="4019550" y="3030538"/>
          <p14:tracePt t="20814" x="4092575" y="3006725"/>
          <p14:tracePt t="20825" x="4159250" y="2979738"/>
          <p14:tracePt t="20836" x="4227513" y="2962275"/>
          <p14:tracePt t="20847" x="4300538" y="2944813"/>
          <p14:tracePt t="20858" x="4378325" y="2928938"/>
          <p14:tracePt t="20869" x="4440238" y="2917825"/>
          <p14:tracePt t="20881" x="4519613" y="2900363"/>
          <p14:tracePt t="20891" x="4592638" y="2884488"/>
          <p14:tracePt t="20903" x="4659313" y="2867025"/>
          <p14:tracePt t="20915" x="4721225" y="2849563"/>
          <p14:tracePt t="20926" x="4778375" y="2833688"/>
          <p14:tracePt t="20943" x="4833938" y="2816225"/>
          <p14:tracePt t="20949" x="4889500" y="2798763"/>
          <p14:tracePt t="20960" x="4935538" y="2787650"/>
          <p14:tracePt t="20971" x="4991100" y="2771775"/>
          <p14:tracePt t="20982" x="5030788" y="2765425"/>
          <p14:tracePt t="20994" x="5064125" y="2754313"/>
          <p14:tracePt t="21005" x="5110163" y="2749550"/>
          <p14:tracePt t="21016" x="5154613" y="2743200"/>
          <p14:tracePt t="21027" x="5187950" y="2732088"/>
          <p14:tracePt t="21038" x="5232400" y="2725738"/>
          <p14:tracePt t="21050" x="5278438" y="2720975"/>
          <p14:tracePt t="21061" x="5311775" y="2714625"/>
          <p14:tracePt t="21072" x="5356225" y="2703513"/>
          <p14:tracePt t="21083" x="5391150" y="2698750"/>
          <p14:tracePt t="21094" x="5446713" y="2692400"/>
          <p14:tracePt t="21105" x="5508625" y="2681288"/>
          <p14:tracePt t="21117" x="5564188" y="2676525"/>
          <p14:tracePt t="21128" x="5637213" y="2663825"/>
          <p14:tracePt t="21139" x="5710238" y="2659063"/>
          <p14:tracePt t="21151" x="5767388" y="2652713"/>
          <p14:tracePt t="21162" x="5829300" y="2641600"/>
          <p14:tracePt t="21175" x="5884863" y="2636838"/>
          <p14:tracePt t="21184" x="5918200" y="2630488"/>
          <p14:tracePt t="21196" x="5953125" y="2630488"/>
          <p14:tracePt t="21207" x="5986463" y="2619375"/>
          <p14:tracePt t="21219" x="6008688" y="2614613"/>
          <p14:tracePt t="21230" x="6053138" y="2608263"/>
          <p14:tracePt t="21241" x="6088063" y="2601913"/>
          <p14:tracePt t="21253" x="6132513" y="2590800"/>
          <p14:tracePt t="21264" x="6176963" y="2586038"/>
          <p14:tracePt t="21275" x="6200775" y="2586038"/>
          <p14:tracePt t="21286" x="6216650" y="2586038"/>
          <p14:tracePt t="21297" x="6234113" y="2579688"/>
          <p14:tracePt t="21308" x="6245225" y="2579688"/>
          <p14:tracePt t="21320" x="6256338" y="2574925"/>
          <p14:tracePt t="21331" x="6261100" y="2574925"/>
          <p14:tracePt t="21342" x="6273800" y="2574925"/>
          <p14:tracePt t="21353" x="6289675" y="2574925"/>
          <p14:tracePt t="21364" x="6307138" y="2574925"/>
          <p14:tracePt t="21376" x="6318250" y="2574925"/>
          <p14:tracePt t="21386" x="6334125" y="2568575"/>
          <p14:tracePt t="21398" x="6351588" y="2568575"/>
          <p14:tracePt t="21409" x="6369050" y="2563813"/>
          <p14:tracePt t="21421" x="6384925" y="2563813"/>
          <p14:tracePt t="21432" x="6396038" y="2557463"/>
          <p14:tracePt t="21443" x="6413500" y="2552700"/>
          <p14:tracePt t="21456" x="6430963" y="2552700"/>
          <p14:tracePt t="21467" x="6442075" y="2552700"/>
          <p14:tracePt t="21477" x="6453188" y="2552700"/>
          <p14:tracePt t="21499" x="6464300" y="2552700"/>
          <p14:tracePt t="21511" x="6469063" y="2552700"/>
          <p14:tracePt t="21522" x="6475413" y="2552700"/>
          <p14:tracePt t="21534" x="6481763" y="2552700"/>
          <p14:tracePt t="21556" x="6486525" y="2546350"/>
          <p14:tracePt t="21567" x="6492875" y="2546350"/>
          <p14:tracePt t="21579" x="6503988" y="2546350"/>
          <p14:tracePt t="21589" x="6519863" y="2546350"/>
          <p14:tracePt t="21601" x="6542088" y="2546350"/>
          <p14:tracePt t="21612" x="6565900" y="2546350"/>
          <p14:tracePt t="21623" x="6588125" y="2546350"/>
          <p14:tracePt t="21635" x="6621463" y="2557463"/>
          <p14:tracePt t="21646" x="6638925" y="2557463"/>
          <p14:tracePt t="21657" x="6654800" y="2557463"/>
          <p14:tracePt t="21669" x="6672263" y="2557463"/>
          <p14:tracePt t="21679" x="6689725" y="2557463"/>
          <p14:tracePt t="21691" x="6711950" y="2557463"/>
          <p14:tracePt t="21702" x="6745288" y="2557463"/>
          <p14:tracePt t="21713" x="6778625" y="2557463"/>
          <p14:tracePt t="21725" x="6818313" y="2557463"/>
          <p14:tracePt t="21735" x="6862763" y="2557463"/>
          <p14:tracePt t="21747" x="6897688" y="2557463"/>
          <p14:tracePt t="21759" x="6924675" y="2557463"/>
          <p14:tracePt t="21769" x="6959600" y="2563813"/>
          <p14:tracePt t="21780" x="6975475" y="2563813"/>
          <p14:tracePt t="21792" x="6986588" y="2563813"/>
          <p14:tracePt t="21803" x="6997700" y="2563813"/>
          <p14:tracePt t="21814" x="7004050" y="2563813"/>
          <p14:tracePt t="21825" x="7008813" y="2563813"/>
          <p14:tracePt t="23637" x="7008813" y="2568575"/>
          <p14:tracePt t="23649" x="7008813" y="2574925"/>
          <p14:tracePt t="23660" x="7008813" y="2586038"/>
          <p14:tracePt t="23672" x="7008813" y="2590800"/>
          <p14:tracePt t="23784" x="7026275" y="2590800"/>
          <p14:tracePt t="23795" x="7048500" y="2590800"/>
          <p14:tracePt t="23805" x="7070725" y="2590800"/>
          <p14:tracePt t="23817" x="7110413" y="2590800"/>
          <p14:tracePt t="23828" x="7167563" y="2590800"/>
          <p14:tracePt t="23839" x="7216775" y="2590800"/>
          <p14:tracePt t="23851" x="7285038" y="2590800"/>
          <p14:tracePt t="23861" x="7335838" y="2590800"/>
          <p14:tracePt t="23873" x="7397750" y="2586038"/>
          <p14:tracePt t="23884" x="7464425" y="2579688"/>
          <p14:tracePt t="23895" x="7515225" y="2574925"/>
          <p14:tracePt t="23907" x="7583488" y="2563813"/>
          <p14:tracePt t="23918" x="7643813" y="2557463"/>
          <p14:tracePt t="23929" x="7700963" y="2546350"/>
          <p14:tracePt t="23941" x="7762875" y="2541588"/>
          <p14:tracePt t="23952" x="7818438" y="2535238"/>
          <p14:tracePt t="23975" x="7853363" y="2524125"/>
          <p14:tracePt t="23976" x="7875588" y="2517775"/>
          <p14:tracePt t="23985" x="7897813" y="2513013"/>
          <p14:tracePt t="24008" x="7902575" y="2513013"/>
          <p14:tracePt t="24075" x="7908925" y="2513013"/>
          <p14:tracePt t="24087" x="7913688" y="2513013"/>
          <p14:tracePt t="24108" x="7920038" y="2513013"/>
          <p14:tracePt t="24121" x="7926388" y="2513013"/>
          <p14:tracePt t="24255" x="7926388" y="2506663"/>
          <p14:tracePt t="24436" x="7937500" y="2506663"/>
          <p14:tracePt t="24447" x="7959725" y="2513013"/>
          <p14:tracePt t="24457" x="7993063" y="2517775"/>
          <p14:tracePt t="24470" x="8015288" y="2524125"/>
          <p14:tracePt t="24480" x="8043863" y="2528888"/>
          <p14:tracePt t="24492" x="8061325" y="2535238"/>
          <p14:tracePt t="24503" x="8072438" y="2535238"/>
          <p14:tracePt t="24514" x="8072438" y="2541588"/>
          <p14:tracePt t="24526" x="8077200" y="2541588"/>
          <p14:tracePt t="24818" x="8088313" y="2541588"/>
          <p14:tracePt t="24829" x="8110538" y="2546350"/>
          <p14:tracePt t="24841" x="8139113" y="2552700"/>
          <p14:tracePt t="24851" x="8172450" y="2557463"/>
          <p14:tracePt t="24863" x="8207375" y="2563813"/>
          <p14:tracePt t="24874" x="8240713" y="2574925"/>
          <p14:tracePt t="24885" x="8285163" y="2579688"/>
          <p14:tracePt t="24897" x="8313738" y="2579688"/>
          <p14:tracePt t="24908" x="8342313" y="2579688"/>
          <p14:tracePt t="24919" x="8358188" y="2579688"/>
          <p14:tracePt t="24944" x="8369300" y="2579688"/>
          <p14:tracePt t="24954" x="8375650" y="2579688"/>
          <p14:tracePt t="25234" x="8391525" y="2574925"/>
          <p14:tracePt t="25245" x="8420100" y="2574925"/>
          <p14:tracePt t="25256" x="8488363" y="2574925"/>
          <p14:tracePt t="25268" x="8550275" y="2574925"/>
          <p14:tracePt t="25279" x="8588375" y="2574925"/>
          <p14:tracePt t="25291" x="8645525" y="2574925"/>
          <p14:tracePt t="25302" x="8685213" y="2574925"/>
          <p14:tracePt t="25313" x="8712200" y="2574925"/>
          <p14:tracePt t="25324" x="8729663" y="2574925"/>
          <p14:tracePt t="25335" x="8740775" y="2568575"/>
          <p14:tracePt t="40038" x="8763000" y="2568575"/>
          <p14:tracePt t="40050" x="8785225" y="2568575"/>
          <p14:tracePt t="40061" x="8820150" y="2568575"/>
          <p14:tracePt t="40072" x="8853488" y="2568575"/>
          <p14:tracePt t="40083" x="8869363" y="2568575"/>
          <p14:tracePt t="40095" x="8886825" y="2568575"/>
          <p14:tracePt t="40106" x="8893175" y="2568575"/>
          <p14:tracePt t="40117" x="8897938" y="2568575"/>
          <p14:tracePt t="40129" x="8904288" y="2568575"/>
          <p14:tracePt t="40150" x="8909050" y="2568575"/>
          <p14:tracePt t="40173" x="8915400" y="2568575"/>
          <p14:tracePt t="40196" x="8926513" y="2568575"/>
          <p14:tracePt t="40207" x="8937625" y="2568575"/>
          <p14:tracePt t="40219" x="8948738" y="2574925"/>
          <p14:tracePt t="40230" x="8966200" y="2574925"/>
          <p14:tracePt t="40241" x="8977313" y="2579688"/>
          <p14:tracePt t="40252" x="8993188" y="2579688"/>
          <p14:tracePt t="40264" x="9004300" y="2579688"/>
          <p14:tracePt t="40286" x="9015413" y="2586038"/>
          <p14:tracePt t="40297" x="9021763" y="2586038"/>
          <p14:tracePt t="40309" x="9028113" y="2590800"/>
          <p14:tracePt t="40321" x="9032875" y="2590800"/>
          <p14:tracePt t="40334" x="9043988" y="2590800"/>
          <p14:tracePt t="40344" x="9061450" y="2590800"/>
          <p14:tracePt t="40353" x="9077325" y="2590800"/>
          <p14:tracePt t="40365" x="9094788" y="2590800"/>
          <p14:tracePt t="40377" x="9117013" y="2590800"/>
          <p14:tracePt t="40387" x="9150350" y="2590800"/>
          <p14:tracePt t="40398" x="9167813" y="2590800"/>
          <p14:tracePt t="40410" x="9190038" y="2590800"/>
          <p14:tracePt t="40421" x="9207500" y="2590800"/>
          <p14:tracePt t="40432" x="9223375" y="2590800"/>
          <p14:tracePt t="40444" x="9240838" y="2597150"/>
          <p14:tracePt t="40455" x="9258300" y="2597150"/>
          <p14:tracePt t="40465" x="9274175" y="2597150"/>
          <p14:tracePt t="40478" x="9291638" y="2597150"/>
          <p14:tracePt t="40489" x="9313863" y="2597150"/>
          <p14:tracePt t="40500" x="9336088" y="2597150"/>
          <p14:tracePt t="40511" x="9358313" y="2597150"/>
          <p14:tracePt t="40522" x="9375775" y="2597150"/>
          <p14:tracePt t="40533" x="9393238" y="2597150"/>
          <p14:tracePt t="40545" x="9398000" y="2597150"/>
          <p14:tracePt t="40556" x="9409113" y="2597150"/>
          <p14:tracePt t="40567" x="9420225" y="2597150"/>
          <p14:tracePt t="40579" x="9431338" y="2590800"/>
          <p14:tracePt t="40589" x="9444038" y="2590800"/>
          <p14:tracePt t="40601" x="9448800" y="2590800"/>
          <p14:tracePt t="40612" x="9459913" y="2590800"/>
          <p14:tracePt t="40624" x="9471025" y="2590800"/>
          <p14:tracePt t="40634" x="9482138" y="2590800"/>
          <p14:tracePt t="40646" x="9493250" y="2590800"/>
          <p14:tracePt t="40668" x="9504363" y="2590800"/>
          <p14:tracePt t="40680" x="9517063" y="2590800"/>
          <p14:tracePt t="40693" x="9528175" y="2590800"/>
          <p14:tracePt t="40702" x="9539288" y="2590800"/>
          <p14:tracePt t="40714" x="9544050" y="2590800"/>
          <p14:tracePt t="40725" x="9561513" y="2597150"/>
          <p14:tracePt t="40736" x="9578975" y="2597150"/>
          <p14:tracePt t="40747" x="9590088" y="2597150"/>
          <p14:tracePt t="40759" x="9605963" y="2597150"/>
          <p14:tracePt t="40770" x="9623425" y="2601913"/>
          <p14:tracePt t="40781" x="9639300" y="2601913"/>
          <p14:tracePt t="40792" x="9656763" y="2601913"/>
          <p14:tracePt t="40803" x="9674225" y="2601913"/>
          <p14:tracePt t="40815" x="9685338" y="2601913"/>
          <p14:tracePt t="40826" x="9696450" y="2597150"/>
          <p14:tracePt t="40837" x="9707563" y="2597150"/>
          <p14:tracePt t="40849" x="9718675" y="2597150"/>
          <p14:tracePt t="40860" x="9736138" y="2597150"/>
          <p14:tracePt t="40871" x="9752013" y="2597150"/>
          <p14:tracePt t="40882" x="9774238" y="2597150"/>
          <p14:tracePt t="40894" x="9798050" y="2597150"/>
          <p14:tracePt t="40905" x="9820275" y="2601913"/>
          <p14:tracePt t="40916" x="9836150" y="2601913"/>
          <p14:tracePt t="40927" x="9853613" y="2608263"/>
          <p14:tracePt t="40939" x="9864725" y="2608263"/>
          <p14:tracePt t="40950" x="9875838" y="2608263"/>
          <p14:tracePt t="40961" x="9882188" y="2608263"/>
          <p14:tracePt t="40972" x="9886950" y="2608263"/>
          <p14:tracePt t="40995" x="9893300" y="2608263"/>
          <p14:tracePt t="41007" x="9898063" y="2608263"/>
          <p14:tracePt t="41017" x="9909175" y="2608263"/>
          <p14:tracePt t="41028" x="9915525" y="2608263"/>
          <p14:tracePt t="41040" x="9926638" y="2608263"/>
          <p14:tracePt t="41051" x="9937750" y="2614613"/>
          <p14:tracePt t="41062" x="9948863" y="2614613"/>
          <p14:tracePt t="41073" x="9959975" y="2614613"/>
          <p14:tracePt t="41085" x="9966325" y="2614613"/>
          <p14:tracePt t="41108" x="9971088" y="2614613"/>
          <p14:tracePt t="41120" x="9977438" y="2614613"/>
          <p14:tracePt t="41130" x="9982200" y="2614613"/>
          <p14:tracePt t="41142" x="9988550" y="2614613"/>
          <p14:tracePt t="41152" x="9999663" y="2614613"/>
          <p14:tracePt t="41164" x="10010775" y="2614613"/>
          <p14:tracePt t="41174" x="10028238" y="2614613"/>
          <p14:tracePt t="41186" x="10039350" y="2614613"/>
          <p14:tracePt t="41198" x="10055225" y="2614613"/>
          <p14:tracePt t="41208" x="10067925" y="2614613"/>
          <p14:tracePt t="41220" x="10072688" y="2614613"/>
          <p14:tracePt t="41231" x="10083800" y="2614613"/>
          <p14:tracePt t="41242" x="10090150" y="2614613"/>
          <p14:tracePt t="41254" x="10094913" y="2608263"/>
          <p14:tracePt t="41265" x="10101263" y="2608263"/>
          <p14:tracePt t="41276" x="10106025" y="2608263"/>
          <p14:tracePt t="41287" x="10112375" y="2608263"/>
          <p14:tracePt t="41298" x="10117138" y="2608263"/>
          <p14:tracePt t="41310" x="10129838" y="2608263"/>
          <p14:tracePt t="41321" x="10134600" y="2608263"/>
          <p14:tracePt t="41332" x="10145713" y="2608263"/>
          <p14:tracePt t="41344" x="10152063" y="2608263"/>
          <p14:tracePt t="41355" x="10156825" y="2608263"/>
          <p14:tracePt t="41411" x="10163175" y="2608263"/>
          <p14:tracePt t="41423" x="10167938" y="2608263"/>
          <p14:tracePt t="45191" x="10163175" y="2608263"/>
          <p14:tracePt t="45226" x="10156825" y="2608263"/>
          <p14:tracePt t="45248" x="10152063" y="2608263"/>
          <p14:tracePt t="45449" x="10145713" y="2608263"/>
          <p14:tracePt t="45462" x="10140950" y="2608263"/>
          <p14:tracePt t="45473" x="10129838" y="2608263"/>
          <p14:tracePt t="45485" x="10117138" y="2608263"/>
          <p14:tracePt t="45495" x="10106025" y="2608263"/>
          <p14:tracePt t="45507" x="10094913" y="2608263"/>
          <p14:tracePt t="45529" x="10083800" y="2608263"/>
          <p14:tracePt t="45540" x="10072688" y="2608263"/>
          <p14:tracePt t="45551" x="10061575" y="2608263"/>
          <p14:tracePt t="45561" x="10044113" y="2614613"/>
          <p14:tracePt t="45573" x="10021888" y="2614613"/>
          <p14:tracePt t="45585" x="9999663" y="2614613"/>
          <p14:tracePt t="45596" x="9966325" y="2619375"/>
          <p14:tracePt t="45607" x="9932988" y="2619375"/>
          <p14:tracePt t="45618" x="9893300" y="2619375"/>
          <p14:tracePt t="45630" x="9836150" y="2630488"/>
          <p14:tracePt t="45643" x="9791700" y="2630488"/>
          <p14:tracePt t="45653" x="9729788" y="2636838"/>
          <p14:tracePt t="45664" x="9667875" y="2636838"/>
          <p14:tracePt t="45674" x="9612313" y="2636838"/>
          <p14:tracePt t="45687" x="9550400" y="2636838"/>
          <p14:tracePt t="45698" x="9488488" y="2636838"/>
          <p14:tracePt t="45709" x="9444038" y="2636838"/>
          <p14:tracePt t="45720" x="9393238" y="2636838"/>
          <p14:tracePt t="45731" x="9347200" y="2641600"/>
          <p14:tracePt t="45743" x="9313863" y="2641600"/>
          <p14:tracePt t="45753" x="9274175" y="2641600"/>
          <p14:tracePt t="45765" x="9240838" y="2652713"/>
          <p14:tracePt t="45776" x="9196388" y="2652713"/>
          <p14:tracePt t="45788" x="9150350" y="2652713"/>
          <p14:tracePt t="45799" x="9117013" y="2659063"/>
          <p14:tracePt t="45810" x="9077325" y="2659063"/>
          <p14:tracePt t="45821" x="9021763" y="2652713"/>
          <p14:tracePt t="45833" x="8977313" y="2652713"/>
          <p14:tracePt t="45856" x="8842375" y="2647950"/>
          <p14:tracePt t="45867" x="8780463" y="2647950"/>
          <p14:tracePt t="45877" x="8707438" y="2647950"/>
          <p14:tracePt t="45889" x="8639175" y="2647950"/>
          <p14:tracePt t="45900" x="8588375" y="2647950"/>
          <p14:tracePt t="45911" x="8515350" y="2647950"/>
          <p14:tracePt t="45923" x="8459788" y="2659063"/>
          <p14:tracePt t="45934" x="8397875" y="2659063"/>
          <p14:tracePt t="45947" x="8324850" y="2663825"/>
          <p14:tracePt t="45957" x="8256588" y="2676525"/>
          <p14:tracePt t="45967" x="8172450" y="2681288"/>
          <p14:tracePt t="45979" x="8088313" y="2692400"/>
          <p14:tracePt t="45990" x="8026400" y="2698750"/>
          <p14:tracePt t="46001" x="7942263" y="2709863"/>
          <p14:tracePt t="46011" x="7858125" y="2714625"/>
          <p14:tracePt t="46023" x="7778750" y="2725738"/>
          <p14:tracePt t="46035" x="7700963" y="2725738"/>
          <p14:tracePt t="46046" x="7605713" y="2732088"/>
          <p14:tracePt t="46058" x="7532688" y="2743200"/>
          <p14:tracePt t="46068" x="7435850" y="2749550"/>
          <p14:tracePt t="46081" x="7318375" y="2760663"/>
          <p14:tracePt t="46091" x="7234238" y="2765425"/>
          <p14:tracePt t="46102" x="7121525" y="2776538"/>
          <p14:tracePt t="46113" x="7026275" y="2782888"/>
          <p14:tracePt t="46125" x="6919913" y="2794000"/>
          <p14:tracePt t="46136" x="6824663" y="2798763"/>
          <p14:tracePt t="46149" x="6738938" y="2809875"/>
          <p14:tracePt t="46160" x="6638925" y="2816225"/>
          <p14:tracePt t="46170" x="6519863" y="2827338"/>
          <p14:tracePt t="46181" x="6435725" y="2833688"/>
          <p14:tracePt t="46192" x="6323013" y="2844800"/>
          <p14:tracePt t="46203" x="6205538" y="2855913"/>
          <p14:tracePt t="46215" x="6110288" y="2860675"/>
          <p14:tracePt t="46226" x="5980113" y="2871788"/>
          <p14:tracePt t="46237" x="5868988" y="2878138"/>
          <p14:tracePt t="46248" x="5772150" y="2889250"/>
          <p14:tracePt t="46260" x="5661025" y="2889250"/>
          <p14:tracePt t="46271" x="5575300" y="2889250"/>
          <p14:tracePt t="46283" x="5480050" y="2889250"/>
          <p14:tracePt t="46293" x="5395913" y="2889250"/>
          <p14:tracePt t="46306" x="5334000" y="2889250"/>
          <p14:tracePt t="46316" x="5260975" y="2884488"/>
          <p14:tracePt t="46327" x="5176838" y="2884488"/>
          <p14:tracePt t="46338" x="5114925" y="2884488"/>
          <p14:tracePt t="46350" x="5030788" y="2878138"/>
          <p14:tracePt t="46360" x="4946650" y="2878138"/>
          <p14:tracePt t="46374" x="4873625" y="2878138"/>
          <p14:tracePt t="46383" x="4789488" y="2878138"/>
          <p14:tracePt t="46394" x="4716463" y="2878138"/>
          <p14:tracePt t="46408" x="4648200" y="2871788"/>
          <p14:tracePt t="46417" x="4564063" y="2871788"/>
          <p14:tracePt t="46429" x="4491038" y="2860675"/>
          <p14:tracePt t="46439" x="4400550" y="2860675"/>
          <p14:tracePt t="46453" x="4294188" y="2860675"/>
          <p14:tracePt t="46463" x="4210050" y="2867025"/>
          <p14:tracePt t="46473" x="4103688" y="2871788"/>
          <p14:tracePt t="46485" x="4013200" y="2884488"/>
          <p14:tracePt t="46496" x="3946525" y="2884488"/>
          <p14:tracePt t="46509" x="3862388" y="2884488"/>
          <p14:tracePt t="46518" x="3789363" y="2878138"/>
          <p14:tracePt t="46530" x="3692525" y="2871788"/>
          <p14:tracePt t="46541" x="3608388" y="2860675"/>
          <p14:tracePt t="46552" x="3519488" y="2860675"/>
          <p14:tracePt t="46586" x="3440113" y="2855913"/>
          <p14:tracePt t="46588" x="3349625" y="2855913"/>
          <p14:tracePt t="46609" x="3276600" y="2855913"/>
          <p14:tracePt t="46620" x="3114675" y="2838450"/>
          <p14:tracePt t="46643" x="3063875" y="2838450"/>
          <p14:tracePt t="46667" x="2911475" y="2822575"/>
          <p14:tracePt t="46679" x="2860675" y="2822575"/>
          <p14:tracePt t="46688" x="2787650" y="2809875"/>
          <p14:tracePt t="46701" x="2714625" y="2809875"/>
          <p14:tracePt t="46722" x="2568575" y="2809875"/>
          <p14:tracePt t="46732" x="2501900" y="2805113"/>
          <p14:tracePt t="46734" x="2417763" y="2794000"/>
          <p14:tracePt t="46745" x="2344738" y="2787650"/>
          <p14:tracePt t="46756" x="2282825" y="2776538"/>
          <p14:tracePt t="46766" x="2203450" y="2771775"/>
          <p14:tracePt t="46768" x="2141538" y="2765425"/>
          <p14:tracePt t="46777" x="2085975" y="2754313"/>
          <p14:tracePt t="46789" x="2024063" y="2754313"/>
          <p14:tracePt t="46800" x="1951038" y="2754313"/>
          <p14:tracePt t="46823" x="1889125" y="2754313"/>
          <p14:tracePt t="46867" x="1804988" y="2749550"/>
          <p14:tracePt t="46878" x="1736725" y="2749550"/>
          <p14:tracePt t="46879" x="1658938" y="2749550"/>
          <p14:tracePt t="46892" x="1528763" y="2760663"/>
          <p14:tracePt t="46902" x="1416050" y="2771775"/>
          <p14:tracePt t="46912" x="1382713" y="2776538"/>
          <p14:tracePt t="46923" x="1349375" y="2787650"/>
          <p14:tracePt t="46925" x="1331913" y="2794000"/>
          <p14:tracePt t="46935" x="1320800" y="2798763"/>
          <p14:tracePt t="46947" x="1309688" y="2805113"/>
          <p14:tracePt t="46969" x="1303338" y="2809875"/>
          <p14:tracePt t="46981" x="1303338" y="2816225"/>
          <p14:tracePt t="46993" x="1298575" y="2816225"/>
          <p14:tracePt t="47002" x="1292225" y="2822575"/>
          <p14:tracePt t="47013" x="1292225" y="2827338"/>
          <p14:tracePt t="47036" x="1287463" y="2833688"/>
          <p14:tracePt t="47050" x="1287463" y="2838450"/>
          <p14:tracePt t="47060" x="1287463" y="2844800"/>
          <p14:tracePt t="47071" x="1281113" y="2849563"/>
          <p14:tracePt t="47092" x="1276350" y="2855913"/>
          <p14:tracePt t="47105" x="1276350" y="2860675"/>
          <p14:tracePt t="47115" x="1276350" y="2867025"/>
          <p14:tracePt t="47139" x="1276350" y="2871788"/>
          <p14:tracePt t="47183" x="1276350" y="2884488"/>
          <p14:tracePt t="47205" x="1276350" y="2889250"/>
          <p14:tracePt t="47308" x="1276350" y="2895600"/>
          <p14:tracePt t="47352" x="1276350" y="2900363"/>
          <p14:tracePt t="47407" x="1276350" y="2906713"/>
          <p14:tracePt t="47419" x="1276350" y="2911475"/>
          <p14:tracePt t="47429" x="1276350" y="2917825"/>
          <p14:tracePt t="47566" x="1276350" y="2922588"/>
          <p14:tracePt t="47791" x="1281113" y="2922588"/>
          <p14:tracePt t="47823" x="1281113" y="2928938"/>
          <p14:tracePt t="47836" x="1287463" y="2928938"/>
          <p14:tracePt t="47858" x="1298575" y="2928938"/>
          <p14:tracePt t="47870" x="1303338" y="2928938"/>
          <p14:tracePt t="47902" x="1309688" y="2928938"/>
          <p14:tracePt t="47903" x="1316038" y="2928938"/>
          <p14:tracePt t="47913" x="1320800" y="2928938"/>
          <p14:tracePt t="47925" x="1327150" y="2928938"/>
          <p14:tracePt t="47949" x="1331913" y="2928938"/>
          <p14:tracePt t="47970" x="1343025" y="2922588"/>
          <p14:tracePt t="47981" x="1354138" y="2922588"/>
          <p14:tracePt t="47983" x="1365250" y="2922588"/>
          <p14:tracePt t="47994" x="1376363" y="2922588"/>
          <p14:tracePt t="48003" x="1389063" y="2922588"/>
          <p14:tracePt t="48015" x="1400175" y="2922588"/>
          <p14:tracePt t="48026" x="1411288" y="2922588"/>
          <p14:tracePt t="48037" x="1416050" y="2922588"/>
          <p14:tracePt t="48083" x="1422400" y="2917825"/>
          <p14:tracePt t="48093" x="1427163" y="2917825"/>
          <p14:tracePt t="48105" x="1433513" y="2917825"/>
          <p14:tracePt t="48116" x="1438275" y="2917825"/>
          <p14:tracePt t="48197" x="1444625" y="2917825"/>
          <p14:tracePt t="48220" x="1450975" y="2917825"/>
          <p14:tracePt t="48264" x="1455738" y="2917825"/>
          <p14:tracePt t="48275" x="1462088" y="2917825"/>
          <p14:tracePt t="48320" x="1466850" y="2917825"/>
          <p14:tracePt t="48330" x="1473200" y="2917825"/>
          <p14:tracePt t="48342" x="1477963" y="2917825"/>
          <p14:tracePt t="48353" x="1484313" y="2917825"/>
          <p14:tracePt t="48364" x="1489075" y="2917825"/>
          <p14:tracePt t="48376" x="1495425" y="2917825"/>
          <p14:tracePt t="48386" x="1500188" y="2917825"/>
          <p14:tracePt t="48388" x="1506538" y="2917825"/>
          <p14:tracePt t="48408" x="1511300" y="2917825"/>
          <p14:tracePt t="48421" x="1524000" y="2922588"/>
          <p14:tracePt t="48433" x="1528763" y="2922588"/>
          <p14:tracePt t="48442" x="1535113" y="2922588"/>
          <p14:tracePt t="48476" x="1539875" y="2922588"/>
          <p14:tracePt t="48487" x="1546225" y="2922588"/>
          <p14:tracePt t="48498" x="1550988" y="2922588"/>
          <p14:tracePt t="48501" x="1557338" y="2922588"/>
          <p14:tracePt t="48523" x="1562100" y="2922588"/>
          <p14:tracePt t="48532" x="1568450" y="2922588"/>
          <p14:tracePt t="48543" x="1573213" y="2928938"/>
          <p14:tracePt t="48566" x="1579563" y="2928938"/>
          <p14:tracePt t="48577" x="1585913" y="2928938"/>
          <p14:tracePt t="48589" x="1590675" y="2928938"/>
          <p14:tracePt t="48600" x="1597025" y="2928938"/>
          <p14:tracePt t="48656" x="1601788" y="2928938"/>
          <p14:tracePt t="48658" x="1608138" y="2928938"/>
          <p14:tracePt t="48678" x="1612900" y="2928938"/>
          <p14:tracePt t="48679" x="1619250" y="2928938"/>
          <p14:tracePt t="49590" x="1630363" y="2928938"/>
          <p14:tracePt t="49603" x="1641475" y="2928938"/>
          <p14:tracePt t="49612" x="1652588" y="2928938"/>
          <p14:tracePt t="49623" x="1663700" y="2928938"/>
          <p14:tracePt t="49635" x="1670050" y="2928938"/>
          <p14:tracePt t="49646" x="1685925" y="2928938"/>
          <p14:tracePt t="49657" x="1703388" y="2933700"/>
          <p14:tracePt t="49691" x="1714500" y="2933700"/>
          <p14:tracePt t="49693" x="1725613" y="2933700"/>
          <p14:tracePt t="49703" x="1736725" y="2933700"/>
          <p14:tracePt t="49705" x="1743075" y="2933700"/>
          <p14:tracePt t="49749" x="1747838" y="2933700"/>
          <p14:tracePt t="49758" x="1754188" y="2933700"/>
          <p14:tracePt t="49760" x="1758950" y="2933700"/>
          <p14:tracePt t="49771" x="1765300" y="2928938"/>
          <p14:tracePt t="49794" x="1770063" y="2928938"/>
          <p14:tracePt t="49803" x="1776413" y="2928938"/>
          <p14:tracePt t="49805" x="1781175" y="2928938"/>
          <p14:tracePt t="49814" x="1787525" y="2928938"/>
          <p14:tracePt t="49826" x="1798638" y="2928938"/>
          <p14:tracePt t="49837" x="1809750" y="2928938"/>
          <p14:tracePt t="49848" x="1820863" y="2928938"/>
          <p14:tracePt t="49861" x="1831975" y="2928938"/>
          <p14:tracePt t="49871" x="1843088" y="2933700"/>
          <p14:tracePt t="49884" x="1849438" y="2933700"/>
          <p14:tracePt t="49893" x="1854200" y="2933700"/>
          <p14:tracePt t="49905" x="1860550" y="2940050"/>
          <p14:tracePt t="50287" x="1866900" y="2940050"/>
          <p14:tracePt t="51402" x="1882775" y="2940050"/>
          <p14:tracePt t="51412" x="1905000" y="2933700"/>
          <p14:tracePt t="51424" x="1939925" y="2933700"/>
          <p14:tracePt t="51435" x="1978025" y="2933700"/>
          <p14:tracePt t="51445" x="2012950" y="2933700"/>
          <p14:tracePt t="51457" x="2035175" y="2933700"/>
          <p14:tracePt t="51468" x="2057400" y="2928938"/>
          <p14:tracePt t="51479" x="2074863" y="2928938"/>
          <p14:tracePt t="51491" x="2097088" y="2922588"/>
          <p14:tracePt t="51502" x="2119313" y="2922588"/>
          <p14:tracePt t="51513" x="2141538" y="2917825"/>
          <p14:tracePt t="51524" x="2159000" y="2911475"/>
          <p14:tracePt t="51536" x="2181225" y="2911475"/>
          <p14:tracePt t="51547" x="2197100" y="2906713"/>
          <p14:tracePt t="51558" x="2225675" y="2900363"/>
          <p14:tracePt t="51570" x="2247900" y="2900363"/>
          <p14:tracePt t="51581" x="2265363" y="2900363"/>
          <p14:tracePt t="51592" x="2282825" y="2900363"/>
          <p14:tracePt t="51604" x="2298700" y="2900363"/>
          <p14:tracePt t="51615" x="2309813" y="2895600"/>
          <p14:tracePt t="51627" x="2316163" y="2895600"/>
          <p14:tracePt t="51637" x="2327275" y="2895600"/>
          <p14:tracePt t="51648" x="2338388" y="2889250"/>
          <p14:tracePt t="51660" x="2349500" y="2889250"/>
          <p14:tracePt t="51671" x="2360613" y="2889250"/>
          <p14:tracePt t="51682" x="2371725" y="2889250"/>
          <p14:tracePt t="51693" x="2393950" y="2889250"/>
          <p14:tracePt t="51705" x="2411413" y="2889250"/>
          <p14:tracePt t="51716" x="2433638" y="2889250"/>
          <p14:tracePt t="51727" x="2455863" y="2889250"/>
          <p14:tracePt t="51739" x="2473325" y="2884488"/>
          <p14:tracePt t="51749" x="2490788" y="2878138"/>
          <p14:tracePt t="51763" x="2501900" y="2878138"/>
          <p14:tracePt t="51772" x="2513013" y="2878138"/>
          <p14:tracePt t="51783" x="2517775" y="2871788"/>
          <p14:tracePt t="52065" x="2524125" y="2871788"/>
          <p14:tracePt t="52077" x="2540000" y="2871788"/>
          <p14:tracePt t="52088" x="2557463" y="2871788"/>
          <p14:tracePt t="52099" x="2579688" y="2878138"/>
          <p14:tracePt t="52111" x="2608263" y="2884488"/>
          <p14:tracePt t="52121" x="2625725" y="2889250"/>
          <p14:tracePt t="52132" x="2641600" y="2895600"/>
          <p14:tracePt t="52143" x="2652713" y="2895600"/>
          <p14:tracePt t="52154" x="2659063" y="2900363"/>
          <p14:tracePt t="52165" x="2663825" y="2900363"/>
          <p14:tracePt t="52177" x="2670175" y="2900363"/>
          <p14:tracePt t="52188" x="2674938" y="2900363"/>
          <p14:tracePt t="52200" x="2681288" y="2906713"/>
          <p14:tracePt t="52222" x="2692400" y="2906713"/>
          <p14:tracePt t="52233" x="2703513" y="2906713"/>
          <p14:tracePt t="52244" x="2714625" y="2911475"/>
          <p14:tracePt t="52256" x="2725738" y="2911475"/>
          <p14:tracePt t="52267" x="2732088" y="2911475"/>
          <p14:tracePt t="52279" x="2736850" y="2911475"/>
          <p14:tracePt t="52290" x="2743200" y="2911475"/>
          <p14:tracePt t="52300" x="2747963" y="2911475"/>
          <p14:tracePt t="52312" x="2754313" y="2911475"/>
          <p14:tracePt t="52323" x="2754313" y="2917825"/>
          <p14:tracePt t="52345" x="2760663" y="2917825"/>
          <p14:tracePt t="52357" x="2765425" y="2917825"/>
          <p14:tracePt t="52368" x="2771775" y="2922588"/>
          <p14:tracePt t="52379" x="2776538" y="2922588"/>
          <p14:tracePt t="52403" x="2782888" y="2922588"/>
          <p14:tracePt t="52414" x="2794000" y="2928938"/>
          <p14:tracePt t="52425" x="2805113" y="2928938"/>
          <p14:tracePt t="52436" x="2816225" y="2933700"/>
          <p14:tracePt t="52447" x="2833688" y="2940050"/>
          <p14:tracePt t="52458" x="2849563" y="2940050"/>
          <p14:tracePt t="52470" x="2867025" y="2940050"/>
          <p14:tracePt t="52481" x="2882900" y="2940050"/>
          <p14:tracePt t="52492" x="2900363" y="2944813"/>
          <p14:tracePt t="52503" x="2922588" y="2944813"/>
          <p14:tracePt t="52514" x="2944813" y="2944813"/>
          <p14:tracePt t="52526" x="2968625" y="2944813"/>
          <p14:tracePt t="52537" x="2995613" y="2944813"/>
          <p14:tracePt t="52548" x="3024188" y="2944813"/>
          <p14:tracePt t="52559" x="3041650" y="2944813"/>
          <p14:tracePt t="52571" x="3057525" y="2944813"/>
          <p14:tracePt t="52582" x="3074988" y="2944813"/>
          <p14:tracePt t="52593" x="3086100" y="2944813"/>
          <p14:tracePt t="52604" x="3097213" y="2944813"/>
          <p14:tracePt t="52615" x="3108325" y="2944813"/>
          <p14:tracePt t="52627" x="3114675" y="2944813"/>
          <p14:tracePt t="52638" x="3130550" y="2944813"/>
          <p14:tracePt t="52649" x="3148013" y="2944813"/>
          <p14:tracePt t="52661" x="3163888" y="2944813"/>
          <p14:tracePt t="52672" x="3181350" y="2944813"/>
          <p14:tracePt t="52683" x="3192463" y="2944813"/>
          <p14:tracePt t="52695" x="3203575" y="2944813"/>
          <p14:tracePt t="52706" x="3214688" y="2944813"/>
          <p14:tracePt t="52717" x="3225800" y="2944813"/>
          <p14:tracePt t="52728" x="3243263" y="2951163"/>
          <p14:tracePt t="52739" x="3260725" y="2951163"/>
          <p14:tracePt t="52751" x="3282950" y="2951163"/>
          <p14:tracePt t="52762" x="3305175" y="2951163"/>
          <p14:tracePt t="52773" x="3322638" y="2951163"/>
          <p14:tracePt t="52784" x="3344863" y="2951163"/>
          <p14:tracePt t="52796" x="3367088" y="2951163"/>
          <p14:tracePt t="52808" x="3395663" y="2957513"/>
          <p14:tracePt t="52817" x="3417888" y="2957513"/>
          <p14:tracePt t="52829" x="3440113" y="2957513"/>
          <p14:tracePt t="52842" x="3457575" y="2957513"/>
          <p14:tracePt t="52852" x="3479800" y="2957513"/>
          <p14:tracePt t="52864" x="3513138" y="2951163"/>
          <p14:tracePt t="52875" x="3535363" y="2951163"/>
          <p14:tracePt t="52887" x="3568700" y="2944813"/>
          <p14:tracePt t="52897" x="3592513" y="2944813"/>
          <p14:tracePt t="52909" x="3630613" y="2944813"/>
          <p14:tracePt t="52921" x="3676650" y="2940050"/>
          <p14:tracePt t="52931" x="3709988" y="2940050"/>
          <p14:tracePt t="52942" x="3743325" y="2928938"/>
          <p14:tracePt t="52954" x="3789363" y="2928938"/>
          <p14:tracePt t="52964" x="3816350" y="2928938"/>
          <p14:tracePt t="52976" x="3862388" y="2928938"/>
          <p14:tracePt t="52987" x="3906838" y="2933700"/>
          <p14:tracePt t="52998" x="3940175" y="2940050"/>
          <p14:tracePt t="53009" x="3984625" y="2940050"/>
          <p14:tracePt t="53020" x="4024313" y="2940050"/>
          <p14:tracePt t="53032" x="4057650" y="2940050"/>
          <p14:tracePt t="53043" x="4103688" y="2940050"/>
          <p14:tracePt t="53054" x="4137025" y="2940050"/>
          <p14:tracePt t="53066" x="4165600" y="2940050"/>
          <p14:tracePt t="53077" x="4198938" y="2928938"/>
          <p14:tracePt t="53088" x="4232275" y="2928938"/>
          <p14:tracePt t="53099" x="4278313" y="2933700"/>
          <p14:tracePt t="53111" x="4322763" y="2940050"/>
          <p14:tracePt t="53122" x="4356100" y="2940050"/>
          <p14:tracePt t="53133" x="4389438" y="2944813"/>
          <p14:tracePt t="53144" x="4413250" y="2944813"/>
          <p14:tracePt t="53156" x="4429125" y="2951163"/>
          <p14:tracePt t="53167" x="4446588" y="2951163"/>
          <p14:tracePt t="53178" x="4457700" y="2957513"/>
          <p14:tracePt t="53190" x="4468813" y="2957513"/>
          <p14:tracePt t="53381" x="4468813" y="2962275"/>
          <p14:tracePt t="54214" x="4473575" y="2962275"/>
          <p14:tracePt t="54225" x="4479925" y="2962275"/>
          <p14:tracePt t="54235" x="4486275" y="2962275"/>
          <p14:tracePt t="54258" x="4491038" y="2962275"/>
          <p14:tracePt t="54280" x="4502150" y="2962275"/>
          <p14:tracePt t="54292" x="4513263" y="2962275"/>
          <p14:tracePt t="54303" x="4519613" y="2962275"/>
          <p14:tracePt t="54314" x="4524375" y="2962275"/>
          <p14:tracePt t="54337" x="4530725" y="2962275"/>
          <p14:tracePt t="54347" x="4535488" y="2962275"/>
          <p14:tracePt t="54360" x="4541838" y="2962275"/>
          <p14:tracePt t="54371" x="4548188" y="2962275"/>
          <p14:tracePt t="54393" x="4552950" y="2962275"/>
          <p14:tracePt t="54405" x="4559300" y="2962275"/>
          <p14:tracePt t="54416" x="4564063" y="2962275"/>
          <p14:tracePt t="54426" x="4570413" y="2962275"/>
          <p14:tracePt t="54450" x="4575175" y="2962275"/>
          <p14:tracePt t="54462" x="4581525" y="2962275"/>
          <p14:tracePt t="54472" x="4592638" y="2962275"/>
          <p14:tracePt t="54495" x="4603750" y="2962275"/>
          <p14:tracePt t="54507" x="4614863" y="2962275"/>
          <p14:tracePt t="54517" x="4625975" y="2962275"/>
          <p14:tracePt t="54528" x="4648200" y="2962275"/>
          <p14:tracePt t="54539" x="4670425" y="2962275"/>
          <p14:tracePt t="54550" x="4687888" y="2962275"/>
          <p14:tracePt t="54562" x="4710113" y="2957513"/>
          <p14:tracePt t="54573" x="4738688" y="2957513"/>
          <p14:tracePt t="54584" x="4760913" y="2957513"/>
          <p14:tracePt t="54595" x="4789488" y="2957513"/>
          <p14:tracePt t="54606" x="4833938" y="2951163"/>
          <p14:tracePt t="54617" x="4867275" y="2940050"/>
          <p14:tracePt t="54629" x="4913313" y="2933700"/>
          <p14:tracePt t="54641" x="4946650" y="2933700"/>
          <p14:tracePt t="54652" x="4991100" y="2933700"/>
          <p14:tracePt t="54663" x="5030788" y="2933700"/>
          <p14:tracePt t="54675" x="5064125" y="2933700"/>
          <p14:tracePt t="54686" x="5099050" y="2933700"/>
          <p14:tracePt t="54697" x="5121275" y="2933700"/>
          <p14:tracePt t="54708" x="5137150" y="2933700"/>
          <p14:tracePt t="54719" x="5154613" y="2933700"/>
          <p14:tracePt t="54730" x="5172075" y="2933700"/>
          <p14:tracePt t="54742" x="5187950" y="2933700"/>
          <p14:tracePt t="54753" x="5205413" y="2933700"/>
          <p14:tracePt t="54764" x="5221288" y="2933700"/>
          <p14:tracePt t="54776" x="5238750" y="2933700"/>
          <p14:tracePt t="54787" x="5256213" y="2933700"/>
          <p14:tracePt t="54798" x="5272088" y="2940050"/>
          <p14:tracePt t="54809" x="5300663" y="2944813"/>
          <p14:tracePt t="54820" x="5322888" y="2944813"/>
          <p14:tracePt t="54832" x="5340350" y="2944813"/>
          <p14:tracePt t="54843" x="5362575" y="2957513"/>
          <p14:tracePt t="54854" x="5380038" y="2957513"/>
          <p14:tracePt t="54865" x="5391150" y="2957513"/>
          <p14:tracePt t="54877" x="5402263" y="2957513"/>
          <p14:tracePt t="54899" x="5407025" y="2957513"/>
          <p14:tracePt t="54910" x="5413375" y="2957513"/>
          <p14:tracePt t="55564" x="5418138" y="2957513"/>
          <p14:tracePt t="55575" x="5429250" y="2957513"/>
          <p14:tracePt t="55585" x="5453063" y="2951163"/>
          <p14:tracePt t="55597" x="5475288" y="2951163"/>
          <p14:tracePt t="55608" x="5502275" y="2951163"/>
          <p14:tracePt t="55619" x="5526088" y="2951163"/>
          <p14:tracePt t="55631" x="5559425" y="2940050"/>
          <p14:tracePt t="55642" x="5592763" y="2940050"/>
          <p14:tracePt t="55653" x="5637213" y="2940050"/>
          <p14:tracePt t="55664" x="5672138" y="2944813"/>
          <p14:tracePt t="55676" x="5699125" y="2944813"/>
          <p14:tracePt t="55686" x="5734050" y="2944813"/>
          <p14:tracePt t="55698" x="5756275" y="2944813"/>
          <p14:tracePt t="55709" x="5772150" y="2944813"/>
          <p14:tracePt t="55720" x="5800725" y="2951163"/>
          <p14:tracePt t="55732" x="5822950" y="2951163"/>
          <p14:tracePt t="55743" x="5840413" y="2957513"/>
          <p14:tracePt t="55754" x="5857875" y="2957513"/>
          <p14:tracePt t="55765" x="5868988" y="2957513"/>
          <p14:tracePt t="55776" x="5880100" y="2962275"/>
          <p14:tracePt t="55788" x="5884863" y="2962275"/>
          <p14:tracePt t="55799" x="5891213" y="2962275"/>
          <p14:tracePt t="55811" x="5895975" y="2962275"/>
          <p14:tracePt t="55822" x="5902325" y="2962275"/>
          <p14:tracePt t="55833" x="5907088" y="2962275"/>
          <p14:tracePt t="55855" x="5918200" y="2962275"/>
          <p14:tracePt t="55866" x="5930900" y="2962275"/>
          <p14:tracePt t="55878" x="5942013" y="2962275"/>
          <p14:tracePt t="55889" x="5953125" y="2962275"/>
          <p14:tracePt t="55900" x="5957888" y="2962275"/>
          <p14:tracePt t="55911" x="5964238" y="2962275"/>
          <p14:tracePt t="55923" x="5969000" y="2962275"/>
          <p14:tracePt t="55934" x="5975350" y="2962275"/>
          <p14:tracePt t="55956" x="5980113" y="2962275"/>
          <p14:tracePt t="55968" x="5986463" y="2962275"/>
          <p14:tracePt t="55979" x="5991225" y="2962275"/>
          <p14:tracePt t="56002" x="5997575" y="2962275"/>
          <p14:tracePt t="56238" x="6015038" y="2962275"/>
          <p14:tracePt t="56249" x="6053138" y="2962275"/>
          <p14:tracePt t="56261" x="6099175" y="2962275"/>
          <p14:tracePt t="56272" x="6132513" y="2962275"/>
          <p14:tracePt t="56283" x="6172200" y="2962275"/>
          <p14:tracePt t="56294" x="6216650" y="2962275"/>
          <p14:tracePt t="56306" x="6249988" y="2968625"/>
          <p14:tracePt t="56317" x="6284913" y="2968625"/>
          <p14:tracePt t="56328" x="6300788" y="2968625"/>
          <p14:tracePt t="56339" x="6318250" y="2968625"/>
          <p14:tracePt t="56350" x="6334125" y="2968625"/>
          <p14:tracePt t="56364" x="6346825" y="2968625"/>
          <p14:tracePt t="56373" x="6362700" y="2968625"/>
          <p14:tracePt t="56384" x="6373813" y="2968625"/>
          <p14:tracePt t="56396" x="6380163" y="2968625"/>
          <p14:tracePt t="56407" x="6396038" y="2968625"/>
          <p14:tracePt t="56418" x="6413500" y="2968625"/>
          <p14:tracePt t="56429" x="6424613" y="2968625"/>
          <p14:tracePt t="56440" x="6435725" y="2968625"/>
          <p14:tracePt t="56452" x="6446838" y="2968625"/>
          <p14:tracePt t="56464" x="6453188" y="2968625"/>
          <p14:tracePt t="56474" x="6464300" y="2968625"/>
          <p14:tracePt t="56485" x="6469063" y="2968625"/>
          <p14:tracePt t="56497" x="6475413" y="2968625"/>
          <p14:tracePt t="56508" x="6481763" y="2968625"/>
          <p14:tracePt t="56530" x="6486525" y="2968625"/>
          <p14:tracePt t="56542" x="6492875" y="2968625"/>
          <p14:tracePt t="56553" x="6497638" y="2968625"/>
          <p14:tracePt t="56565" x="6508750" y="2968625"/>
          <p14:tracePt t="56576" x="6515100" y="2968625"/>
          <p14:tracePt t="56587" x="6526213" y="2968625"/>
          <p14:tracePt t="56598" x="6537325" y="2968625"/>
          <p14:tracePt t="56609" x="6548438" y="2968625"/>
          <p14:tracePt t="56620" x="6559550" y="2962275"/>
          <p14:tracePt t="56632" x="6570663" y="2962275"/>
          <p14:tracePt t="56654" x="6577013" y="2962275"/>
          <p14:tracePt t="56665" x="6588125" y="2962275"/>
          <p14:tracePt t="56677" x="6599238" y="2962275"/>
          <p14:tracePt t="56688" x="6616700" y="2962275"/>
          <p14:tracePt t="56699" x="6632575" y="2957513"/>
          <p14:tracePt t="56711" x="6650038" y="2957513"/>
          <p14:tracePt t="56722" x="6672263" y="2957513"/>
          <p14:tracePt t="56733" x="6689725" y="2957513"/>
          <p14:tracePt t="56744" x="6711950" y="2957513"/>
          <p14:tracePt t="56756" x="6727825" y="2951163"/>
          <p14:tracePt t="56767" x="6738938" y="2951163"/>
          <p14:tracePt t="56779" x="6751638" y="2951163"/>
          <p14:tracePt t="56789" x="6756400" y="2951163"/>
          <p14:tracePt t="56801" x="6762750" y="2951163"/>
          <p14:tracePt t="56812" x="6767513" y="2944813"/>
          <p14:tracePt t="56823" x="6773863" y="2944813"/>
          <p14:tracePt t="56845" x="6778625" y="2940050"/>
          <p14:tracePt t="60692" x="6778625" y="2944813"/>
          <p14:tracePt t="60715" x="6784975" y="2951163"/>
          <p14:tracePt t="60862" x="6784975" y="2957513"/>
          <p14:tracePt t="60873" x="6784975" y="2962275"/>
          <p14:tracePt t="60883" x="6784975" y="2968625"/>
          <p14:tracePt t="60907" x="6784975" y="2973388"/>
          <p14:tracePt t="61099" x="6789738" y="2979738"/>
          <p14:tracePt t="61289" x="6796088" y="2979738"/>
          <p14:tracePt t="78760" x="6784975" y="2979738"/>
          <p14:tracePt t="78771" x="6778625" y="2979738"/>
          <p14:tracePt t="78782" x="6767513" y="2979738"/>
          <p14:tracePt t="78793" x="6756400" y="2979738"/>
          <p14:tracePt t="78805" x="6745288" y="2979738"/>
          <p14:tracePt t="78816" x="6734175" y="2979738"/>
          <p14:tracePt t="78828" x="6716713" y="2979738"/>
          <p14:tracePt t="78838" x="6694488" y="2979738"/>
          <p14:tracePt t="78850" x="6665913" y="2979738"/>
          <p14:tracePt t="78861" x="6621463" y="2984500"/>
          <p14:tracePt t="78873" x="6577013" y="2984500"/>
          <p14:tracePt t="78883" x="6542088" y="2979738"/>
          <p14:tracePt t="78895" x="6486525" y="2979738"/>
          <p14:tracePt t="78906" x="6435725" y="2968625"/>
          <p14:tracePt t="78916" x="6391275" y="2962275"/>
          <p14:tracePt t="78928" x="6334125" y="2957513"/>
          <p14:tracePt t="78941" x="6296025" y="2957513"/>
          <p14:tracePt t="78950" x="6238875" y="2944813"/>
          <p14:tracePt t="78962" x="6183313" y="2940050"/>
          <p14:tracePt t="78974" x="6132513" y="2933700"/>
          <p14:tracePt t="78985" x="6059488" y="2922588"/>
          <p14:tracePt t="78996" x="5975350" y="2922588"/>
          <p14:tracePt t="79008" x="5902325" y="2922588"/>
          <p14:tracePt t="79019" x="5818188" y="2922588"/>
          <p14:tracePt t="79030" x="5710238" y="2928938"/>
          <p14:tracePt t="79042" x="5637213" y="2928938"/>
          <p14:tracePt t="79052" x="5530850" y="2933700"/>
          <p14:tracePt t="79064" x="5418138" y="2944813"/>
          <p14:tracePt t="79075" x="5322888" y="2944813"/>
          <p14:tracePt t="79086" x="5210175" y="2944813"/>
          <p14:tracePt t="79098" x="5126038" y="2944813"/>
          <p14:tracePt t="79109" x="5030788" y="2944813"/>
          <p14:tracePt t="79120" x="4929188" y="2951163"/>
          <p14:tracePt t="79131" x="4845050" y="2951163"/>
          <p14:tracePt t="79142" x="4749800" y="2962275"/>
          <p14:tracePt t="79154" x="4665663" y="2962275"/>
          <p14:tracePt t="79165" x="4603750" y="2962275"/>
          <p14:tracePt t="79176" x="4508500" y="2962275"/>
          <p14:tracePt t="79187" x="4413250" y="2968625"/>
          <p14:tracePt t="79198" x="4327525" y="2979738"/>
          <p14:tracePt t="79210" x="4216400" y="2984500"/>
          <p14:tracePt t="79221" x="4108450" y="2995613"/>
          <p14:tracePt t="79232" x="4024313" y="3013075"/>
          <p14:tracePt t="79244" x="3911600" y="3024188"/>
          <p14:tracePt t="79254" x="3805238" y="3030538"/>
          <p14:tracePt t="79267" x="3732213" y="3041650"/>
          <p14:tracePt t="79277" x="3636963" y="3046413"/>
          <p14:tracePt t="79289" x="3568700" y="3057525"/>
          <p14:tracePt t="79299" x="3484563" y="3063875"/>
          <p14:tracePt t="79311" x="3400425" y="3074988"/>
          <p14:tracePt t="79322" x="3338513" y="3079750"/>
          <p14:tracePt t="79333" x="3254375" y="3079750"/>
          <p14:tracePt t="79346" x="3159125" y="3092450"/>
          <p14:tracePt t="79355" x="3086100" y="3097213"/>
          <p14:tracePt t="79378" x="2990850" y="3108325"/>
          <p14:tracePt t="79389" x="2906713" y="3114675"/>
          <p14:tracePt t="79391" x="2844800" y="3119438"/>
          <p14:tracePt t="79401" x="2765425" y="3136900"/>
          <p14:tracePt t="79412" x="2703513" y="3152775"/>
          <p14:tracePt t="79422" x="2659063" y="3165475"/>
          <p14:tracePt t="79436" x="2601913" y="3176588"/>
          <p14:tracePt t="79446" x="2568575" y="3192463"/>
          <p14:tracePt t="79458" x="2524125" y="3209925"/>
          <p14:tracePt t="79468" x="2478088" y="3221038"/>
          <p14:tracePt t="79480" x="2439988" y="3238500"/>
          <p14:tracePt t="79491" x="2393950" y="3260725"/>
          <p14:tracePt t="79503" x="2338388" y="3282950"/>
          <p14:tracePt t="79515" x="2293938" y="3305175"/>
          <p14:tracePt t="79526" x="2236788" y="3333750"/>
          <p14:tracePt t="79536" x="2181225" y="3355975"/>
          <p14:tracePt t="79547" x="2141538" y="3373438"/>
          <p14:tracePt t="79558" x="2097088" y="3384550"/>
          <p14:tracePt t="79569" x="2062163" y="3400425"/>
          <p14:tracePt t="79581" x="2039938" y="3406775"/>
          <p14:tracePt t="79605" x="2017713" y="3417888"/>
          <p14:tracePt t="79615" x="2012950" y="3417888"/>
          <p14:tracePt t="79627" x="2006600" y="3422650"/>
          <p14:tracePt t="79637" x="2001838" y="3422650"/>
          <p14:tracePt t="79650" x="1995488" y="3429000"/>
          <p14:tracePt t="79661" x="1984375" y="3435350"/>
          <p14:tracePt t="79673" x="1973263" y="3440113"/>
          <p14:tracePt t="79693" x="1955800" y="3446463"/>
          <p14:tracePt t="79704" x="1944688" y="3451225"/>
          <p14:tracePt t="79706" x="1933575" y="3451225"/>
          <p14:tracePt t="79716" x="1922463" y="3457575"/>
          <p14:tracePt t="79727" x="1916113" y="3457575"/>
          <p14:tracePt t="79761" x="1911350" y="3457575"/>
          <p14:tracePt t="79851" x="1900238" y="3457575"/>
          <p14:tracePt t="79862" x="1893888" y="3457575"/>
          <p14:tracePt t="79873" x="1882775" y="3457575"/>
          <p14:tracePt t="79886" x="1860550" y="3457575"/>
          <p14:tracePt t="79896" x="1854200" y="3451225"/>
          <p14:tracePt t="79907" x="1843088" y="3446463"/>
          <p14:tracePt t="79921" x="1838325" y="3446463"/>
          <p14:tracePt t="79929" x="1831975" y="3440113"/>
          <p14:tracePt t="79942" x="1827213" y="3440113"/>
          <p14:tracePt t="80279" x="1827213" y="3435350"/>
          <p14:tracePt t="80301" x="1827213" y="3429000"/>
          <p14:tracePt t="80313" x="1827213" y="3422650"/>
          <p14:tracePt t="80322" x="1827213" y="3417888"/>
          <p14:tracePt t="80334" x="1827213" y="3411538"/>
          <p14:tracePt t="80357" x="1827213" y="3406775"/>
          <p14:tracePt t="82056" x="1831975" y="3406775"/>
          <p14:tracePt t="82069" x="1843088" y="3400425"/>
          <p14:tracePt t="82079" x="1854200" y="3395663"/>
          <p14:tracePt t="82090" x="1860550" y="3389313"/>
          <p14:tracePt t="82102" x="1871663" y="3384550"/>
          <p14:tracePt t="82113" x="1882775" y="3378200"/>
          <p14:tracePt t="82124" x="1889125" y="3373438"/>
          <p14:tracePt t="82134" x="1893888" y="3373438"/>
          <p14:tracePt t="82157" x="1900238" y="3373438"/>
          <p14:tracePt t="82192" x="1905000" y="3373438"/>
          <p14:tracePt t="82204" x="1911350" y="3373438"/>
          <p14:tracePt t="82214" x="1916113" y="3373438"/>
          <p14:tracePt t="82236" x="1922463" y="3367088"/>
          <p14:tracePt t="82258" x="1927225" y="3367088"/>
          <p14:tracePt t="82282" x="1933575" y="3362325"/>
          <p14:tracePt t="82291" x="1939925" y="3362325"/>
          <p14:tracePt t="82304" x="1944688" y="3362325"/>
          <p14:tracePt t="82327" x="1951038" y="3362325"/>
          <p14:tracePt t="82337" x="1955800" y="3362325"/>
          <p14:tracePt t="82348" x="1962150" y="3362325"/>
          <p14:tracePt t="82359" x="1966913" y="3362325"/>
          <p14:tracePt t="82497" x="1973263" y="3362325"/>
          <p14:tracePt t="82506" x="1978025" y="3362325"/>
          <p14:tracePt t="82508" x="1984375" y="3362325"/>
          <p14:tracePt t="82517" x="1989138" y="3355975"/>
          <p14:tracePt t="82541" x="1995488" y="3355975"/>
          <p14:tracePt t="82552" x="2001838" y="3355975"/>
          <p14:tracePt t="82585" x="2006600" y="3355975"/>
          <p14:tracePt t="82629" x="2012950" y="3355975"/>
          <p14:tracePt t="82686" x="2017713" y="3355975"/>
          <p14:tracePt t="82698" x="2024063" y="3355975"/>
          <p14:tracePt t="82720" x="2028825" y="3355975"/>
          <p14:tracePt t="82743" x="2035175" y="3355975"/>
          <p14:tracePt t="82765" x="2039938" y="3355975"/>
          <p14:tracePt t="82776" x="2046288" y="3355975"/>
          <p14:tracePt t="82809" x="2051050" y="3355975"/>
          <p14:tracePt t="83304" x="2057400" y="3355975"/>
          <p14:tracePt t="83316" x="2068513" y="3355975"/>
          <p14:tracePt t="83328" x="2085975" y="3349625"/>
          <p14:tracePt t="83338" x="2101850" y="3344863"/>
          <p14:tracePt t="83349" x="2136775" y="3344863"/>
          <p14:tracePt t="83361" x="2170113" y="3338513"/>
          <p14:tracePt t="83372" x="2203450" y="3333750"/>
          <p14:tracePt t="83384" x="2247900" y="3322638"/>
          <p14:tracePt t="83395" x="2293938" y="3316288"/>
          <p14:tracePt t="83408" x="2316163" y="3311525"/>
          <p14:tracePt t="83417" x="2360613" y="3305175"/>
          <p14:tracePt t="83428" x="2405063" y="3305175"/>
          <p14:tracePt t="83439" x="2439988" y="3300413"/>
          <p14:tracePt t="83450" x="2478088" y="3300413"/>
          <p14:tracePt t="83464" x="2524125" y="3300413"/>
          <p14:tracePt t="83474" x="2557463" y="3300413"/>
          <p14:tracePt t="83485" x="2597150" y="3300413"/>
          <p14:tracePt t="83496" x="2630488" y="3287713"/>
          <p14:tracePt t="83507" x="2674938" y="3287713"/>
          <p14:tracePt t="83520" x="2720975" y="3282950"/>
          <p14:tracePt t="83530" x="2743200" y="3282950"/>
          <p14:tracePt t="83541" x="2776538" y="3282950"/>
          <p14:tracePt t="83552" x="2798763" y="3282950"/>
          <p14:tracePt t="83563" x="2820988" y="3282950"/>
          <p14:tracePt t="83574" x="2855913" y="3276600"/>
          <p14:tracePt t="83586" x="2878138" y="3276600"/>
          <p14:tracePt t="83597" x="2900363" y="3276600"/>
          <p14:tracePt t="83608" x="2933700" y="3276600"/>
          <p14:tracePt t="83619" x="2962275" y="3276600"/>
          <p14:tracePt t="83630" x="2995613" y="3276600"/>
          <p14:tracePt t="83642" x="3041650" y="3276600"/>
          <p14:tracePt t="83653" x="3074988" y="3276600"/>
          <p14:tracePt t="83665" x="3108325" y="3282950"/>
          <p14:tracePt t="83676" x="3152775" y="3294063"/>
          <p14:tracePt t="83687" x="3187700" y="3300413"/>
          <p14:tracePt t="83698" x="3232150" y="3305175"/>
          <p14:tracePt t="83709" x="3271838" y="3305175"/>
          <p14:tracePt t="83722" x="3305175" y="3311525"/>
          <p14:tracePt t="83732" x="3349625" y="3322638"/>
          <p14:tracePt t="83743" x="3406775" y="3327400"/>
          <p14:tracePt t="83754" x="3451225" y="3333750"/>
          <p14:tracePt t="83766" x="3513138" y="3344863"/>
          <p14:tracePt t="83776" x="3557588" y="3344863"/>
          <p14:tracePt t="83787" x="3597275" y="3344863"/>
          <p14:tracePt t="83800" x="3641725" y="3344863"/>
          <p14:tracePt t="83811" x="3676650" y="3344863"/>
          <p14:tracePt t="83822" x="3703638" y="3344863"/>
          <p14:tracePt t="83834" x="3738563" y="3344863"/>
          <p14:tracePt t="83845" x="3771900" y="3344863"/>
          <p14:tracePt t="83855" x="3816350" y="3344863"/>
          <p14:tracePt t="83867" x="3856038" y="3344863"/>
          <p14:tracePt t="83879" x="3878263" y="3344863"/>
          <p14:tracePt t="83890" x="3911600" y="3344863"/>
          <p14:tracePt t="83901" x="3935413" y="3344863"/>
          <p14:tracePt t="83912" x="3951288" y="3344863"/>
          <p14:tracePt t="83923" x="3968750" y="3344863"/>
          <p14:tracePt t="83934" x="3979863" y="3344863"/>
          <p14:tracePt t="83947" x="3990975" y="3344863"/>
          <p14:tracePt t="83957" x="4002088" y="3338513"/>
          <p14:tracePt t="83979" x="4008438" y="3333750"/>
          <p14:tracePt t="83990" x="4013200" y="3333750"/>
          <p14:tracePt t="84002" x="4019550" y="3333750"/>
          <p14:tracePt t="84013" x="4024313" y="3333750"/>
          <p14:tracePt t="84047" x="4030663" y="3333750"/>
          <p14:tracePt t="84058" x="4035425" y="3333750"/>
          <p14:tracePt t="84070" x="4041775" y="3333750"/>
          <p14:tracePt t="84081" x="4046538" y="3327400"/>
          <p14:tracePt t="84148" x="4052888" y="3327400"/>
          <p14:tracePt t="84260" x="4057650" y="3327400"/>
          <p14:tracePt t="84272" x="4075113" y="3327400"/>
          <p14:tracePt t="84283" x="4092575" y="3327400"/>
          <p14:tracePt t="84294" x="4114800" y="3327400"/>
          <p14:tracePt t="84305" x="4137025" y="3327400"/>
          <p14:tracePt t="84317" x="4154488" y="3327400"/>
          <p14:tracePt t="84327" x="4176713" y="3327400"/>
          <p14:tracePt t="84339" x="4198938" y="3327400"/>
          <p14:tracePt t="84350" x="4227513" y="3327400"/>
          <p14:tracePt t="84362" x="4249738" y="3327400"/>
          <p14:tracePt t="84372" x="4271963" y="3327400"/>
          <p14:tracePt t="84384" x="4294188" y="3327400"/>
          <p14:tracePt t="84396" x="4322763" y="3333750"/>
          <p14:tracePt t="84407" x="4344988" y="3333750"/>
          <p14:tracePt t="84418" x="4378325" y="3344863"/>
          <p14:tracePt t="84430" x="4406900" y="3344863"/>
          <p14:tracePt t="84441" x="4429125" y="3344863"/>
          <p14:tracePt t="84453" x="4462463" y="3344863"/>
          <p14:tracePt t="84464" x="4486275" y="3344863"/>
          <p14:tracePt t="84475" x="4502150" y="3344863"/>
          <p14:tracePt t="84486" x="4519613" y="3344863"/>
          <p14:tracePt t="84497" x="4535488" y="3344863"/>
          <p14:tracePt t="84508" x="4548188" y="3344863"/>
          <p14:tracePt t="84520" x="4564063" y="3338513"/>
          <p14:tracePt t="84530" x="4581525" y="3327400"/>
          <p14:tracePt t="84542" x="4597400" y="3327400"/>
          <p14:tracePt t="84554" x="4614863" y="3322638"/>
          <p14:tracePt t="84565" x="4632325" y="3322638"/>
          <p14:tracePt t="84575" x="4648200" y="3316288"/>
          <p14:tracePt t="84587" x="4665663" y="3316288"/>
          <p14:tracePt t="84599" x="4681538" y="3316288"/>
          <p14:tracePt t="84610" x="4699000" y="3316288"/>
          <p14:tracePt t="84621" x="4716463" y="3316288"/>
          <p14:tracePt t="84632" x="4727575" y="3316288"/>
          <p14:tracePt t="84643" x="4738688" y="3316288"/>
          <p14:tracePt t="84654" x="4749800" y="3316288"/>
          <p14:tracePt t="84666" x="4760913" y="3316288"/>
          <p14:tracePt t="84688" x="4767263" y="3316288"/>
          <p14:tracePt t="84700" x="4772025" y="3316288"/>
          <p14:tracePt t="84710" x="4778375" y="3316288"/>
          <p14:tracePt t="84733" x="4783138" y="3316288"/>
          <p14:tracePt t="84743" x="4789488" y="3316288"/>
          <p14:tracePt t="84755" x="4794250" y="3316288"/>
          <p14:tracePt t="84823" x="4794250" y="3311525"/>
          <p14:tracePt t="85228" x="4805363" y="3311525"/>
          <p14:tracePt t="85238" x="4829175" y="3311525"/>
          <p14:tracePt t="85251" x="4856163" y="3311525"/>
          <p14:tracePt t="85262" x="4902200" y="3311525"/>
          <p14:tracePt t="85273" x="4951413" y="3311525"/>
          <p14:tracePt t="85284" x="4997450" y="3311525"/>
          <p14:tracePt t="85295" x="5048250" y="3311525"/>
          <p14:tracePt t="85307" x="5103813" y="3311525"/>
          <p14:tracePt t="85318" x="5148263" y="3311525"/>
          <p14:tracePt t="85329" x="5176838" y="3311525"/>
          <p14:tracePt t="85341" x="5205413" y="3311525"/>
          <p14:tracePt t="85352" x="5221288" y="3311525"/>
          <p14:tracePt t="85364" x="5238750" y="3305175"/>
          <p14:tracePt t="85374" x="5249863" y="3305175"/>
          <p14:tracePt t="85386" x="5256213" y="3305175"/>
          <p14:tracePt t="85397" x="5260975" y="3305175"/>
          <p14:tracePt t="85408" x="5267325" y="3305175"/>
          <p14:tracePt t="85589" x="5272088" y="3305175"/>
          <p14:tracePt t="85600" x="5278438" y="3305175"/>
          <p14:tracePt t="85610" x="5311775" y="3305175"/>
          <p14:tracePt t="85622" x="5356225" y="3305175"/>
          <p14:tracePt t="85633" x="5395913" y="3305175"/>
          <p14:tracePt t="85645" x="5475288" y="3305175"/>
          <p14:tracePt t="85656" x="5537200" y="3316288"/>
          <p14:tracePt t="85667" x="5610225" y="3316288"/>
          <p14:tracePt t="85678" x="5672138" y="3322638"/>
          <p14:tracePt t="85689" x="5716588" y="3322638"/>
          <p14:tracePt t="85701" x="5749925" y="3322638"/>
          <p14:tracePt t="85711" x="5783263" y="3327400"/>
          <p14:tracePt t="85723" x="5807075" y="3327400"/>
          <p14:tracePt t="85734" x="5829300" y="3338513"/>
          <p14:tracePt t="85746" x="5862638" y="3338513"/>
          <p14:tracePt t="85757" x="5895975" y="3338513"/>
          <p14:tracePt t="85768" x="5942013" y="3344863"/>
          <p14:tracePt t="85779" x="5975350" y="3349625"/>
          <p14:tracePt t="85791" x="6008688" y="3355975"/>
          <p14:tracePt t="85802" x="6042025" y="3355975"/>
          <p14:tracePt t="85813" x="6059488" y="3355975"/>
          <p14:tracePt t="85824" x="6076950" y="3362325"/>
          <p14:tracePt t="85836" x="6088063" y="3362325"/>
          <p14:tracePt t="85858" x="6092825" y="3362325"/>
          <p14:tracePt t="85869" x="6099175" y="3362325"/>
          <p14:tracePt t="85881" x="6103938" y="3362325"/>
          <p14:tracePt t="85892" x="6110288" y="3362325"/>
          <p14:tracePt t="85926" x="6115050" y="3362325"/>
          <p14:tracePt t="85937" x="6121400" y="3362325"/>
          <p14:tracePt t="85948" x="6126163" y="3362325"/>
          <p14:tracePt t="85971" x="6132513" y="3362325"/>
          <p14:tracePt t="85982" x="6138863" y="3362325"/>
          <p14:tracePt t="85993" x="6149975" y="3362325"/>
          <p14:tracePt t="86005" x="6161088" y="3362325"/>
          <p14:tracePt t="86015" x="6176963" y="3355975"/>
          <p14:tracePt t="86027" x="6200775" y="3355975"/>
          <p14:tracePt t="86038" x="6216650" y="3349625"/>
          <p14:tracePt t="86049" x="6245225" y="3349625"/>
          <p14:tracePt t="86061" x="6261100" y="3349625"/>
          <p14:tracePt t="86072" x="6296025" y="3349625"/>
          <p14:tracePt t="86083" x="6318250" y="3349625"/>
          <p14:tracePt t="86093" x="6340475" y="3349625"/>
          <p14:tracePt t="86105" x="6369050" y="3349625"/>
          <p14:tracePt t="86117" x="6384925" y="3344863"/>
          <p14:tracePt t="86128" x="6391275" y="3344863"/>
          <p14:tracePt t="86139" x="6413500" y="3338513"/>
          <p14:tracePt t="86151" x="6419850" y="3338513"/>
          <p14:tracePt t="86162" x="6424613" y="3338513"/>
          <p14:tracePt t="86173" x="6430963" y="3338513"/>
          <p14:tracePt t="86184" x="6435725" y="3333750"/>
          <p14:tracePt t="86196" x="6442075" y="3333750"/>
          <p14:tracePt t="86218" x="6446838" y="3333750"/>
          <p14:tracePt t="86229" x="6453188" y="3333750"/>
          <p14:tracePt t="86253" x="6457950" y="3333750"/>
          <p14:tracePt t="86263" x="6464300" y="3333750"/>
          <p14:tracePt t="86274" x="6464300" y="3327400"/>
          <p14:tracePt t="86286" x="6469063" y="3327400"/>
          <p14:tracePt t="86297" x="6481763" y="3322638"/>
          <p14:tracePt t="86308" x="6492875" y="3322638"/>
          <p14:tracePt t="86319" x="6497638" y="3322638"/>
          <p14:tracePt t="86330" x="6515100" y="3322638"/>
          <p14:tracePt t="86342" x="6530975" y="3322638"/>
          <p14:tracePt t="86353" x="6548438" y="3322638"/>
          <p14:tracePt t="86364" x="6570663" y="3316288"/>
          <p14:tracePt t="86375" x="6588125" y="3316288"/>
          <p14:tracePt t="86387" x="6599238" y="3316288"/>
          <p14:tracePt t="86398" x="6621463" y="3311525"/>
          <p14:tracePt t="86409" x="6638925" y="3311525"/>
          <p14:tracePt t="86420" x="6654800" y="3311525"/>
          <p14:tracePt t="86432" x="6677025" y="3311525"/>
          <p14:tracePt t="86443" x="6700838" y="3311525"/>
          <p14:tracePt t="86454" x="6734175" y="3311525"/>
          <p14:tracePt t="86465" x="6756400" y="3311525"/>
          <p14:tracePt t="86477" x="6784975" y="3311525"/>
          <p14:tracePt t="86488" x="6807200" y="3311525"/>
          <p14:tracePt t="86499" x="6824663" y="3311525"/>
          <p14:tracePt t="86510" x="6851650" y="3311525"/>
          <p14:tracePt t="86522" x="6873875" y="3311525"/>
          <p14:tracePt t="86533" x="6891338" y="3311525"/>
          <p14:tracePt t="86544" x="6913563" y="3311525"/>
          <p14:tracePt t="86556" x="6935788" y="3311525"/>
          <p14:tracePt t="86567" x="6959600" y="3311525"/>
          <p14:tracePt t="86577" x="6992938" y="3311525"/>
          <p14:tracePt t="86589" x="7026275" y="3311525"/>
          <p14:tracePt t="86600" x="7043738" y="3311525"/>
          <p14:tracePt t="86611" x="7059613" y="3311525"/>
          <p14:tracePt t="86623" x="7077075" y="3311525"/>
          <p14:tracePt t="86635" x="7088188" y="3311525"/>
          <p14:tracePt t="86644" x="7105650" y="3311525"/>
          <p14:tracePt t="86657" x="7110413" y="3311525"/>
          <p14:tracePt t="86668" x="7127875" y="3311525"/>
          <p14:tracePt t="86679" x="7143750" y="3311525"/>
          <p14:tracePt t="86691" x="7161213" y="3311525"/>
          <p14:tracePt t="86702" x="7189788" y="3311525"/>
          <p14:tracePt t="86712" x="7212013" y="3311525"/>
          <p14:tracePt t="86724" x="7227888" y="3311525"/>
          <p14:tracePt t="86735" x="7251700" y="3311525"/>
          <p14:tracePt t="86747" x="7285038" y="3311525"/>
          <p14:tracePt t="86758" x="7307263" y="3311525"/>
          <p14:tracePt t="86769" x="7340600" y="3311525"/>
          <p14:tracePt t="86780" x="7362825" y="3311525"/>
          <p14:tracePt t="86792" x="7386638" y="3316288"/>
          <p14:tracePt t="86803" x="7408863" y="3316288"/>
          <p14:tracePt t="86814" x="7424738" y="3316288"/>
          <p14:tracePt t="86825" x="7442200" y="3316288"/>
          <p14:tracePt t="86836" x="7453313" y="3316288"/>
          <p14:tracePt t="86848" x="7464425" y="3316288"/>
          <p14:tracePt t="86859" x="7475538" y="3316288"/>
          <p14:tracePt t="86870" x="7481888" y="3316288"/>
          <p14:tracePt t="86882" x="7493000" y="3316288"/>
          <p14:tracePt t="86893" x="7504113" y="3316288"/>
          <p14:tracePt t="86905" x="7515225" y="3316288"/>
          <p14:tracePt t="86916" x="7526338" y="3316288"/>
          <p14:tracePt t="86927" x="7532688" y="3316288"/>
          <p14:tracePt t="86946" x="7537450" y="3316288"/>
          <p14:tracePt t="86950" x="7543800" y="3316288"/>
          <p14:tracePt t="86961" x="7548563" y="3316288"/>
          <p14:tracePt t="86973" x="7554913" y="3316288"/>
          <p14:tracePt t="92305" x="7543800" y="3316288"/>
          <p14:tracePt t="92315" x="7532688" y="3316288"/>
          <p14:tracePt t="92327" x="7521575" y="3316288"/>
          <p14:tracePt t="92339" x="7504113" y="3316288"/>
          <p14:tracePt t="92350" x="7486650" y="3322638"/>
          <p14:tracePt t="92360" x="7470775" y="3322638"/>
          <p14:tracePt t="92372" x="7453313" y="3327400"/>
          <p14:tracePt t="92382" x="7435850" y="3327400"/>
          <p14:tracePt t="92394" x="7419975" y="3327400"/>
          <p14:tracePt t="92405" x="7402513" y="3333750"/>
          <p14:tracePt t="92416" x="7391400" y="3333750"/>
          <p14:tracePt t="92430" x="7375525" y="3344863"/>
          <p14:tracePt t="92439" x="7369175" y="3344863"/>
          <p14:tracePt t="92450" x="7358063" y="3344863"/>
          <p14:tracePt t="92462" x="7340600" y="3344863"/>
          <p14:tracePt t="92473" x="7324725" y="3349625"/>
          <p14:tracePt t="92483" x="7313613" y="3349625"/>
          <p14:tracePt t="92497" x="7296150" y="3349625"/>
          <p14:tracePt t="92508" x="7278688" y="3362325"/>
          <p14:tracePt t="92518" x="7262813" y="3362325"/>
          <p14:tracePt t="92530" x="7245350" y="3362325"/>
          <p14:tracePt t="92541" x="7234238" y="3362325"/>
          <p14:tracePt t="92551" x="7216775" y="3362325"/>
          <p14:tracePt t="92563" x="7205663" y="3362325"/>
          <p14:tracePt t="92574" x="7194550" y="3362325"/>
          <p14:tracePt t="92585" x="7178675" y="3362325"/>
          <p14:tracePt t="92596" x="7167563" y="3362325"/>
          <p14:tracePt t="92608" x="7161213" y="3362325"/>
          <p14:tracePt t="92619" x="7150100" y="3362325"/>
          <p14:tracePt t="92630" x="7138988" y="3362325"/>
          <p14:tracePt t="92641" x="7127875" y="3362325"/>
          <p14:tracePt t="92653" x="7110413" y="3362325"/>
          <p14:tracePt t="92664" x="7092950" y="3362325"/>
          <p14:tracePt t="92675" x="7077075" y="3362325"/>
          <p14:tracePt t="92687" x="7059613" y="3362325"/>
          <p14:tracePt t="92698" x="7048500" y="3362325"/>
          <p14:tracePt t="92709" x="7043738" y="3362325"/>
          <p14:tracePt t="92720" x="7032625" y="3362325"/>
          <p14:tracePt t="92731" x="7026275" y="3362325"/>
          <p14:tracePt t="92743" x="7019925" y="3362325"/>
          <p14:tracePt t="92754" x="7019925" y="3355975"/>
          <p14:tracePt t="92776" x="7015163" y="3355975"/>
          <p14:tracePt t="92856" x="7008813" y="3355975"/>
          <p14:tracePt t="93226" x="7004050" y="3355975"/>
          <p14:tracePt t="99920" x="7008813" y="3355975"/>
          <p14:tracePt t="99930" x="7026275" y="3349625"/>
          <p14:tracePt t="99943" x="7043738" y="3344863"/>
          <p14:tracePt t="99956" x="7065963" y="3338513"/>
          <p14:tracePt t="99965" x="7099300" y="3333750"/>
          <p14:tracePt t="99977" x="7132638" y="3333750"/>
          <p14:tracePt t="99987" x="7178675" y="3322638"/>
          <p14:tracePt t="99998" x="7223125" y="3316288"/>
          <p14:tracePt t="100010" x="7262813" y="3316288"/>
          <p14:tracePt t="100022" x="7318375" y="3316288"/>
          <p14:tracePt t="100033" x="7380288" y="3316288"/>
          <p14:tracePt t="100044" x="7424738" y="3316288"/>
          <p14:tracePt t="100054" x="7481888" y="3327400"/>
          <p14:tracePt t="100066" x="7532688" y="3333750"/>
          <p14:tracePt t="100078" x="7566025" y="3333750"/>
          <p14:tracePt t="100088" x="7610475" y="3338513"/>
          <p14:tracePt t="100100" x="7643813" y="3338513"/>
          <p14:tracePt t="100111" x="7683500" y="3338513"/>
          <p14:tracePt t="100122" x="7729538" y="3349625"/>
          <p14:tracePt t="100134" x="7762875" y="3349625"/>
          <p14:tracePt t="100145" x="7807325" y="3355975"/>
          <p14:tracePt t="100156" x="7847013" y="3362325"/>
          <p14:tracePt t="100167" x="7875588" y="3362325"/>
          <p14:tracePt t="100180" x="7897813" y="3367088"/>
          <p14:tracePt t="100189" x="7920038" y="3373438"/>
          <p14:tracePt t="100201" x="7937500" y="3373438"/>
          <p14:tracePt t="100213" x="7964488" y="3378200"/>
          <p14:tracePt t="100223" x="7986713" y="3378200"/>
          <p14:tracePt t="100235" x="8010525" y="3384550"/>
          <p14:tracePt t="100247" x="8043863" y="3384550"/>
          <p14:tracePt t="100257" x="8077200" y="3384550"/>
          <p14:tracePt t="100269" x="8116888" y="3384550"/>
          <p14:tracePt t="100280" x="8161338" y="3384550"/>
          <p14:tracePt t="100291" x="8194675" y="3384550"/>
          <p14:tracePt t="100302" x="8245475" y="3395663"/>
          <p14:tracePt t="100314" x="8302625" y="3395663"/>
          <p14:tracePt t="100324" x="8353425" y="3395663"/>
          <p14:tracePt t="100336" x="8426450" y="3400425"/>
          <p14:tracePt t="100347" x="8499475" y="3400425"/>
          <p14:tracePt t="100359" x="8555038" y="3411538"/>
          <p14:tracePt t="100370" x="8616950" y="3411538"/>
          <p14:tracePt t="100381" x="8678863" y="3411538"/>
          <p14:tracePt t="100392" x="8723313" y="3411538"/>
          <p14:tracePt t="100403" x="8774113" y="3411538"/>
          <p14:tracePt t="100415" x="8807450" y="3411538"/>
          <p14:tracePt t="100426" x="8853488" y="3411538"/>
          <p14:tracePt t="100437" x="8893175" y="3411538"/>
          <p14:tracePt t="100449" x="8920163" y="3411538"/>
          <p14:tracePt t="100460" x="8942388" y="3411538"/>
          <p14:tracePt t="100471" x="8966200" y="3411538"/>
          <p14:tracePt t="100483" x="8982075" y="3411538"/>
          <p14:tracePt t="100494" x="9004300" y="3411538"/>
          <p14:tracePt t="100505" x="9039225" y="3411538"/>
          <p14:tracePt t="100516" x="9066213" y="3411538"/>
          <p14:tracePt t="100527" x="9112250" y="3411538"/>
          <p14:tracePt t="100539" x="9167813" y="3411538"/>
          <p14:tracePt t="100549" x="9207500" y="3417888"/>
          <p14:tracePt t="100561" x="9285288" y="3422650"/>
          <p14:tracePt t="100573" x="9347200" y="3435350"/>
          <p14:tracePt t="100583" x="9420225" y="3440113"/>
          <p14:tracePt t="100595" x="9493250" y="3440113"/>
          <p14:tracePt t="100606" x="9550400" y="3440113"/>
          <p14:tracePt t="100617" x="9623425" y="3440113"/>
          <p14:tracePt t="100629" x="9696450" y="3440113"/>
          <p14:tracePt t="100640" x="9758363" y="3440113"/>
          <p14:tracePt t="100651" x="9825038" y="3440113"/>
          <p14:tracePt t="100662" x="9875838" y="3451225"/>
          <p14:tracePt t="100674" x="9921875" y="3457575"/>
          <p14:tracePt t="100685" x="9966325" y="3457575"/>
          <p14:tracePt t="100696" x="10010775" y="3462338"/>
          <p14:tracePt t="100708" x="10039350" y="3462338"/>
          <p14:tracePt t="100719" x="10083800" y="3462338"/>
          <p14:tracePt t="100730" x="10117138" y="3462338"/>
          <p14:tracePt t="100741" x="10156825" y="3462338"/>
          <p14:tracePt t="100752" x="10202863" y="3462338"/>
          <p14:tracePt t="100764" x="10236200" y="3457575"/>
          <p14:tracePt t="100775" x="10280650" y="3451225"/>
          <p14:tracePt t="100786" x="10325100" y="3451225"/>
          <p14:tracePt t="100797" x="10360025" y="3440113"/>
          <p14:tracePt t="100809" x="10393363" y="3435350"/>
          <p14:tracePt t="100820" x="10415588" y="3429000"/>
          <p14:tracePt t="100831" x="10433050" y="3422650"/>
          <p14:tracePt t="100842" x="10448925" y="3417888"/>
          <p14:tracePt t="100853" x="10466388" y="3411538"/>
          <p14:tracePt t="100865" x="10477500" y="3406775"/>
          <p14:tracePt t="100876" x="10494963" y="3400425"/>
          <p14:tracePt t="100887" x="10506075" y="3395663"/>
          <p14:tracePt t="100899" x="10517188" y="3389313"/>
          <p14:tracePt t="100910" x="10528300" y="3384550"/>
          <p14:tracePt t="100921" x="10539413" y="3378200"/>
          <p14:tracePt t="100933" x="10550525" y="3373438"/>
          <p14:tracePt t="100944" x="10567988" y="3367088"/>
          <p14:tracePt t="100959" x="10579100" y="3362325"/>
          <p14:tracePt t="100966" x="10590213" y="3355975"/>
          <p14:tracePt t="100977" x="10594975" y="3349625"/>
          <p14:tracePt t="101000" x="10601325" y="3344863"/>
          <p14:tracePt t="101294" x="10594975" y="3344863"/>
          <p14:tracePt t="101304" x="10583863" y="3344863"/>
          <p14:tracePt t="101316" x="10567988" y="3344863"/>
          <p14:tracePt t="101328" x="10556875" y="3344863"/>
          <p14:tracePt t="101337" x="10539413" y="3349625"/>
          <p14:tracePt t="101349" x="10521950" y="3349625"/>
          <p14:tracePt t="101371" x="10506075" y="3349625"/>
          <p14:tracePt t="101373" x="10488613" y="3355975"/>
          <p14:tracePt t="101383" x="10472738" y="3355975"/>
          <p14:tracePt t="101394" x="10455275" y="3355975"/>
          <p14:tracePt t="101405" x="10437813" y="3355975"/>
          <p14:tracePt t="101416" x="10421938" y="3355975"/>
          <p14:tracePt t="101427" x="10410825" y="3355975"/>
          <p14:tracePt t="101439" x="10393363" y="3349625"/>
          <p14:tracePt t="101450" x="10375900" y="3349625"/>
          <p14:tracePt t="101461" x="10360025" y="3349625"/>
          <p14:tracePt t="101472" x="10337800" y="3344863"/>
          <p14:tracePt t="101484" x="10309225" y="3338513"/>
          <p14:tracePt t="101495" x="10287000" y="3338513"/>
          <p14:tracePt t="101506" x="10264775" y="3338513"/>
          <p14:tracePt t="101518" x="10252075" y="3338513"/>
          <p14:tracePt t="101528" x="10240963" y="3338513"/>
          <p14:tracePt t="101540" x="10236200" y="3338513"/>
          <p14:tracePt t="101551" x="10229850" y="3338513"/>
          <p14:tracePt t="101563" x="10225088" y="3338513"/>
          <p14:tracePt t="101799" x="10236200" y="3338513"/>
          <p14:tracePt t="101810" x="10240963" y="3338513"/>
          <p14:tracePt t="101821" x="10252075" y="3338513"/>
          <p14:tracePt t="101832" x="10264775" y="3338513"/>
          <p14:tracePt t="101843" x="10280650" y="3338513"/>
          <p14:tracePt t="101855" x="10298113" y="3338513"/>
          <p14:tracePt t="101866" x="10313988" y="3338513"/>
          <p14:tracePt t="101877" x="10337800" y="3338513"/>
          <p14:tracePt t="101889" x="10360025" y="3338513"/>
          <p14:tracePt t="101900" x="10375900" y="3338513"/>
          <p14:tracePt t="101911" x="10393363" y="3338513"/>
          <p14:tracePt t="101923" x="10410825" y="3338513"/>
          <p14:tracePt t="101941" x="10433050" y="3338513"/>
          <p14:tracePt t="101945" x="10460038" y="3344863"/>
          <p14:tracePt t="101957" x="10483850" y="3349625"/>
          <p14:tracePt t="101967" x="10506075" y="3355975"/>
          <p14:tracePt t="101979" x="10521950" y="3362325"/>
          <p14:tracePt t="101990" x="10533063" y="3362325"/>
          <p14:tracePt t="102001" x="10545763" y="3362325"/>
          <p14:tracePt t="102013" x="10556875" y="3367088"/>
          <p14:tracePt t="102024" x="10561638" y="3367088"/>
          <p14:tracePt t="102035" x="10567988" y="3367088"/>
          <p14:tracePt t="102057" x="10579100" y="3373438"/>
          <p14:tracePt t="102070" x="10590213" y="3373438"/>
          <p14:tracePt t="102080" x="10601325" y="3373438"/>
          <p14:tracePt t="102092" x="10606088" y="3373438"/>
          <p14:tracePt t="102102" x="10618788" y="3373438"/>
          <p14:tracePt t="102114" x="10623550" y="3373438"/>
          <p14:tracePt t="102124" x="10629900" y="3373438"/>
          <p14:tracePt t="102136" x="10634663" y="3373438"/>
          <p14:tracePt t="102655" x="10629900" y="3373438"/>
          <p14:tracePt t="102665" x="10623550" y="3373438"/>
          <p14:tracePt t="102676" x="10618788" y="3373438"/>
          <p14:tracePt t="102687" x="10606088" y="3373438"/>
          <p14:tracePt t="102699" x="10594975" y="3373438"/>
          <p14:tracePt t="102710" x="10583863" y="3373438"/>
          <p14:tracePt t="102721" x="10567988" y="3373438"/>
          <p14:tracePt t="102732" x="10556875" y="3373438"/>
          <p14:tracePt t="102743" x="10539413" y="3373438"/>
          <p14:tracePt t="102755" x="10521950" y="3373438"/>
          <p14:tracePt t="102767" x="10506075" y="3373438"/>
          <p14:tracePt t="102777" x="10483850" y="3373438"/>
          <p14:tracePt t="102789" x="10460038" y="3373438"/>
          <p14:tracePt t="102800" x="10444163" y="3373438"/>
          <p14:tracePt t="102811" x="10421938" y="3373438"/>
          <p14:tracePt t="102822" x="10404475" y="3373438"/>
          <p14:tracePt t="102834" x="10387013" y="3373438"/>
          <p14:tracePt t="102846" x="10371138" y="3373438"/>
          <p14:tracePt t="102856" x="10360025" y="3373438"/>
          <p14:tracePt t="102868" x="10348913" y="3373438"/>
          <p14:tracePt t="102879" x="10337800" y="3373438"/>
          <p14:tracePt t="102901" x="10331450" y="3373438"/>
          <p14:tracePt t="102913" x="10320338" y="3373438"/>
          <p14:tracePt t="102923" x="10313988" y="3373438"/>
          <p14:tracePt t="102946" x="10309225" y="3373438"/>
          <p14:tracePt t="102959" x="10302875" y="3373438"/>
          <p14:tracePt t="102969" x="10298113" y="3373438"/>
          <p14:tracePt t="102991" x="10291763" y="3373438"/>
          <p14:tracePt t="103014" x="10287000" y="3373438"/>
          <p14:tracePt t="103025" x="10280650" y="3373438"/>
          <p14:tracePt t="103037" x="10275888" y="3373438"/>
          <p14:tracePt t="103047" x="10269538" y="3373438"/>
          <p14:tracePt t="103058" x="10264775" y="3373438"/>
          <p14:tracePt t="103069" x="10252075" y="3373438"/>
          <p14:tracePt t="103081" x="10240963" y="3378200"/>
          <p14:tracePt t="103092" x="10236200" y="3378200"/>
          <p14:tracePt t="103103" x="10229850" y="3378200"/>
          <p14:tracePt t="103689" x="10229850" y="3384550"/>
          <p14:tracePt t="103768" x="10236200" y="3384550"/>
          <p14:tracePt t="103836" x="10240963" y="3384550"/>
          <p14:tracePt t="103846" x="10247313" y="3384550"/>
          <p14:tracePt t="103870" x="10252075" y="3384550"/>
          <p14:tracePt t="103881" x="10258425" y="3384550"/>
          <p14:tracePt t="103891" x="10264775" y="3384550"/>
          <p14:tracePt t="103902" x="10269538" y="3384550"/>
          <p14:tracePt t="103925" x="10275888" y="3384550"/>
          <p14:tracePt t="103938" x="10280650" y="3384550"/>
          <p14:tracePt t="103949" x="10287000" y="3378200"/>
          <p14:tracePt t="103959" x="10291763" y="3378200"/>
          <p14:tracePt t="103992" x="10298113" y="3378200"/>
          <p14:tracePt t="104003" x="10302875" y="3378200"/>
          <p14:tracePt t="104127" x="10309225" y="3378200"/>
          <p14:tracePt t="104150" x="10313988" y="3378200"/>
          <p14:tracePt t="104172" x="10320338" y="3378200"/>
          <p14:tracePt t="104183" x="10325100" y="3378200"/>
          <p14:tracePt t="104195" x="10331450" y="3378200"/>
          <p14:tracePt t="104217" x="10337800" y="3373438"/>
          <p14:tracePt t="104229" x="10342563" y="3373438"/>
          <p14:tracePt t="104240" x="10348913" y="3373438"/>
          <p14:tracePt t="104251" x="10353675" y="3373438"/>
          <p14:tracePt t="104274" x="10360025" y="3373438"/>
          <p14:tracePt t="104285" x="10364788" y="3373438"/>
          <p14:tracePt t="104296" x="10371138" y="3373438"/>
          <p14:tracePt t="104307" x="10375900" y="3373438"/>
          <p14:tracePt t="104330" x="10382250" y="3373438"/>
          <p14:tracePt t="104341" x="10387013" y="3367088"/>
          <p14:tracePt t="104352" x="10393363" y="3367088"/>
          <p14:tracePt t="104364" x="10398125" y="3367088"/>
          <p14:tracePt t="104385" x="10404475" y="3367088"/>
          <p14:tracePt t="104397" x="10410825" y="3367088"/>
          <p14:tracePt t="104408" x="10415588" y="3367088"/>
          <p14:tracePt t="104420" x="10421938" y="3367088"/>
          <p14:tracePt t="104443" x="10426700" y="3367088"/>
          <p14:tracePt t="104454" x="10433050" y="3367088"/>
          <p14:tracePt t="104465" x="10437813" y="3367088"/>
          <p14:tracePt t="104476" x="10444163" y="3367088"/>
          <p14:tracePt t="104498" x="10448925" y="3367088"/>
          <p14:tracePt t="104509" x="10455275" y="3367088"/>
          <p14:tracePt t="104532" x="10460038" y="3367088"/>
          <p14:tracePt t="105309" x="10455275" y="3367088"/>
          <p14:tracePt t="105681" x="10448925" y="3367088"/>
          <p14:tracePt t="105693" x="10444163" y="3367088"/>
          <p14:tracePt t="105704" x="10437813" y="3367088"/>
          <p14:tracePt t="105715" x="10426700" y="3367088"/>
          <p14:tracePt t="105727" x="10421938" y="3367088"/>
          <p14:tracePt t="105749" x="10415588" y="3367088"/>
          <p14:tracePt t="105758" x="10410825" y="3362325"/>
          <p14:tracePt t="105770" x="10404475" y="3362325"/>
          <p14:tracePt t="105781" x="10398125" y="3362325"/>
          <p14:tracePt t="105792" x="10387013" y="3362325"/>
          <p14:tracePt t="105804" x="10364788" y="3362325"/>
          <p14:tracePt t="105815" x="10320338" y="3362325"/>
          <p14:tracePt t="105826" x="10269538" y="3355975"/>
          <p14:tracePt t="105838" x="10185400" y="3344863"/>
          <p14:tracePt t="105849" x="10067925" y="3338513"/>
          <p14:tracePt t="105860" x="9977438" y="3327400"/>
          <p14:tracePt t="105871" x="9813925" y="3327400"/>
          <p14:tracePt t="105883" x="9701213" y="3327400"/>
          <p14:tracePt t="105896" x="9555163" y="3344863"/>
          <p14:tracePt t="105905" x="9437688" y="3349625"/>
          <p14:tracePt t="105916" x="9342438" y="3367088"/>
          <p14:tracePt t="105927" x="9247188" y="3395663"/>
          <p14:tracePt t="105948" x="9163050" y="3422650"/>
          <p14:tracePt t="105951" x="9094788" y="3435350"/>
          <p14:tracePt t="105961" x="9010650" y="3451225"/>
          <p14:tracePt t="105972" x="8915400" y="3473450"/>
          <p14:tracePt t="105984" x="8831263" y="3490913"/>
          <p14:tracePt t="105994" x="8723313" y="3508375"/>
          <p14:tracePt t="106005" x="8639175" y="3524250"/>
          <p14:tracePt t="106018" x="8561388" y="3541713"/>
          <p14:tracePt t="106029" x="8464550" y="3557588"/>
          <p14:tracePt t="106040" x="8402638" y="3575050"/>
          <p14:tracePt t="106052" x="8324850" y="3597275"/>
          <p14:tracePt t="106062" x="8269288" y="3625850"/>
          <p14:tracePt t="106073" x="8212138" y="3648075"/>
          <p14:tracePt t="106085" x="8189913" y="3659188"/>
          <p14:tracePt t="106096" x="8172450" y="3670300"/>
          <p14:tracePt t="106107" x="8161338" y="3676650"/>
          <p14:tracePt t="106119" x="8156575" y="3681413"/>
          <p14:tracePt t="106130" x="8150225" y="3687763"/>
          <p14:tracePt t="106140" x="8145463" y="3692525"/>
          <p14:tracePt t="106154" x="8139113" y="3692525"/>
          <p14:tracePt t="106175" x="8139113" y="3698875"/>
          <p14:tracePt t="106198" x="8134350" y="3698875"/>
          <p14:tracePt t="106311" x="8121650" y="3705225"/>
          <p14:tracePt t="106321" x="8105775" y="3705225"/>
          <p14:tracePt t="106332" x="8072438" y="3705225"/>
          <p14:tracePt t="106343" x="8037513" y="3698875"/>
          <p14:tracePt t="106356" x="8004175" y="3687763"/>
          <p14:tracePt t="106367" x="7953375" y="3681413"/>
          <p14:tracePt t="106378" x="7908925" y="3676650"/>
          <p14:tracePt t="106389" x="7853363" y="3659188"/>
          <p14:tracePt t="106400" x="7807325" y="3654425"/>
          <p14:tracePt t="106411" x="7773988" y="3654425"/>
          <p14:tracePt t="106422" x="7740650" y="3654425"/>
          <p14:tracePt t="106434" x="7712075" y="3654425"/>
          <p14:tracePt t="106445" x="7678738" y="3643313"/>
          <p14:tracePt t="106458" x="7632700" y="3643313"/>
          <p14:tracePt t="106467" x="7588250" y="3643313"/>
          <p14:tracePt t="106479" x="7559675" y="3643313"/>
          <p14:tracePt t="106490" x="7515225" y="3648075"/>
          <p14:tracePt t="106501" x="7481888" y="3654425"/>
          <p14:tracePt t="106513" x="7435850" y="3659188"/>
          <p14:tracePt t="106524" x="7391400" y="3670300"/>
          <p14:tracePt t="106535" x="7346950" y="3681413"/>
          <p14:tracePt t="106546" x="7289800" y="3698875"/>
          <p14:tracePt t="106557" x="7234238" y="3721100"/>
          <p14:tracePt t="106568" x="7189788" y="3743325"/>
          <p14:tracePt t="106582" x="7143750" y="3771900"/>
          <p14:tracePt t="106591" x="7092950" y="3800475"/>
          <p14:tracePt t="106602" x="7054850" y="3833813"/>
          <p14:tracePt t="106614" x="7008813" y="3862388"/>
          <p14:tracePt t="106625" x="6970713" y="3900488"/>
          <p14:tracePt t="106636" x="6931025" y="3929063"/>
          <p14:tracePt t="106648" x="6897688" y="3968750"/>
          <p14:tracePt t="106658" x="6862763" y="3997325"/>
          <p14:tracePt t="106670" x="6824663" y="4048125"/>
          <p14:tracePt t="106681" x="6784975" y="4097338"/>
          <p14:tracePt t="106692" x="6756400" y="4132263"/>
          <p14:tracePt t="106703" x="6723063" y="4181475"/>
          <p14:tracePt t="106715" x="6694488" y="4227513"/>
          <p14:tracePt t="106725" x="6677025" y="4256088"/>
          <p14:tracePt t="106737" x="6665913" y="4289425"/>
          <p14:tracePt t="106748" x="6650038" y="4322763"/>
          <p14:tracePt t="106760" x="6638925" y="4351338"/>
          <p14:tracePt t="106771" x="6632575" y="4384675"/>
          <p14:tracePt t="106782" x="6621463" y="4418013"/>
          <p14:tracePt t="106793" x="6616700" y="4464050"/>
          <p14:tracePt t="106805" x="6610350" y="4508500"/>
          <p14:tracePt t="106816" x="6604000" y="4541838"/>
          <p14:tracePt t="106827" x="6592888" y="4575175"/>
          <p14:tracePt t="106838" x="6588125" y="4610100"/>
          <p14:tracePt t="106850" x="6581775" y="4625975"/>
          <p14:tracePt t="106862" x="6581775" y="4648200"/>
          <p14:tracePt t="106872" x="6581775" y="4676775"/>
          <p14:tracePt t="106884" x="6581775" y="4699000"/>
          <p14:tracePt t="106894" x="6588125" y="4721225"/>
          <p14:tracePt t="106906" x="6599238" y="4756150"/>
          <p14:tracePt t="106917" x="6604000" y="4811713"/>
          <p14:tracePt t="106927" x="6621463" y="4879975"/>
          <p14:tracePt t="106939" x="6638925" y="4953000"/>
          <p14:tracePt t="106951" x="6654800" y="5059363"/>
          <p14:tracePt t="106962" x="6683375" y="5194300"/>
          <p14:tracePt t="106975" x="6700838" y="5300663"/>
          <p14:tracePt t="106985" x="6727825" y="5435600"/>
          <p14:tracePt t="106996" x="6773863" y="5565775"/>
          <p14:tracePt t="107007" x="6796088" y="5643563"/>
          <p14:tracePt t="107019" x="6824663" y="5705475"/>
          <p14:tracePt t="107030" x="6846888" y="5756275"/>
          <p14:tracePt t="107042" x="6862763" y="5773738"/>
          <p14:tracePt t="107052" x="6873875" y="5784850"/>
          <p14:tracePt t="107063" x="6884988" y="5789613"/>
          <p14:tracePt t="107075" x="6897688" y="5795963"/>
          <p14:tracePt t="107085" x="6908800" y="5800725"/>
          <p14:tracePt t="107097" x="6919913" y="5807075"/>
          <p14:tracePt t="107108" x="6924675" y="5811838"/>
          <p14:tracePt t="107119" x="6935788" y="5818188"/>
          <p14:tracePt t="107132" x="6946900" y="5822950"/>
          <p14:tracePt t="107142" x="6959600" y="5822950"/>
          <p14:tracePt t="107154" x="6975475" y="5822950"/>
          <p14:tracePt t="107165" x="6992938" y="5822950"/>
          <p14:tracePt t="107177" x="7008813" y="5822950"/>
          <p14:tracePt t="107198" x="7026275" y="5822950"/>
          <p14:tracePt t="107199" x="7048500" y="5822950"/>
          <p14:tracePt t="107210" x="7081838" y="5822950"/>
          <p14:tracePt t="107221" x="7105650" y="5822950"/>
          <p14:tracePt t="107232" x="7150100" y="5822950"/>
          <p14:tracePt t="107243" x="7194550" y="5811838"/>
          <p14:tracePt t="107256" x="7227888" y="5807075"/>
          <p14:tracePt t="107266" x="7267575" y="5800725"/>
          <p14:tracePt t="107277" x="7313613" y="5789613"/>
          <p14:tracePt t="107288" x="7346950" y="5784850"/>
          <p14:tracePt t="107300" x="7391400" y="5784850"/>
          <p14:tracePt t="107311" x="7424738" y="5778500"/>
          <p14:tracePt t="107322" x="7470775" y="5773738"/>
          <p14:tracePt t="107334" x="7515225" y="5762625"/>
          <p14:tracePt t="107344" x="7548563" y="5756275"/>
          <p14:tracePt t="107356" x="7583488" y="5749925"/>
          <p14:tracePt t="107367" x="7605713" y="5745163"/>
          <p14:tracePt t="107380" x="7632700" y="5738813"/>
          <p14:tracePt t="107389" x="7656513" y="5734050"/>
          <p14:tracePt t="107401" x="7678738" y="5727700"/>
          <p14:tracePt t="107412" x="7694613" y="5722938"/>
          <p14:tracePt t="107423" x="7723188" y="5705475"/>
          <p14:tracePt t="107435" x="7745413" y="5700713"/>
          <p14:tracePt t="107446" x="7778750" y="5688013"/>
          <p14:tracePt t="107457" x="7807325" y="5672138"/>
          <p14:tracePt t="107468" x="7835900" y="5661025"/>
          <p14:tracePt t="107481" x="7864475" y="5643563"/>
          <p14:tracePt t="107491" x="7886700" y="5627688"/>
          <p14:tracePt t="107504" x="7913688" y="5614988"/>
          <p14:tracePt t="107515" x="7937500" y="5603875"/>
          <p14:tracePt t="107525" x="7964488" y="5588000"/>
          <p14:tracePt t="107535" x="7993063" y="5576888"/>
          <p14:tracePt t="107548" x="8026400" y="5553075"/>
          <p14:tracePt t="107559" x="8066088" y="5526088"/>
          <p14:tracePt t="107570" x="8094663" y="5497513"/>
          <p14:tracePt t="107582" x="8121650" y="5457825"/>
          <p14:tracePt t="107592" x="8145463" y="5430838"/>
          <p14:tracePt t="107615" x="8167688" y="5391150"/>
          <p14:tracePt t="107626" x="8178800" y="5357813"/>
          <p14:tracePt t="107637" x="8183563" y="5340350"/>
          <p14:tracePt t="107648" x="8194675" y="5318125"/>
          <p14:tracePt t="107650" x="8201025" y="5289550"/>
          <p14:tracePt t="107659" x="8207375" y="5267325"/>
          <p14:tracePt t="107671" x="8207375" y="5233988"/>
          <p14:tracePt t="107682" x="8207375" y="5205413"/>
          <p14:tracePt t="107693" x="8207375" y="5176838"/>
          <p14:tracePt t="107705" x="8207375" y="5149850"/>
          <p14:tracePt t="107716" x="8207375" y="5126038"/>
          <p14:tracePt t="107727" x="8207375" y="5092700"/>
          <p14:tracePt t="107739" x="8212138" y="5059363"/>
          <p14:tracePt t="107750" x="8212138" y="5026025"/>
          <p14:tracePt t="107761" x="8212138" y="4986338"/>
          <p14:tracePt t="107772" x="8212138" y="4941888"/>
          <p14:tracePt t="107783" x="8212138" y="4906963"/>
          <p14:tracePt t="107794" x="8218488" y="4862513"/>
          <p14:tracePt t="107806" x="8218488" y="4833938"/>
          <p14:tracePt t="107817" x="8218488" y="4806950"/>
          <p14:tracePt t="107828" x="8223250" y="4783138"/>
          <p14:tracePt t="107840" x="8223250" y="4760913"/>
          <p14:tracePt t="107851" x="8223250" y="4727575"/>
          <p14:tracePt t="107862" x="8223250" y="4699000"/>
          <p14:tracePt t="107873" x="8223250" y="4672013"/>
          <p14:tracePt t="107885" x="8223250" y="4643438"/>
          <p14:tracePt t="107896" x="8223250" y="4610100"/>
          <p14:tracePt t="107907" x="8218488" y="4575175"/>
          <p14:tracePt t="107918" x="8201025" y="4530725"/>
          <p14:tracePt t="107929" x="8189913" y="4479925"/>
          <p14:tracePt t="107948" x="8172450" y="4446588"/>
          <p14:tracePt t="107952" x="8156575" y="4402138"/>
          <p14:tracePt t="107963" x="8145463" y="4367213"/>
          <p14:tracePt t="107974" x="8128000" y="4322763"/>
          <p14:tracePt t="107985" x="8110538" y="4278313"/>
          <p14:tracePt t="107997" x="8099425" y="4238625"/>
          <p14:tracePt t="108008" x="8077200" y="4194175"/>
          <p14:tracePt t="108020" x="8054975" y="4159250"/>
          <p14:tracePt t="108031" x="8037513" y="4132263"/>
          <p14:tracePt t="108042" x="8026400" y="4103688"/>
          <p14:tracePt t="108053" x="8010525" y="4075113"/>
          <p14:tracePt t="108065" x="7986713" y="4052888"/>
          <p14:tracePt t="108076" x="7959725" y="4019550"/>
          <p14:tracePt t="108087" x="7931150" y="3990975"/>
          <p14:tracePt t="108100" x="7902575" y="3973513"/>
          <p14:tracePt t="108109" x="7864475" y="3940175"/>
          <p14:tracePt t="108121" x="7835900" y="3924300"/>
          <p14:tracePt t="108132" x="7802563" y="3889375"/>
          <p14:tracePt t="108143" x="7762875" y="3867150"/>
          <p14:tracePt t="108155" x="7734300" y="3856038"/>
          <p14:tracePt t="108166" x="7700963" y="3833813"/>
          <p14:tracePt t="108177" x="7672388" y="3822700"/>
          <p14:tracePt t="108189" x="7656513" y="3816350"/>
          <p14:tracePt t="108199" x="7639050" y="3811588"/>
          <p14:tracePt t="108211" x="7616825" y="3805238"/>
          <p14:tracePt t="108222" x="7599363" y="3800475"/>
          <p14:tracePt t="108233" x="7570788" y="3794125"/>
          <p14:tracePt t="108245" x="7548563" y="3789363"/>
          <p14:tracePt t="108256" x="7515225" y="3778250"/>
          <p14:tracePt t="108267" x="7481888" y="3771900"/>
          <p14:tracePt t="108278" x="7459663" y="3771900"/>
          <p14:tracePt t="108289" x="7424738" y="3765550"/>
          <p14:tracePt t="108301" x="7402513" y="3765550"/>
          <p14:tracePt t="108312" x="7380288" y="3765550"/>
          <p14:tracePt t="108323" x="7351713" y="3765550"/>
          <p14:tracePt t="108335" x="7324725" y="3765550"/>
          <p14:tracePt t="108345" x="7296150" y="3771900"/>
          <p14:tracePt t="108357" x="7273925" y="3778250"/>
          <p14:tracePt t="108368" x="7256463" y="3783013"/>
          <p14:tracePt t="108379" x="7234238" y="3789363"/>
          <p14:tracePt t="108391" x="7194550" y="3800475"/>
          <p14:tracePt t="108402" x="7172325" y="3805238"/>
          <p14:tracePt t="108414" x="7138988" y="3816350"/>
          <p14:tracePt t="108424" x="7110413" y="3827463"/>
          <p14:tracePt t="108436" x="7088188" y="3844925"/>
          <p14:tracePt t="108446" x="7059613" y="3851275"/>
          <p14:tracePt t="108458" x="7043738" y="3856038"/>
          <p14:tracePt t="108470" x="7032625" y="3862388"/>
          <p14:tracePt t="108480" x="7019925" y="3867150"/>
          <p14:tracePt t="108492" x="7008813" y="3873500"/>
          <p14:tracePt t="108503" x="7004050" y="3878263"/>
          <p14:tracePt t="108515" x="6992938" y="3889375"/>
          <p14:tracePt t="108526" x="6981825" y="3900488"/>
          <p14:tracePt t="108537" x="6970713" y="3913188"/>
          <p14:tracePt t="108548" x="6946900" y="3924300"/>
          <p14:tracePt t="108561" x="6935788" y="3935413"/>
          <p14:tracePt t="108571" x="6919913" y="3951288"/>
          <p14:tracePt t="108582" x="6902450" y="3968750"/>
          <p14:tracePt t="108593" x="6891338" y="3986213"/>
          <p14:tracePt t="108605" x="6880225" y="4008438"/>
          <p14:tracePt t="108616" x="6869113" y="4024313"/>
          <p14:tracePt t="108627" x="6858000" y="4035425"/>
          <p14:tracePt t="108638" x="6851650" y="4052888"/>
          <p14:tracePt t="108650" x="6846888" y="4064000"/>
          <p14:tracePt t="108661" x="6840538" y="4075113"/>
          <p14:tracePt t="108673" x="6835775" y="4092575"/>
          <p14:tracePt t="108684" x="6829425" y="4103688"/>
          <p14:tracePt t="108694" x="6829425" y="4121150"/>
          <p14:tracePt t="108706" x="6824663" y="4137025"/>
          <p14:tracePt t="108718" x="6824663" y="4154488"/>
          <p14:tracePt t="108729" x="6824663" y="4176713"/>
          <p14:tracePt t="108740" x="6824663" y="4198938"/>
          <p14:tracePt t="108751" x="6824663" y="4221163"/>
          <p14:tracePt t="108762" x="6824663" y="4256088"/>
          <p14:tracePt t="108774" x="6824663" y="4278313"/>
          <p14:tracePt t="108784" x="6829425" y="4311650"/>
          <p14:tracePt t="108796" x="6829425" y="4333875"/>
          <p14:tracePt t="108808" x="6829425" y="4351338"/>
          <p14:tracePt t="108818" x="6829425" y="4373563"/>
          <p14:tracePt t="108829" x="6829425" y="4395788"/>
          <p14:tracePt t="108842" x="6829425" y="4424363"/>
          <p14:tracePt t="108853" x="6829425" y="4451350"/>
          <p14:tracePt t="108863" x="6835775" y="4486275"/>
          <p14:tracePt t="108875" x="6835775" y="4508500"/>
          <p14:tracePt t="108886" x="6840538" y="4541838"/>
          <p14:tracePt t="108898" x="6840538" y="4564063"/>
          <p14:tracePt t="108910" x="6840538" y="4598988"/>
          <p14:tracePt t="108920" x="6840538" y="4632325"/>
          <p14:tracePt t="108931" x="6840538" y="4654550"/>
          <p14:tracePt t="108949" x="6840538" y="4687888"/>
          <p14:tracePt t="108954" x="6840538" y="4710113"/>
          <p14:tracePt t="108964" x="6840538" y="4733925"/>
          <p14:tracePt t="108976" x="6840538" y="4756150"/>
          <p14:tracePt t="108987" x="6840538" y="4778375"/>
          <p14:tracePt t="108998" x="6840538" y="4794250"/>
          <p14:tracePt t="109010" x="6840538" y="4818063"/>
          <p14:tracePt t="109021" x="6846888" y="4845050"/>
          <p14:tracePt t="109032" x="6858000" y="4879975"/>
          <p14:tracePt t="109043" x="6862763" y="4913313"/>
          <p14:tracePt t="109055" x="6862763" y="4935538"/>
          <p14:tracePt t="109065" x="6869113" y="4968875"/>
          <p14:tracePt t="109077" x="6873875" y="4991100"/>
          <p14:tracePt t="109088" x="6880225" y="5008563"/>
          <p14:tracePt t="109102" x="6884988" y="5037138"/>
          <p14:tracePt t="109111" x="6891338" y="5059363"/>
          <p14:tracePt t="109122" x="6897688" y="5076825"/>
          <p14:tracePt t="109133" x="6902450" y="5092700"/>
          <p14:tracePt t="109145" x="6908800" y="5110163"/>
          <p14:tracePt t="109156" x="6913563" y="5126038"/>
          <p14:tracePt t="109168" x="6919913" y="5143500"/>
          <p14:tracePt t="109179" x="6924675" y="5160963"/>
          <p14:tracePt t="109190" x="6942138" y="5187950"/>
          <p14:tracePt t="109200" x="6953250" y="5205413"/>
          <p14:tracePt t="109212" x="6964363" y="5222875"/>
          <p14:tracePt t="109224" x="6975475" y="5238750"/>
          <p14:tracePt t="109236" x="6986588" y="5267325"/>
          <p14:tracePt t="109246" x="6997700" y="5284788"/>
          <p14:tracePt t="109258" x="7008813" y="5300663"/>
          <p14:tracePt t="109270" x="7026275" y="5318125"/>
          <p14:tracePt t="109279" x="7043738" y="5334000"/>
          <p14:tracePt t="109291" x="7059613" y="5357813"/>
          <p14:tracePt t="109313" x="7077075" y="5368925"/>
          <p14:tracePt t="109316" x="7105650" y="5384800"/>
          <p14:tracePt t="109325" x="7132638" y="5407025"/>
          <p14:tracePt t="109335" x="7154863" y="5419725"/>
          <p14:tracePt t="109347" x="7194550" y="5441950"/>
          <p14:tracePt t="109359" x="7227888" y="5457825"/>
          <p14:tracePt t="109370" x="7256463" y="5468938"/>
          <p14:tracePt t="109380" x="7285038" y="5486400"/>
          <p14:tracePt t="109392" x="7307263" y="5503863"/>
          <p14:tracePt t="109403" x="7335838" y="5514975"/>
          <p14:tracePt t="109415" x="7369175" y="5530850"/>
          <p14:tracePt t="109426" x="7397750" y="5541963"/>
          <p14:tracePt t="109437" x="7431088" y="5553075"/>
          <p14:tracePt t="109448" x="7475538" y="5565775"/>
          <p14:tracePt t="109460" x="7510463" y="5570538"/>
          <p14:tracePt t="109473" x="7554913" y="5576888"/>
          <p14:tracePt t="109483" x="7599363" y="5588000"/>
          <p14:tracePt t="109493" x="7639050" y="5588000"/>
          <p14:tracePt t="109505" x="7694613" y="5588000"/>
          <p14:tracePt t="109517" x="7745413" y="5581650"/>
          <p14:tracePt t="109527" x="7791450" y="5576888"/>
          <p14:tracePt t="109538" x="7835900" y="5570538"/>
          <p14:tracePt t="109551" x="7869238" y="5559425"/>
          <p14:tracePt t="109561" x="7902575" y="5553075"/>
          <p14:tracePt t="109572" x="7937500" y="5548313"/>
          <p14:tracePt t="109584" x="7953375" y="5541963"/>
          <p14:tracePt t="109594" x="7981950" y="5537200"/>
          <p14:tracePt t="109605" x="8004175" y="5526088"/>
          <p14:tracePt t="109617" x="8032750" y="5514975"/>
          <p14:tracePt t="109628" x="8054975" y="5508625"/>
          <p14:tracePt t="109640" x="8088313" y="5503863"/>
          <p14:tracePt t="109651" x="8116888" y="5492750"/>
          <p14:tracePt t="109662" x="8150225" y="5475288"/>
          <p14:tracePt t="109673" x="8194675" y="5453063"/>
          <p14:tracePt t="109685" x="8234363" y="5430838"/>
          <p14:tracePt t="109696" x="8280400" y="5402263"/>
          <p14:tracePt t="109707" x="8318500" y="5368925"/>
          <p14:tracePt t="109718" x="8358188" y="5329238"/>
          <p14:tracePt t="109729" x="8386763" y="5295900"/>
          <p14:tracePt t="109740" x="8397875" y="5267325"/>
          <p14:tracePt t="109752" x="8415338" y="5233988"/>
          <p14:tracePt t="109763" x="8420100" y="5187950"/>
          <p14:tracePt t="109775" x="8420100" y="5154613"/>
          <p14:tracePt t="109786" x="8431213" y="5110163"/>
          <p14:tracePt t="109796" x="8437563" y="5064125"/>
          <p14:tracePt t="109808" x="8437563" y="5037138"/>
          <p14:tracePt t="109820" x="8442325" y="5002213"/>
          <p14:tracePt t="109833" x="8448675" y="4975225"/>
          <p14:tracePt t="109842" x="8453438" y="4941888"/>
          <p14:tracePt t="109854" x="8453438" y="4906963"/>
          <p14:tracePt t="109864" x="8464550" y="4884738"/>
          <p14:tracePt t="109875" x="8464550" y="4862513"/>
          <p14:tracePt t="109887" x="8464550" y="4840288"/>
          <p14:tracePt t="109898" x="8464550" y="4818063"/>
          <p14:tracePt t="109909" x="8464550" y="4789488"/>
          <p14:tracePt t="109921" x="8459788" y="4760913"/>
          <p14:tracePt t="109932" x="8453438" y="4733925"/>
          <p14:tracePt t="109943" x="8448675" y="4699000"/>
          <p14:tracePt t="109955" x="8437563" y="4665663"/>
          <p14:tracePt t="109965" x="8420100" y="4621213"/>
          <p14:tracePt t="109977" x="8402638" y="4575175"/>
          <p14:tracePt t="109988" x="8391525" y="4537075"/>
          <p14:tracePt t="109999" x="8375650" y="4491038"/>
          <p14:tracePt t="110011" x="8358188" y="4446588"/>
          <p14:tracePt t="110021" x="8347075" y="4424363"/>
          <p14:tracePt t="110033" x="8329613" y="4384675"/>
          <p14:tracePt t="110045" x="8318500" y="4351338"/>
          <p14:tracePt t="110056" x="8307388" y="4322763"/>
          <p14:tracePt t="110067" x="8285163" y="4289425"/>
          <p14:tracePt t="110078" x="8269288" y="4260850"/>
          <p14:tracePt t="110089" x="8245475" y="4227513"/>
          <p14:tracePt t="110101" x="8218488" y="4187825"/>
          <p14:tracePt t="110112" x="8194675" y="4159250"/>
          <p14:tracePt t="110123" x="8167688" y="4121150"/>
          <p14:tracePt t="110134" x="8145463" y="4086225"/>
          <p14:tracePt t="110146" x="8121650" y="4059238"/>
          <p14:tracePt t="110157" x="8094663" y="4019550"/>
          <p14:tracePt t="110168" x="8066088" y="3979863"/>
          <p14:tracePt t="110180" x="8037513" y="3951288"/>
          <p14:tracePt t="110197" x="8004175" y="3917950"/>
          <p14:tracePt t="110202" x="7975600" y="3889375"/>
          <p14:tracePt t="110213" x="7937500" y="3851275"/>
          <p14:tracePt t="110224" x="7897813" y="3800475"/>
          <p14:tracePt t="110236" x="7858125" y="3760788"/>
          <p14:tracePt t="110247" x="7802563" y="3709988"/>
          <p14:tracePt t="110257" x="7745413" y="3670300"/>
          <p14:tracePt t="110270" x="7683500" y="3636963"/>
          <p14:tracePt t="110281" x="7627938" y="3597275"/>
          <p14:tracePt t="110292" x="7583488" y="3575050"/>
          <p14:tracePt t="110303" x="7548563" y="3557588"/>
          <p14:tracePt t="110314" x="7497763" y="3541713"/>
          <p14:tracePt t="110326" x="7464425" y="3535363"/>
          <p14:tracePt t="110337" x="7431088" y="3530600"/>
          <p14:tracePt t="110347" x="7408863" y="3530600"/>
          <p14:tracePt t="110359" x="7386638" y="3530600"/>
          <p14:tracePt t="110371" x="7362825" y="3530600"/>
          <p14:tracePt t="110381" x="7335838" y="3530600"/>
          <p14:tracePt t="110392" x="7313613" y="3535363"/>
          <p14:tracePt t="110405" x="7285038" y="3552825"/>
          <p14:tracePt t="110416" x="7262813" y="3563938"/>
          <p14:tracePt t="110427" x="7234238" y="3575050"/>
          <p14:tracePt t="110438" x="7212013" y="3586163"/>
          <p14:tracePt t="110449" x="7183438" y="3603625"/>
          <p14:tracePt t="110461" x="7154863" y="3614738"/>
          <p14:tracePt t="110472" x="7132638" y="3636963"/>
          <p14:tracePt t="110483" x="7105650" y="3654425"/>
          <p14:tracePt t="110494" x="7077075" y="3676650"/>
          <p14:tracePt t="110505" x="7048500" y="3705225"/>
          <p14:tracePt t="110518" x="7026275" y="3721100"/>
          <p14:tracePt t="110528" x="7008813" y="3749675"/>
          <p14:tracePt t="110539" x="6986588" y="3778250"/>
          <p14:tracePt t="110550" x="6975475" y="3805238"/>
          <p14:tracePt t="110562" x="6953250" y="3833813"/>
          <p14:tracePt t="110573" x="6942138" y="3856038"/>
          <p14:tracePt t="110584" x="6931025" y="3884613"/>
          <p14:tracePt t="110595" x="6913563" y="3917950"/>
          <p14:tracePt t="110607" x="6902450" y="3946525"/>
          <p14:tracePt t="110618" x="6884988" y="3968750"/>
          <p14:tracePt t="110630" x="6873875" y="3997325"/>
          <p14:tracePt t="110641" x="6862763" y="4024313"/>
          <p14:tracePt t="110652" x="6846888" y="4059238"/>
          <p14:tracePt t="110663" x="6835775" y="4092575"/>
          <p14:tracePt t="110675" x="6829425" y="4121150"/>
          <p14:tracePt t="110687" x="6824663" y="4143375"/>
          <p14:tracePt t="110697" x="6818313" y="4165600"/>
          <p14:tracePt t="110708" x="6807200" y="4194175"/>
          <p14:tracePt t="110720" x="6800850" y="4232275"/>
          <p14:tracePt t="110731" x="6796088" y="4267200"/>
          <p14:tracePt t="110742" x="6789738" y="4311650"/>
          <p14:tracePt t="110753" x="6778625" y="4367213"/>
          <p14:tracePt t="110765" x="6778625" y="4413250"/>
          <p14:tracePt t="110776" x="6773863" y="4464050"/>
          <p14:tracePt t="110787" x="6773863" y="4519613"/>
          <p14:tracePt t="110798" x="6767513" y="4559300"/>
          <p14:tracePt t="110809" x="6767513" y="4603750"/>
          <p14:tracePt t="110821" x="6767513" y="4648200"/>
          <p14:tracePt t="110831" x="6767513" y="4683125"/>
          <p14:tracePt t="110843" x="6773863" y="4727575"/>
          <p14:tracePt t="110855" x="6773863" y="4756150"/>
          <p14:tracePt t="110866" x="6778625" y="4800600"/>
          <p14:tracePt t="110877" x="6789738" y="4845050"/>
          <p14:tracePt t="110889" x="6796088" y="4879975"/>
          <p14:tracePt t="110900" x="6811963" y="4924425"/>
          <p14:tracePt t="110910" x="6824663" y="4968875"/>
          <p14:tracePt t="110922" x="6840538" y="4997450"/>
          <p14:tracePt t="110932" x="6851650" y="5030788"/>
          <p14:tracePt t="110944" x="6869113" y="5070475"/>
          <p14:tracePt t="110956" x="6880225" y="5087938"/>
          <p14:tracePt t="110967" x="6891338" y="5110163"/>
          <p14:tracePt t="110990" x="6902450" y="5126038"/>
          <p14:tracePt t="110991" x="6913563" y="5143500"/>
          <p14:tracePt t="111001" x="6924675" y="5165725"/>
          <p14:tracePt t="111012" x="6935788" y="5176838"/>
          <p14:tracePt t="111023" x="6946900" y="5194300"/>
          <p14:tracePt t="111035" x="6959600" y="5210175"/>
          <p14:tracePt t="111046" x="6970713" y="5222875"/>
          <p14:tracePt t="111058" x="6986588" y="5238750"/>
          <p14:tracePt t="111068" x="6997700" y="5249863"/>
          <p14:tracePt t="111079" x="7008813" y="5260975"/>
          <p14:tracePt t="111091" x="7019925" y="5272088"/>
          <p14:tracePt t="111102" x="7019925" y="5284788"/>
          <p14:tracePt t="111113" x="7026275" y="5289550"/>
          <p14:tracePt t="111125" x="7032625" y="5289550"/>
          <p14:tracePt t="111137" x="7037388" y="5295900"/>
          <p14:tracePt t="111147" x="7048500" y="5300663"/>
          <p14:tracePt t="111160" x="7059613" y="5311775"/>
          <p14:tracePt t="111169" x="7070725" y="5322888"/>
          <p14:tracePt t="111193" x="7088188" y="5334000"/>
          <p14:tracePt t="111204" x="7099300" y="5340350"/>
          <p14:tracePt t="111214" x="7110413" y="5351463"/>
          <p14:tracePt t="111226" x="7121525" y="5362575"/>
          <p14:tracePt t="111237" x="7132638" y="5373688"/>
          <p14:tracePt t="111249" x="7143750" y="5380038"/>
          <p14:tracePt t="111260" x="7154863" y="5384800"/>
          <p14:tracePt t="111271" x="7161213" y="5391150"/>
          <p14:tracePt t="111282" x="7167563" y="5391150"/>
          <p14:tracePt t="111294" x="7172325" y="5391150"/>
          <p14:tracePt t="111305" x="7172325" y="5395913"/>
          <p14:tracePt t="111316" x="7178675" y="5402263"/>
          <p14:tracePt t="111328" x="7183438" y="5402263"/>
          <p14:tracePt t="111339" x="7189788" y="5407025"/>
          <p14:tracePt t="111349" x="7194550" y="5413375"/>
          <p14:tracePt t="111372" x="7200900" y="5419725"/>
          <p14:tracePt t="111384" x="7205663" y="5424488"/>
          <p14:tracePt t="111396" x="7212013" y="5430838"/>
          <p14:tracePt t="111405" x="7216775" y="5435600"/>
          <p14:tracePt t="111428" x="7223125" y="5441950"/>
          <p14:tracePt t="111439" x="7227888" y="5446713"/>
          <p14:tracePt t="111450" x="7234238" y="5453063"/>
          <p14:tracePt t="111462" x="7240588" y="5457825"/>
          <p14:tracePt t="111475" x="7251700" y="5464175"/>
          <p14:tracePt t="111484" x="7262813" y="5468938"/>
          <p14:tracePt t="111496" x="7273925" y="5475288"/>
          <p14:tracePt t="111507" x="7285038" y="5480050"/>
          <p14:tracePt t="111518" x="7296150" y="5480050"/>
          <p14:tracePt t="111529" x="7307263" y="5486400"/>
          <p14:tracePt t="111541" x="7318375" y="5492750"/>
          <p14:tracePt t="111552" x="7335838" y="5497513"/>
          <p14:tracePt t="111564" x="7351713" y="5503863"/>
          <p14:tracePt t="111575" x="7362825" y="5508625"/>
          <p14:tracePt t="111586" x="7375525" y="5514975"/>
          <p14:tracePt t="111597" x="7386638" y="5519738"/>
          <p14:tracePt t="111608" x="7397750" y="5526088"/>
          <p14:tracePt t="111619" x="7397750" y="5530850"/>
          <p14:tracePt t="111631" x="7402513" y="5530850"/>
          <p14:tracePt t="111642" x="7413625" y="5537200"/>
          <p14:tracePt t="111655" x="7424738" y="5541963"/>
          <p14:tracePt t="111664" x="7435850" y="5548313"/>
          <p14:tracePt t="111676" x="7453313" y="5553075"/>
          <p14:tracePt t="111687" x="7470775" y="5559425"/>
          <p14:tracePt t="111698" x="7481888" y="5559425"/>
          <p14:tracePt t="111709" x="7497763" y="5565775"/>
          <p14:tracePt t="111721" x="7510463" y="5565775"/>
          <p14:tracePt t="111731" x="7515225" y="5565775"/>
          <p14:tracePt t="111743" x="7526338" y="5565775"/>
          <p14:tracePt t="111754" x="7537450" y="5570538"/>
          <p14:tracePt t="111766" x="7548563" y="5576888"/>
          <p14:tracePt t="111777" x="7559675" y="5581650"/>
          <p14:tracePt t="111788" x="7570788" y="5588000"/>
          <p14:tracePt t="111799" x="7588250" y="5592763"/>
          <p14:tracePt t="111811" x="7605713" y="5592763"/>
          <p14:tracePt t="111822" x="7616825" y="5599113"/>
          <p14:tracePt t="111833" x="7632700" y="5599113"/>
          <p14:tracePt t="111844" x="7650163" y="5599113"/>
          <p14:tracePt t="111856" x="7661275" y="5599113"/>
          <p14:tracePt t="111867" x="7678738" y="5599113"/>
          <p14:tracePt t="111878" x="7694613" y="5599113"/>
          <p14:tracePt t="111889" x="7712075" y="5599113"/>
          <p14:tracePt t="111901" x="7729538" y="5599113"/>
          <p14:tracePt t="111912" x="7745413" y="5592763"/>
          <p14:tracePt t="111923" x="7762875" y="5592763"/>
          <p14:tracePt t="111935" x="7778750" y="5588000"/>
          <p14:tracePt t="111950" x="7796213" y="5581650"/>
          <p14:tracePt t="111957" x="7813675" y="5576888"/>
          <p14:tracePt t="111968" x="7829550" y="5570538"/>
          <p14:tracePt t="111979" x="7847013" y="5570538"/>
          <p14:tracePt t="111991" x="7858125" y="5565775"/>
          <p14:tracePt t="112002" x="7869238" y="5565775"/>
          <p14:tracePt t="112013" x="7880350" y="5559425"/>
          <p14:tracePt t="112026" x="7886700" y="5559425"/>
          <p14:tracePt t="112037" x="7891463" y="5553075"/>
          <p14:tracePt t="112047" x="7902575" y="5548313"/>
          <p14:tracePt t="112062" x="7913688" y="5541963"/>
          <p14:tracePt t="112069" x="7926388" y="5537200"/>
          <p14:tracePt t="112081" x="7937500" y="5530850"/>
          <p14:tracePt t="112092" x="7948613" y="5526088"/>
          <p14:tracePt t="112104" x="7959725" y="5519738"/>
          <p14:tracePt t="112116" x="7964488" y="5514975"/>
          <p14:tracePt t="112126" x="7975600" y="5508625"/>
          <p14:tracePt t="112137" x="7986713" y="5503863"/>
          <p14:tracePt t="112148" x="7999413" y="5497513"/>
          <p14:tracePt t="112162" x="8010525" y="5492750"/>
          <p14:tracePt t="112171" x="8021638" y="5486400"/>
          <p14:tracePt t="112182" x="8026400" y="5486400"/>
          <p14:tracePt t="112193" x="8037513" y="5480050"/>
          <p14:tracePt t="112204" x="8043863" y="5475288"/>
          <p14:tracePt t="112215" x="8054975" y="5464175"/>
          <p14:tracePt t="112227" x="8066088" y="5457825"/>
          <p14:tracePt t="112238" x="8077200" y="5446713"/>
          <p14:tracePt t="112249" x="8088313" y="5435600"/>
          <p14:tracePt t="112260" x="8099425" y="5424488"/>
          <p14:tracePt t="112272" x="8110538" y="5413375"/>
          <p14:tracePt t="112282" x="8121650" y="5402263"/>
          <p14:tracePt t="112294" x="8134350" y="5384800"/>
          <p14:tracePt t="112305" x="8156575" y="5357813"/>
          <p14:tracePt t="112316" x="8167688" y="5340350"/>
          <p14:tracePt t="112328" x="8183563" y="5311775"/>
          <p14:tracePt t="112339" x="8201025" y="5295900"/>
          <p14:tracePt t="112350" x="8212138" y="5278438"/>
          <p14:tracePt t="112362" x="8223250" y="5260975"/>
          <p14:tracePt t="112376" x="8234363" y="5245100"/>
          <p14:tracePt t="112384" x="8245475" y="5227638"/>
          <p14:tracePt t="112396" x="8256588" y="5199063"/>
          <p14:tracePt t="112406" x="8269288" y="5183188"/>
          <p14:tracePt t="112418" x="8280400" y="5160963"/>
          <p14:tracePt t="112441" x="8296275" y="5132388"/>
          <p14:tracePt t="112452" x="8307388" y="5092700"/>
          <p14:tracePt t="112463" x="8313738" y="5064125"/>
          <p14:tracePt t="112474" x="8318500" y="5048250"/>
          <p14:tracePt t="112485" x="8324850" y="5026025"/>
          <p14:tracePt t="112497" x="8329613" y="5002213"/>
          <p14:tracePt t="112510" x="8335963" y="4986338"/>
          <p14:tracePt t="112520" x="8342313" y="4957763"/>
          <p14:tracePt t="112530" x="8347075" y="4941888"/>
          <p14:tracePt t="112541" x="8353425" y="4924425"/>
          <p14:tracePt t="112553" x="8358188" y="4906963"/>
          <p14:tracePt t="112564" x="8358188" y="4891088"/>
          <p14:tracePt t="112576" x="8364538" y="4867275"/>
          <p14:tracePt t="112587" x="8364538" y="4845050"/>
          <p14:tracePt t="112598" x="8364538" y="4818063"/>
          <p14:tracePt t="112610" x="8364538" y="4794250"/>
          <p14:tracePt t="112622" x="8364538" y="4767263"/>
          <p14:tracePt t="112632" x="8364538" y="4738688"/>
          <p14:tracePt t="112643" x="8364538" y="4710113"/>
          <p14:tracePt t="112654" x="8364538" y="4687888"/>
          <p14:tracePt t="112665" x="8364538" y="4659313"/>
          <p14:tracePt t="112677" x="8364538" y="4632325"/>
          <p14:tracePt t="112688" x="8364538" y="4610100"/>
          <p14:tracePt t="112699" x="8358188" y="4581525"/>
          <p14:tracePt t="112711" x="8353425" y="4548188"/>
          <p14:tracePt t="112722" x="8347075" y="4524375"/>
          <p14:tracePt t="112733" x="8342313" y="4491038"/>
          <p14:tracePt t="112744" x="8335963" y="4457700"/>
          <p14:tracePt t="112756" x="8324850" y="4429125"/>
          <p14:tracePt t="112766" x="8318500" y="4406900"/>
          <p14:tracePt t="112778" x="8313738" y="4384675"/>
          <p14:tracePt t="112789" x="8307388" y="4356100"/>
          <p14:tracePt t="112800" x="8302625" y="4333875"/>
          <p14:tracePt t="112812" x="8296275" y="4311650"/>
          <p14:tracePt t="112824" x="8285163" y="4283075"/>
          <p14:tracePt t="112834" x="8269288" y="4260850"/>
          <p14:tracePt t="112846" x="8256588" y="4232275"/>
          <p14:tracePt t="112860" x="8245475" y="4205288"/>
          <p14:tracePt t="112868" x="8229600" y="4181475"/>
          <p14:tracePt t="112879" x="8218488" y="4165600"/>
          <p14:tracePt t="112890" x="8201025" y="4137025"/>
          <p14:tracePt t="112903" x="8189913" y="4108450"/>
          <p14:tracePt t="112913" x="8172450" y="4086225"/>
          <p14:tracePt t="112925" x="8156575" y="4059238"/>
          <p14:tracePt t="112936" x="8134350" y="4030663"/>
          <p14:tracePt t="112951" x="8110538" y="4002088"/>
          <p14:tracePt t="112958" x="8083550" y="3973513"/>
          <p14:tracePt t="112969" x="8054975" y="3946525"/>
          <p14:tracePt t="112981" x="8026400" y="3917950"/>
          <p14:tracePt t="113003" x="7999413" y="3895725"/>
          <p14:tracePt t="113005" x="7981950" y="3878263"/>
          <p14:tracePt t="113014" x="7964488" y="3862388"/>
          <p14:tracePt t="113026" x="7948613" y="3844925"/>
          <p14:tracePt t="113037" x="7926388" y="3827463"/>
          <p14:tracePt t="113048" x="7908925" y="3816350"/>
          <p14:tracePt t="113060" x="7891463" y="3805238"/>
          <p14:tracePt t="113071" x="7875588" y="3794125"/>
          <p14:tracePt t="113082" x="7858125" y="3783013"/>
          <p14:tracePt t="113093" x="7840663" y="3778250"/>
          <p14:tracePt t="113104" x="7813675" y="3765550"/>
          <p14:tracePt t="113116" x="7791450" y="3749675"/>
          <p14:tracePt t="113127" x="7762875" y="3743325"/>
          <p14:tracePt t="113139" x="7740650" y="3732213"/>
          <p14:tracePt t="113150" x="7712075" y="3727450"/>
          <p14:tracePt t="113161" x="7694613" y="3721100"/>
          <p14:tracePt t="113173" x="7678738" y="3716338"/>
          <p14:tracePt t="113184" x="7661275" y="3709988"/>
          <p14:tracePt t="113195" x="7643813" y="3705225"/>
          <p14:tracePt t="113206" x="7621588" y="3705225"/>
          <p14:tracePt t="113217" x="7605713" y="3698875"/>
          <p14:tracePt t="113228" x="7583488" y="3698875"/>
          <p14:tracePt t="113239" x="7554913" y="3692525"/>
          <p14:tracePt t="113250" x="7537450" y="3692525"/>
          <p14:tracePt t="113262" x="7515225" y="3687763"/>
          <p14:tracePt t="113273" x="7481888" y="3681413"/>
          <p14:tracePt t="113284" x="7459663" y="3681413"/>
          <p14:tracePt t="113296" x="7435850" y="3670300"/>
          <p14:tracePt t="113307" x="7408863" y="3670300"/>
          <p14:tracePt t="113317" x="7386638" y="3670300"/>
          <p14:tracePt t="113329" x="7369175" y="3670300"/>
          <p14:tracePt t="113340" x="7358063" y="3670300"/>
          <p14:tracePt t="113352" x="7351713" y="3670300"/>
          <p14:tracePt t="113363" x="7340600" y="3670300"/>
          <p14:tracePt t="113378" x="7335838" y="3676650"/>
          <p14:tracePt t="113386" x="7329488" y="3676650"/>
          <p14:tracePt t="113397" x="7324725" y="3681413"/>
          <p14:tracePt t="113408" x="7318375" y="3687763"/>
          <p14:tracePt t="113419" x="7307263" y="3687763"/>
          <p14:tracePt t="113430" x="7302500" y="3692525"/>
          <p14:tracePt t="113442" x="7289800" y="3692525"/>
          <p14:tracePt t="113453" x="7285038" y="3692525"/>
          <p14:tracePt t="113476" x="7278688" y="3692525"/>
          <p14:tracePt t="113487" x="7273925" y="3692525"/>
          <p14:tracePt t="113498" x="7267575" y="3698875"/>
          <p14:tracePt t="113520" x="7256463" y="3705225"/>
          <p14:tracePt t="113532" x="7245350" y="3709988"/>
          <p14:tracePt t="113543" x="7234238" y="3716338"/>
          <p14:tracePt t="113555" x="7223125" y="3721100"/>
          <p14:tracePt t="113566" x="7212013" y="3727450"/>
          <p14:tracePt t="113577" x="7194550" y="3732213"/>
          <p14:tracePt t="113588" x="7183438" y="3738563"/>
          <p14:tracePt t="113599" x="7172325" y="3743325"/>
          <p14:tracePt t="113611" x="7161213" y="3749675"/>
          <p14:tracePt t="113622" x="7150100" y="3754438"/>
          <p14:tracePt t="113633" x="7138988" y="3760788"/>
          <p14:tracePt t="113644" x="7132638" y="3765550"/>
          <p14:tracePt t="113656" x="7121525" y="3771900"/>
          <p14:tracePt t="113666" x="7110413" y="3771900"/>
          <p14:tracePt t="113680" x="7099300" y="3778250"/>
          <p14:tracePt t="113690" x="7088188" y="3783013"/>
          <p14:tracePt t="113701" x="7070725" y="3789363"/>
          <p14:tracePt t="113712" x="7054850" y="3794125"/>
          <p14:tracePt t="113723" x="7026275" y="3805238"/>
          <p14:tracePt t="113733" x="7004050" y="3816350"/>
          <p14:tracePt t="113745" x="6992938" y="3822700"/>
          <p14:tracePt t="113757" x="6975475" y="3833813"/>
          <p14:tracePt t="113768" x="6964363" y="3838575"/>
          <p14:tracePt t="113779" x="6953250" y="3844925"/>
          <p14:tracePt t="113790" x="6942138" y="3851275"/>
          <p14:tracePt t="113802" x="6935788" y="3856038"/>
          <p14:tracePt t="113813" x="6931025" y="3862388"/>
          <p14:tracePt t="113825" x="6924675" y="3867150"/>
          <p14:tracePt t="113836" x="6919913" y="3878263"/>
          <p14:tracePt t="113847" x="6908800" y="3889375"/>
          <p14:tracePt t="113858" x="6897688" y="3913188"/>
          <p14:tracePt t="113869" x="6880225" y="3929063"/>
          <p14:tracePt t="113881" x="6869113" y="3946525"/>
          <p14:tracePt t="113892" x="6858000" y="3962400"/>
          <p14:tracePt t="113903" x="6851650" y="3973513"/>
          <p14:tracePt t="113914" x="6846888" y="3990975"/>
          <p14:tracePt t="113925" x="6840538" y="4008438"/>
          <p14:tracePt t="113937" x="6835775" y="4019550"/>
          <p14:tracePt t="113951" x="6829425" y="4035425"/>
          <p14:tracePt t="113959" x="6824663" y="4052888"/>
          <p14:tracePt t="113971" x="6818313" y="4070350"/>
          <p14:tracePt t="113982" x="6811963" y="4086225"/>
          <p14:tracePt t="113993" x="6807200" y="4114800"/>
          <p14:tracePt t="114004" x="6800850" y="4137025"/>
          <p14:tracePt t="114016" x="6796088" y="4159250"/>
          <p14:tracePt t="114026" x="6789738" y="4187825"/>
          <p14:tracePt t="114038" x="6789738" y="4216400"/>
          <p14:tracePt t="114050" x="6789738" y="4249738"/>
          <p14:tracePt t="114061" x="6784975" y="4271963"/>
          <p14:tracePt t="114072" x="6784975" y="4300538"/>
          <p14:tracePt t="114083" x="6778625" y="4322763"/>
          <p14:tracePt t="114094" x="6773863" y="4340225"/>
          <p14:tracePt t="114106" x="6773863" y="4356100"/>
          <p14:tracePt t="114117" x="6767513" y="4373563"/>
          <p14:tracePt t="114128" x="6762750" y="4391025"/>
          <p14:tracePt t="114139" x="6756400" y="4413250"/>
          <p14:tracePt t="114151" x="6756400" y="4429125"/>
          <p14:tracePt t="114163" x="6751638" y="4457700"/>
          <p14:tracePt t="114173" x="6738938" y="4479925"/>
          <p14:tracePt t="114185" x="6738938" y="4502150"/>
          <p14:tracePt t="114195" x="6734175" y="4537075"/>
          <p14:tracePt t="114207" x="6734175" y="4570413"/>
          <p14:tracePt t="114217" x="6734175" y="4592638"/>
          <p14:tracePt t="114229" x="6734175" y="4614863"/>
          <p14:tracePt t="114241" x="6734175" y="4632325"/>
          <p14:tracePt t="114252" x="6734175" y="4654550"/>
          <p14:tracePt t="114262" x="6734175" y="4672013"/>
          <p14:tracePt t="114275" x="6734175" y="4687888"/>
          <p14:tracePt t="114285" x="6734175" y="4705350"/>
          <p14:tracePt t="114297" x="6734175" y="4721225"/>
          <p14:tracePt t="114308" x="6734175" y="4738688"/>
          <p14:tracePt t="114319" x="6734175" y="4756150"/>
          <p14:tracePt t="114330" x="6734175" y="4772025"/>
          <p14:tracePt t="114342" x="6734175" y="4789488"/>
          <p14:tracePt t="114353" x="6738938" y="4806950"/>
          <p14:tracePt t="114364" x="6745288" y="4822825"/>
          <p14:tracePt t="114378" x="6745288" y="4840288"/>
          <p14:tracePt t="114388" x="6745288" y="4856163"/>
          <p14:tracePt t="114398" x="6751638" y="4867275"/>
          <p14:tracePt t="114409" x="6751638" y="4879975"/>
          <p14:tracePt t="114421" x="6756400" y="4891088"/>
          <p14:tracePt t="114432" x="6756400" y="4902200"/>
          <p14:tracePt t="114443" x="6762750" y="4918075"/>
          <p14:tracePt t="114454" x="6767513" y="4935538"/>
          <p14:tracePt t="114465" x="6767513" y="4953000"/>
          <p14:tracePt t="114477" x="6773863" y="4968875"/>
          <p14:tracePt t="114488" x="6778625" y="4986338"/>
          <p14:tracePt t="114499" x="6778625" y="5002213"/>
          <p14:tracePt t="114511" x="6784975" y="5019675"/>
          <p14:tracePt t="114522" x="6784975" y="5037138"/>
          <p14:tracePt t="114532" x="6789738" y="5053013"/>
          <p14:tracePt t="114544" x="6796088" y="5064125"/>
          <p14:tracePt t="114555" x="6800850" y="5076825"/>
          <p14:tracePt t="114578" x="6807200" y="5092700"/>
          <p14:tracePt t="114579" x="6811963" y="5103813"/>
          <p14:tracePt t="114590" x="6818313" y="5114925"/>
          <p14:tracePt t="114600" x="6824663" y="5126038"/>
          <p14:tracePt t="114612" x="6829425" y="5137150"/>
          <p14:tracePt t="114622" x="6835775" y="5154613"/>
          <p14:tracePt t="114634" x="6840538" y="5172075"/>
          <p14:tracePt t="114645" x="6846888" y="5183188"/>
          <p14:tracePt t="114656" x="6851650" y="5199063"/>
          <p14:tracePt t="114667" x="6858000" y="5216525"/>
          <p14:tracePt t="114679" x="6862763" y="5227638"/>
          <p14:tracePt t="114691" x="6869113" y="5238750"/>
          <p14:tracePt t="114701" x="6873875" y="5249863"/>
          <p14:tracePt t="114713" x="6880225" y="5260975"/>
          <p14:tracePt t="114724" x="6884988" y="5272088"/>
          <p14:tracePt t="114735" x="6891338" y="5278438"/>
          <p14:tracePt t="114747" x="6902450" y="5289550"/>
          <p14:tracePt t="114758" x="6913563" y="5300663"/>
          <p14:tracePt t="114769" x="6919913" y="5311775"/>
          <p14:tracePt t="114781" x="6931025" y="5322888"/>
          <p14:tracePt t="114792" x="6942138" y="5334000"/>
          <p14:tracePt t="114803" x="6953250" y="5345113"/>
          <p14:tracePt t="114814" x="6964363" y="5362575"/>
          <p14:tracePt t="114826" x="6981825" y="5384800"/>
          <p14:tracePt t="114838" x="6992938" y="5402263"/>
          <p14:tracePt t="114848" x="7015163" y="5419725"/>
          <p14:tracePt t="114859" x="7032625" y="5430838"/>
          <p14:tracePt t="114870" x="7048500" y="5441950"/>
          <p14:tracePt t="114882" x="7065963" y="5453063"/>
          <p14:tracePt t="114893" x="7077075" y="5464175"/>
          <p14:tracePt t="114904" x="7092950" y="5475288"/>
          <p14:tracePt t="114916" x="7110413" y="5492750"/>
          <p14:tracePt t="114927" x="7127875" y="5503863"/>
          <p14:tracePt t="114938" x="7150100" y="5514975"/>
          <p14:tracePt t="114953" x="7167563" y="5526088"/>
          <p14:tracePt t="114961" x="7183438" y="5530850"/>
          <p14:tracePt t="114972" x="7205663" y="5537200"/>
          <p14:tracePt t="114983" x="7223125" y="5541963"/>
          <p14:tracePt t="114994" x="7245350" y="5548313"/>
          <p14:tracePt t="115005" x="7273925" y="5553075"/>
          <p14:tracePt t="115017" x="7296150" y="5559425"/>
          <p14:tracePt t="115028" x="7329488" y="5565775"/>
          <p14:tracePt t="115039" x="7362825" y="5576888"/>
          <p14:tracePt t="115050" x="7391400" y="5581650"/>
          <p14:tracePt t="115062" x="7424738" y="5588000"/>
          <p14:tracePt t="115073" x="7459663" y="5592763"/>
          <p14:tracePt t="115084" x="7481888" y="5599113"/>
          <p14:tracePt t="115096" x="7526338" y="5610225"/>
          <p14:tracePt t="115107" x="7570788" y="5614988"/>
          <p14:tracePt t="115130" x="7599363" y="5614988"/>
          <p14:tracePt t="115131" x="7643813" y="5614988"/>
          <p14:tracePt t="115141" x="7678738" y="5614988"/>
          <p14:tracePt t="115152" x="7723188" y="5603875"/>
          <p14:tracePt t="115163" x="7767638" y="5599113"/>
          <p14:tracePt t="115174" x="7802563" y="5592763"/>
          <p14:tracePt t="115186" x="7847013" y="5576888"/>
          <p14:tracePt t="115196" x="7902575" y="5559425"/>
          <p14:tracePt t="115208" x="7948613" y="5548313"/>
          <p14:tracePt t="115220" x="8004175" y="5519738"/>
          <p14:tracePt t="115230" x="8048625" y="5492750"/>
          <p14:tracePt t="115242" x="8088313" y="5468938"/>
          <p14:tracePt t="115254" x="8134350" y="5435600"/>
          <p14:tracePt t="115275" x="8172450" y="5413375"/>
          <p14:tracePt t="115277" x="8218488" y="5373688"/>
          <p14:tracePt t="115287" x="8245475" y="5345113"/>
          <p14:tracePt t="115298" x="8280400" y="5318125"/>
          <p14:tracePt t="115309" x="8307388" y="5272088"/>
          <p14:tracePt t="115321" x="8329613" y="5222875"/>
          <p14:tracePt t="115332" x="8347075" y="5176838"/>
          <p14:tracePt t="115343" x="8364538" y="5121275"/>
          <p14:tracePt t="115354" x="8380413" y="5070475"/>
          <p14:tracePt t="115365" x="8391525" y="5030788"/>
          <p14:tracePt t="115377" x="8408988" y="4986338"/>
          <p14:tracePt t="115388" x="8415338" y="4953000"/>
          <p14:tracePt t="115399" x="8431213" y="4906963"/>
          <p14:tracePt t="115410" x="8437563" y="4862513"/>
          <p14:tracePt t="115422" x="8442325" y="4829175"/>
          <p14:tracePt t="115433" x="8453438" y="4783138"/>
          <p14:tracePt t="115444" x="8459788" y="4738688"/>
          <p14:tracePt t="115456" x="8464550" y="4694238"/>
          <p14:tracePt t="115467" x="8464550" y="4643438"/>
          <p14:tracePt t="115478" x="8464550" y="4581525"/>
          <p14:tracePt t="115489" x="8453438" y="4537075"/>
          <p14:tracePt t="115501" x="8442325" y="4468813"/>
          <p14:tracePt t="115512" x="8431213" y="4424363"/>
          <p14:tracePt t="115523" x="8426450" y="4373563"/>
          <p14:tracePt t="115534" x="8415338" y="4316413"/>
          <p14:tracePt t="115545" x="8408988" y="4283075"/>
          <p14:tracePt t="115557" x="8391525" y="4227513"/>
          <p14:tracePt t="115568" x="8380413" y="4170363"/>
          <p14:tracePt t="115579" x="8364538" y="4125913"/>
          <p14:tracePt t="115591" x="8342313" y="4070350"/>
          <p14:tracePt t="115601" x="8318500" y="4024313"/>
          <p14:tracePt t="115613" x="8296275" y="3986213"/>
          <p14:tracePt t="115624" x="8262938" y="3940175"/>
          <p14:tracePt t="115635" x="8234363" y="3900488"/>
          <p14:tracePt t="115647" x="8201025" y="3867150"/>
          <p14:tracePt t="115658" x="8172450" y="3838575"/>
          <p14:tracePt t="115668" x="8156575" y="3816350"/>
          <p14:tracePt t="115681" x="8139113" y="3800475"/>
          <p14:tracePt t="115692" x="8116888" y="3783013"/>
          <p14:tracePt t="115703" x="8099425" y="3771900"/>
          <p14:tracePt t="115714" x="8077200" y="3749675"/>
          <p14:tracePt t="115726" x="8048625" y="3732213"/>
          <p14:tracePt t="115736" x="8032750" y="3721100"/>
          <p14:tracePt t="115748" x="8004175" y="3705225"/>
          <p14:tracePt t="115759" x="7986713" y="3692525"/>
          <p14:tracePt t="115770" x="7964488" y="3681413"/>
          <p14:tracePt t="115782" x="7926388" y="3665538"/>
          <p14:tracePt t="115793" x="7902575" y="3659188"/>
          <p14:tracePt t="115804" x="7858125" y="3654425"/>
          <p14:tracePt t="115815" x="7813675" y="3648075"/>
          <p14:tracePt t="115827" x="7778750" y="3636963"/>
          <p14:tracePt t="115838" x="7745413" y="3630613"/>
          <p14:tracePt t="115849" x="7723188" y="3630613"/>
          <p14:tracePt t="115860" x="7700963" y="3625850"/>
          <p14:tracePt t="115872" x="7672388" y="3625850"/>
          <p14:tracePt t="115883" x="7650163" y="3625850"/>
          <p14:tracePt t="115895" x="7632700" y="3625850"/>
          <p14:tracePt t="115906" x="7616825" y="3625850"/>
          <p14:tracePt t="115917" x="7599363" y="3630613"/>
          <p14:tracePt t="115928" x="7577138" y="3636963"/>
          <p14:tracePt t="115939" x="7548563" y="3643313"/>
          <p14:tracePt t="115954" x="7532688" y="3648075"/>
          <p14:tracePt t="115963" x="7510463" y="3659188"/>
          <p14:tracePt t="115973" x="7486650" y="3670300"/>
          <p14:tracePt t="115984" x="7459663" y="3681413"/>
          <p14:tracePt t="115997" x="7424738" y="3698875"/>
          <p14:tracePt t="116006" x="7386638" y="3721100"/>
          <p14:tracePt t="116018" x="7358063" y="3738563"/>
          <p14:tracePt t="116030" x="7324725" y="3760788"/>
          <p14:tracePt t="116040" x="7296150" y="3783013"/>
          <p14:tracePt t="116052" x="7267575" y="3811588"/>
          <p14:tracePt t="116063" x="7240588" y="3833813"/>
          <p14:tracePt t="116074" x="7223125" y="3851275"/>
          <p14:tracePt t="116087" x="7194550" y="3867150"/>
          <p14:tracePt t="116097" x="7172325" y="3889375"/>
          <p14:tracePt t="116108" x="7154863" y="3900488"/>
          <p14:tracePt t="116119" x="7138988" y="3913188"/>
          <p14:tracePt t="116130" x="7121525" y="3929063"/>
          <p14:tracePt t="116142" x="7110413" y="3940175"/>
          <p14:tracePt t="116153" x="7099300" y="3957638"/>
          <p14:tracePt t="116164" x="7088188" y="3973513"/>
          <p14:tracePt t="116175" x="7077075" y="3990975"/>
          <p14:tracePt t="116186" x="7059613" y="4019550"/>
          <p14:tracePt t="116197" x="7048500" y="4035425"/>
          <p14:tracePt t="116209" x="7037388" y="4064000"/>
          <p14:tracePt t="116221" x="7026275" y="4086225"/>
          <p14:tracePt t="116232" x="7015163" y="4103688"/>
          <p14:tracePt t="116243" x="7008813" y="4132263"/>
          <p14:tracePt t="116254" x="7004050" y="4154488"/>
          <p14:tracePt t="116265" x="6997700" y="4176713"/>
          <p14:tracePt t="116277" x="6986588" y="4210050"/>
          <p14:tracePt t="116288" x="6981825" y="4238625"/>
          <p14:tracePt t="116299" x="6975475" y="4271963"/>
          <p14:tracePt t="116311" x="6975475" y="4300538"/>
          <p14:tracePt t="116322" x="6975475" y="4333875"/>
          <p14:tracePt t="116333" x="6975475" y="4367213"/>
          <p14:tracePt t="116344" x="6975475" y="4413250"/>
          <p14:tracePt t="116355" x="6986588" y="4446588"/>
          <p14:tracePt t="116367" x="6992938" y="4491038"/>
          <p14:tracePt t="116379" x="6997700" y="4537075"/>
          <p14:tracePt t="116389" x="7004050" y="4581525"/>
          <p14:tracePt t="116400" x="7004050" y="4621213"/>
          <p14:tracePt t="116411" x="7015163" y="4665663"/>
          <p14:tracePt t="116423" x="7019925" y="4721225"/>
          <p14:tracePt t="116434" x="7019925" y="4772025"/>
          <p14:tracePt t="116445" x="7026275" y="4818063"/>
          <p14:tracePt t="116459" x="7037388" y="4862513"/>
          <p14:tracePt t="116468" x="7043738" y="4906963"/>
          <p14:tracePt t="116479" x="7048500" y="4941888"/>
          <p14:tracePt t="116491" x="7054850" y="4964113"/>
          <p14:tracePt t="116502" x="7059613" y="4986338"/>
          <p14:tracePt t="116513" x="7065963" y="5002213"/>
          <p14:tracePt t="116524" x="7077075" y="5030788"/>
          <p14:tracePt t="116535" x="7081838" y="5048250"/>
          <p14:tracePt t="116546" x="7088188" y="5064125"/>
          <p14:tracePt t="116558" x="7092950" y="5081588"/>
          <p14:tracePt t="116569" x="7099300" y="5099050"/>
          <p14:tracePt t="116582" x="7105650" y="5114925"/>
          <p14:tracePt t="116592" x="7110413" y="5132388"/>
          <p14:tracePt t="116603" x="7116763" y="5143500"/>
          <p14:tracePt t="116615" x="7121525" y="5160963"/>
          <p14:tracePt t="116626" x="7127875" y="5172075"/>
          <p14:tracePt t="116637" x="7132638" y="5183188"/>
          <p14:tracePt t="116648" x="7138988" y="5194300"/>
          <p14:tracePt t="116659" x="7150100" y="5205413"/>
          <p14:tracePt t="116671" x="7161213" y="5216525"/>
          <p14:tracePt t="116682" x="7172325" y="5227638"/>
          <p14:tracePt t="116693" x="7178675" y="5233988"/>
          <p14:tracePt t="116704" x="7200900" y="5245100"/>
          <p14:tracePt t="116718" x="7216775" y="5256213"/>
          <p14:tracePt t="116728" x="7234238" y="5267325"/>
          <p14:tracePt t="116737" x="7251700" y="5278438"/>
          <p14:tracePt t="116749" x="7267575" y="5284788"/>
          <p14:tracePt t="116761" x="7285038" y="5295900"/>
          <p14:tracePt t="116772" x="7313613" y="5311775"/>
          <p14:tracePt t="116783" x="7335838" y="5322888"/>
          <p14:tracePt t="116795" x="7362825" y="5334000"/>
          <p14:tracePt t="116807" x="7397750" y="5351463"/>
          <p14:tracePt t="116817" x="7424738" y="5362575"/>
          <p14:tracePt t="116827" x="7459663" y="5380038"/>
          <p14:tracePt t="116839" x="7497763" y="5391150"/>
          <p14:tracePt t="116850" x="7521575" y="5402263"/>
          <p14:tracePt t="116862" x="7548563" y="5419725"/>
          <p14:tracePt t="116875" x="7570788" y="5424488"/>
          <p14:tracePt t="116886" x="7594600" y="5430838"/>
          <p14:tracePt t="116895" x="7627938" y="5435600"/>
          <p14:tracePt t="116907" x="7656513" y="5441950"/>
          <p14:tracePt t="116918" x="7672388" y="5446713"/>
          <p14:tracePt t="116929" x="7694613" y="5453063"/>
          <p14:tracePt t="116940" x="7718425" y="5457825"/>
          <p14:tracePt t="116952" x="7751763" y="5457825"/>
          <p14:tracePt t="116964" x="7785100" y="5457825"/>
          <p14:tracePt t="116976" x="7807325" y="5457825"/>
          <p14:tracePt t="116985" x="7840663" y="5457825"/>
          <p14:tracePt t="116996" x="7864475" y="5457825"/>
          <p14:tracePt t="117008" x="7880350" y="5457825"/>
          <p14:tracePt t="117020" x="7902575" y="5453063"/>
          <p14:tracePt t="117031" x="7920038" y="5446713"/>
          <p14:tracePt t="117042" x="7942263" y="5441950"/>
          <p14:tracePt t="117055" x="7959725" y="5435600"/>
          <p14:tracePt t="117066" x="7975600" y="5430838"/>
          <p14:tracePt t="117075" x="7993063" y="5419725"/>
          <p14:tracePt t="117087" x="8010525" y="5407025"/>
          <p14:tracePt t="117098" x="8026400" y="5395913"/>
          <p14:tracePt t="117109" x="8037513" y="5384800"/>
          <p14:tracePt t="117120" x="8054975" y="5373688"/>
          <p14:tracePt t="117131" x="8066088" y="5368925"/>
          <p14:tracePt t="117144" x="8077200" y="5357813"/>
          <p14:tracePt t="117153" x="8088313" y="5345113"/>
          <p14:tracePt t="117165" x="8105775" y="5334000"/>
          <p14:tracePt t="117179" x="8121650" y="5322888"/>
          <p14:tracePt t="117188" x="8134350" y="5311775"/>
          <p14:tracePt t="117199" x="8156575" y="5300663"/>
          <p14:tracePt t="117212" x="8167688" y="5278438"/>
          <p14:tracePt t="117222" x="8178800" y="5267325"/>
          <p14:tracePt t="117233" x="8189913" y="5256213"/>
          <p14:tracePt t="117256" x="8201025" y="5238750"/>
          <p14:tracePt t="117266" x="8201025" y="5227638"/>
          <p14:tracePt t="117278" x="8207375" y="5216525"/>
          <p14:tracePt t="117290" x="8212138" y="5205413"/>
          <p14:tracePt t="117300" x="8218488" y="5187950"/>
          <p14:tracePt t="117314" x="8223250" y="5176838"/>
          <p14:tracePt t="117324" x="8229600" y="5165725"/>
          <p14:tracePt t="117334" x="8234363" y="5154613"/>
          <p14:tracePt t="117345" x="8240713" y="5149850"/>
          <p14:tracePt t="117357" x="8240713" y="5143500"/>
          <p14:tracePt t="117368" x="8245475" y="5143500"/>
          <p14:tracePt t="117379" x="8245475" y="5137150"/>
          <p14:tracePt t="117390" x="8245475" y="5132388"/>
          <p14:tracePt t="120383" x="8223250" y="5132388"/>
          <p14:tracePt t="120395" x="8201025" y="5126038"/>
          <p14:tracePt t="120405" x="8167688" y="5126038"/>
          <p14:tracePt t="120416" x="8128000" y="5126038"/>
          <p14:tracePt t="120428" x="8083550" y="5121275"/>
          <p14:tracePt t="120439" x="7999413" y="5110163"/>
          <p14:tracePt t="120451" x="7880350" y="5092700"/>
          <p14:tracePt t="120463" x="7751763" y="5064125"/>
          <p14:tracePt t="120473" x="7504113" y="5008563"/>
          <p14:tracePt t="120484" x="7273925" y="4957763"/>
          <p14:tracePt t="120496" x="6997700" y="4906963"/>
          <p14:tracePt t="120507" x="6789738" y="4867275"/>
          <p14:tracePt t="120518" x="6481763" y="4829175"/>
          <p14:tracePt t="120530" x="6216650" y="4783138"/>
          <p14:tracePt t="120540" x="5884863" y="4745038"/>
          <p14:tracePt t="120553" x="5683250" y="4716463"/>
          <p14:tracePt t="120564" x="5395913" y="4694238"/>
          <p14:tracePt t="120573" x="5221288" y="4683125"/>
          <p14:tracePt t="120586" x="4986338" y="4683125"/>
          <p14:tracePt t="120597" x="4833938" y="4683125"/>
          <p14:tracePt t="120610" x="4621213" y="4683125"/>
          <p14:tracePt t="120619" x="4502150" y="4672013"/>
          <p14:tracePt t="120631" x="4356100" y="4659313"/>
          <p14:tracePt t="120643" x="4260850" y="4654550"/>
          <p14:tracePt t="120653" x="4148138" y="4643438"/>
          <p14:tracePt t="120664" x="4064000" y="4637088"/>
          <p14:tracePt t="120676" x="3968750" y="4625975"/>
          <p14:tracePt t="120686" x="3906838" y="4621213"/>
          <p14:tracePt t="120698" x="3838575" y="4621213"/>
          <p14:tracePt t="120709" x="3811588" y="4621213"/>
          <p14:tracePt t="120720" x="3765550" y="4621213"/>
          <p14:tracePt t="120732" x="3721100" y="4621213"/>
          <p14:tracePt t="120743" x="3659188" y="4621213"/>
          <p14:tracePt t="120754" x="3597275" y="4632325"/>
          <p14:tracePt t="120765" x="3490913" y="4632325"/>
          <p14:tracePt t="120777" x="3406775" y="4632325"/>
          <p14:tracePt t="120789" x="3294063" y="4637088"/>
          <p14:tracePt t="120801" x="3198813" y="4637088"/>
          <p14:tracePt t="120812" x="3086100" y="4648200"/>
          <p14:tracePt t="120822" x="3006725" y="4654550"/>
          <p14:tracePt t="120834" x="2944813" y="4654550"/>
          <p14:tracePt t="120846" x="2911475" y="4659313"/>
          <p14:tracePt t="120856" x="2867025" y="4659313"/>
          <p14:tracePt t="120867" x="2844800" y="4659313"/>
          <p14:tracePt t="120877" x="2805113" y="4659313"/>
          <p14:tracePt t="120890" x="2765425" y="4659313"/>
          <p14:tracePt t="120902" x="2681288" y="4659313"/>
          <p14:tracePt t="120912" x="2597150" y="4659313"/>
          <p14:tracePt t="120923" x="2478088" y="4659313"/>
          <p14:tracePt t="120934" x="2378075" y="4648200"/>
          <p14:tracePt t="120947" x="2309813" y="4648200"/>
          <p14:tracePt t="120957" x="2270125" y="4648200"/>
          <p14:tracePt t="120968" x="2247900" y="4643438"/>
          <p14:tracePt t="120979" x="2243138" y="4643438"/>
          <p14:tracePt t="120992" x="2236788" y="4643438"/>
          <p14:tracePt t="121115" x="2236788" y="4648200"/>
          <p14:tracePt t="121531" x="2243138" y="4648200"/>
          <p14:tracePt t="121576" x="2243138" y="4643438"/>
          <p14:tracePt t="121587" x="2254250" y="4632325"/>
          <p14:tracePt t="121599" x="2265363" y="4621213"/>
          <p14:tracePt t="121609" x="2276475" y="4610100"/>
          <p14:tracePt t="121620" x="2293938" y="4592638"/>
          <p14:tracePt t="121632" x="2332038" y="4570413"/>
          <p14:tracePt t="121643" x="2366963" y="4548188"/>
          <p14:tracePt t="121654" x="2428875" y="4513263"/>
          <p14:tracePt t="121666" x="2490788" y="4486275"/>
          <p14:tracePt t="121678" x="2557463" y="4457700"/>
          <p14:tracePt t="121688" x="2647950" y="4435475"/>
          <p14:tracePt t="121699" x="2720975" y="4406900"/>
          <p14:tracePt t="121710" x="2827338" y="4378325"/>
          <p14:tracePt t="121722" x="2944813" y="4351338"/>
          <p14:tracePt t="121733" x="3041650" y="4333875"/>
          <p14:tracePt t="121744" x="3163888" y="4305300"/>
          <p14:tracePt t="121755" x="3282950" y="4289425"/>
          <p14:tracePt t="121767" x="3378200" y="4271963"/>
          <p14:tracePt t="121778" x="3495675" y="4256088"/>
          <p14:tracePt t="121789" x="3619500" y="4232275"/>
          <p14:tracePt t="121801" x="3714750" y="4227513"/>
          <p14:tracePt t="121812" x="3862388" y="4216400"/>
          <p14:tracePt t="121824" x="3997325" y="4205288"/>
          <p14:tracePt t="121835" x="4092575" y="4198938"/>
          <p14:tracePt t="121845" x="4205288" y="4187825"/>
          <p14:tracePt t="121857" x="4300538" y="4181475"/>
          <p14:tracePt t="121868" x="4413250" y="4170363"/>
          <p14:tracePt t="121879" x="4530725" y="4170363"/>
          <p14:tracePt t="121890" x="4614863" y="4176713"/>
          <p14:tracePt t="121903" x="4727575" y="4176713"/>
          <p14:tracePt t="121913" x="4845050" y="4181475"/>
          <p14:tracePt t="121925" x="4935538" y="4194175"/>
          <p14:tracePt t="121942" x="5070475" y="4198938"/>
          <p14:tracePt t="121947" x="5183188" y="4210050"/>
          <p14:tracePt t="121958" x="5294313" y="4221163"/>
          <p14:tracePt t="121970" x="5446713" y="4238625"/>
          <p14:tracePt t="121980" x="5553075" y="4249738"/>
          <p14:tracePt t="121994" x="5699125" y="4267200"/>
          <p14:tracePt t="122004" x="5862638" y="4289425"/>
          <p14:tracePt t="122014" x="5980113" y="4305300"/>
          <p14:tracePt t="122025" x="6161088" y="4316413"/>
          <p14:tracePt t="122048" x="6318250" y="4340225"/>
          <p14:tracePt t="122050" x="6424613" y="4356100"/>
          <p14:tracePt t="122060" x="6559550" y="4378325"/>
          <p14:tracePt t="122070" x="6677025" y="4395788"/>
          <p14:tracePt t="122081" x="6773863" y="4413250"/>
          <p14:tracePt t="122093" x="6869113" y="4429125"/>
          <p14:tracePt t="122105" x="6964363" y="4446588"/>
          <p14:tracePt t="122116" x="7088188" y="4475163"/>
          <p14:tracePt t="122127" x="7200900" y="4513263"/>
          <p14:tracePt t="122138" x="7273925" y="4537075"/>
          <p14:tracePt t="122149" x="7358063" y="4564063"/>
          <p14:tracePt t="122161" x="7424738" y="4586288"/>
          <p14:tracePt t="122172" x="7464425" y="4603750"/>
          <p14:tracePt t="122183" x="7486650" y="4614863"/>
          <p14:tracePt t="122194" x="7515225" y="4625975"/>
          <p14:tracePt t="122207" x="7532688" y="4632325"/>
          <p14:tracePt t="122217" x="7548563" y="4637088"/>
          <p14:tracePt t="122228" x="7566025" y="4643438"/>
          <p14:tracePt t="122239" x="7583488" y="4654550"/>
          <p14:tracePt t="122251" x="7594600" y="4654550"/>
          <p14:tracePt t="122262" x="7599363" y="4654550"/>
          <p14:tracePt t="123690" x="7588250" y="4654550"/>
          <p14:tracePt t="123702" x="7577138" y="4648200"/>
          <p14:tracePt t="123724" x="7559675" y="4643438"/>
          <p14:tracePt t="123725" x="7543800" y="4637088"/>
          <p14:tracePt t="123736" x="7510463" y="4632325"/>
          <p14:tracePt t="123747" x="7464425" y="4614863"/>
          <p14:tracePt t="123758" x="7413625" y="4598988"/>
          <p14:tracePt t="123769" x="7324725" y="4581525"/>
          <p14:tracePt t="123780" x="7205663" y="4564063"/>
          <p14:tracePt t="123792" x="7105650" y="4548188"/>
          <p14:tracePt t="123804" x="6953250" y="4524375"/>
          <p14:tracePt t="123815" x="6796088" y="4513263"/>
          <p14:tracePt t="123825" x="6700838" y="4519613"/>
          <p14:tracePt t="123837" x="6588125" y="4524375"/>
          <p14:tracePt t="123848" x="6481763" y="4537075"/>
          <p14:tracePt t="123859" x="6408738" y="4541838"/>
          <p14:tracePt t="123872" x="6323013" y="4552950"/>
          <p14:tracePt t="123882" x="6261100" y="4552950"/>
          <p14:tracePt t="123893" x="6176963" y="4552950"/>
          <p14:tracePt t="123904" x="6092825" y="4548188"/>
          <p14:tracePt t="123915" x="6019800" y="4548188"/>
          <p14:tracePt t="123926" x="5935663" y="4548188"/>
          <p14:tracePt t="123943" x="5851525" y="4548188"/>
          <p14:tracePt t="123949" x="5778500" y="4548188"/>
          <p14:tracePt t="123960" x="5683250" y="4548188"/>
          <p14:tracePt t="123971" x="5599113" y="4552950"/>
          <p14:tracePt t="123983" x="5537200" y="4559300"/>
          <p14:tracePt t="123994" x="5464175" y="4570413"/>
          <p14:tracePt t="124005" x="5418138" y="4575175"/>
          <p14:tracePt t="124016" x="5373688" y="4586288"/>
          <p14:tracePt t="124028" x="5340350" y="4592638"/>
          <p14:tracePt t="124039" x="5322888" y="4598988"/>
          <p14:tracePt t="124050" x="5307013" y="4603750"/>
          <p14:tracePt t="124061" x="5289550" y="4614863"/>
          <p14:tracePt t="124074" x="5278438" y="4621213"/>
          <p14:tracePt t="124085" x="5260975" y="4632325"/>
          <p14:tracePt t="124096" x="5232400" y="4643438"/>
          <p14:tracePt t="124107" x="5199063" y="4659313"/>
          <p14:tracePt t="124118" x="5154613" y="4683125"/>
          <p14:tracePt t="124129" x="5103813" y="4705350"/>
          <p14:tracePt t="124140" x="5059363" y="4727575"/>
          <p14:tracePt t="124152" x="5024438" y="4745038"/>
          <p14:tracePt t="124163" x="4997450" y="4749800"/>
          <p14:tracePt t="124175" x="4979988" y="4756150"/>
          <p14:tracePt t="124185" x="4968875" y="4760913"/>
          <p14:tracePt t="124207" x="4964113" y="4760913"/>
          <p14:tracePt t="124625" x="4957763" y="4760913"/>
          <p14:tracePt t="124917" x="4957763" y="4767263"/>
          <p14:tracePt t="130609" x="4951413" y="4772025"/>
          <p14:tracePt t="130619" x="4940300" y="4778375"/>
          <p14:tracePt t="130631" x="4924425" y="4789488"/>
          <p14:tracePt t="130644" x="4906963" y="4800600"/>
          <p14:tracePt t="130654" x="4873625" y="4822825"/>
          <p14:tracePt t="130665" x="4829175" y="4845050"/>
          <p14:tracePt t="130678" x="4778375" y="4873625"/>
          <p14:tracePt t="130689" x="4705350" y="4918075"/>
          <p14:tracePt t="130699" x="4625975" y="4964113"/>
          <p14:tracePt t="130710" x="4535488" y="5008563"/>
          <p14:tracePt t="130721" x="4451350" y="5048250"/>
          <p14:tracePt t="130733" x="4373563" y="5081588"/>
          <p14:tracePt t="130743" x="4294188" y="5114925"/>
          <p14:tracePt t="130755" x="4232275" y="5149850"/>
          <p14:tracePt t="130766" x="4192588" y="5172075"/>
          <p14:tracePt t="130777" x="4148138" y="5194300"/>
          <p14:tracePt t="130789" x="4108450" y="5216525"/>
          <p14:tracePt t="130802" x="4086225" y="5233988"/>
          <p14:tracePt t="130811" x="4046538" y="5245100"/>
          <p14:tracePt t="130822" x="4030663" y="5249863"/>
          <p14:tracePt t="130834" x="4013200" y="5256213"/>
          <p14:tracePt t="130845" x="4002088" y="5256213"/>
          <p14:tracePt t="130856" x="3997325" y="5256213"/>
          <p14:tracePt t="130867" x="3984625" y="5245100"/>
          <p14:tracePt t="131306" x="3973513" y="5245100"/>
          <p14:tracePt t="131317" x="3951288" y="5238750"/>
          <p14:tracePt t="131329" x="3895725" y="5227638"/>
          <p14:tracePt t="131340" x="3849688" y="5216525"/>
          <p14:tracePt t="131352" x="3794125" y="5210175"/>
          <p14:tracePt t="131362" x="3765550" y="5210175"/>
          <p14:tracePt t="131375" x="3721100" y="5210175"/>
          <p14:tracePt t="131385" x="3687763" y="5210175"/>
          <p14:tracePt t="131396" x="3648075" y="5210175"/>
          <p14:tracePt t="131407" x="3603625" y="5210175"/>
          <p14:tracePt t="131419" x="3552825" y="5210175"/>
          <p14:tracePt t="131430" x="3506788" y="5210175"/>
          <p14:tracePt t="131441" x="3457575" y="5210175"/>
          <p14:tracePt t="131452" x="3422650" y="5210175"/>
          <p14:tracePt t="131464" x="3389313" y="5210175"/>
          <p14:tracePt t="131475" x="3360738" y="5216525"/>
          <p14:tracePt t="131486" x="3327400" y="5222875"/>
          <p14:tracePt t="131497" x="3305175" y="5233988"/>
          <p14:tracePt t="131508" x="3271838" y="5245100"/>
          <p14:tracePt t="131520" x="3243263" y="5256213"/>
          <p14:tracePt t="131532" x="3209925" y="5278438"/>
          <p14:tracePt t="131543" x="3181350" y="5300663"/>
          <p14:tracePt t="131553" x="3152775" y="5322888"/>
          <p14:tracePt t="131565" x="3136900" y="5334000"/>
          <p14:tracePt t="131576" x="3108325" y="5351463"/>
          <p14:tracePt t="131588" x="3090863" y="5362575"/>
          <p14:tracePt t="131598" x="3074988" y="5380038"/>
          <p14:tracePt t="131610" x="3052763" y="5407025"/>
          <p14:tracePt t="131621" x="3035300" y="5430838"/>
          <p14:tracePt t="131632" x="3013075" y="5453063"/>
          <p14:tracePt t="131643" x="2995613" y="5480050"/>
          <p14:tracePt t="131655" x="2962275" y="5508625"/>
          <p14:tracePt t="131665" x="2944813" y="5537200"/>
          <p14:tracePt t="131677" x="2922588" y="5565775"/>
          <p14:tracePt t="131688" x="2900363" y="5603875"/>
          <p14:tracePt t="131700" x="2878138" y="5638800"/>
          <p14:tracePt t="131711" x="2867025" y="5665788"/>
          <p14:tracePt t="131722" x="2855913" y="5688013"/>
          <p14:tracePt t="131734" x="2838450" y="5716588"/>
          <p14:tracePt t="131745" x="2827338" y="5745163"/>
          <p14:tracePt t="131756" x="2816225" y="5767388"/>
          <p14:tracePt t="131767" x="2805113" y="5784850"/>
          <p14:tracePt t="131779" x="2787650" y="5811838"/>
          <p14:tracePt t="131790" x="2776538" y="5829300"/>
          <p14:tracePt t="131801" x="2771775" y="5840413"/>
          <p14:tracePt t="131812" x="2765425" y="5851525"/>
          <p14:tracePt t="131824" x="2760663" y="5862638"/>
          <p14:tracePt t="131835" x="2760663" y="5868988"/>
          <p14:tracePt t="131846" x="2754313" y="5868988"/>
          <p14:tracePt t="131857" x="2754313" y="5873750"/>
          <p14:tracePt t="131869" x="2754313" y="5880100"/>
          <p14:tracePt t="131879" x="2754313" y="5884863"/>
          <p14:tracePt t="131891" x="2747963" y="5891213"/>
          <p14:tracePt t="131914" x="2747963" y="5895975"/>
          <p14:tracePt t="131936" x="2747963" y="5902325"/>
          <p14:tracePt t="132882" x="2747963" y="5908675"/>
          <p14:tracePt t="132905" x="2747963" y="5913438"/>
          <p14:tracePt t="132915" x="2747963" y="5924550"/>
          <p14:tracePt t="132927" x="2747963" y="5935663"/>
          <p14:tracePt t="132938" x="2754313" y="5946775"/>
          <p14:tracePt t="132950" x="2760663" y="5957888"/>
          <p14:tracePt t="132960" x="2765425" y="5970588"/>
          <p14:tracePt t="132971" x="2771775" y="5981700"/>
          <p14:tracePt t="132982" x="2776538" y="5981700"/>
          <p14:tracePt t="132994" x="2776538" y="5986463"/>
          <p14:tracePt t="133005" x="2776538" y="5992813"/>
          <p14:tracePt t="133016" x="2776538" y="5997575"/>
          <p14:tracePt t="133028" x="2776538" y="6003925"/>
          <p14:tracePt t="133073" x="2776538" y="6008688"/>
          <p14:tracePt t="133083" x="2782888" y="6015038"/>
          <p14:tracePt t="133095" x="2787650" y="6019800"/>
          <p14:tracePt t="133106" x="2794000" y="6026150"/>
          <p14:tracePt t="133119" x="2798763" y="6026150"/>
          <p14:tracePt t="133128" x="2798763" y="6030913"/>
          <p14:tracePt t="133140" x="2798763" y="6037263"/>
          <p14:tracePt t="133342" x="2805113" y="6037263"/>
          <p14:tracePt t="133444" x="2809875" y="6037263"/>
          <p14:tracePt t="133455" x="2816225" y="6037263"/>
          <p14:tracePt t="133467" x="2820988" y="6037263"/>
          <p14:tracePt t="133478" x="2820988" y="6043613"/>
          <p14:tracePt t="133488" x="2827338" y="6043613"/>
          <p14:tracePt t="133500" x="2833688" y="6043613"/>
          <p14:tracePt t="133511" x="2838450" y="6043613"/>
          <p14:tracePt t="133522" x="2844800" y="6043613"/>
          <p14:tracePt t="133545" x="2849563" y="6043613"/>
          <p14:tracePt t="133590" x="2855913" y="6043613"/>
          <p14:tracePt t="133601" x="2860675" y="6043613"/>
          <p14:tracePt t="133612" x="2867025" y="6043613"/>
          <p14:tracePt t="133635" x="2871788" y="6043613"/>
          <p14:tracePt t="133645" x="2878138" y="6048375"/>
          <p14:tracePt t="133657" x="2882900" y="6048375"/>
          <p14:tracePt t="138573" x="2889250" y="6048375"/>
          <p14:tracePt t="138641" x="2895600" y="6048375"/>
          <p14:tracePt t="138652" x="2911475" y="6048375"/>
          <p14:tracePt t="138664" x="2928938" y="6054725"/>
          <p14:tracePt t="138675" x="2944813" y="6054725"/>
          <p14:tracePt t="138686" x="2973388" y="6054725"/>
          <p14:tracePt t="138697" x="2995613" y="6059488"/>
          <p14:tracePt t="138709" x="3017838" y="6065838"/>
          <p14:tracePt t="138720" x="3041650" y="6065838"/>
          <p14:tracePt t="138731" x="3068638" y="6076950"/>
          <p14:tracePt t="138742" x="3097213" y="6076950"/>
          <p14:tracePt t="138753" x="3141663" y="6081713"/>
          <p14:tracePt t="138765" x="3176588" y="6088063"/>
          <p14:tracePt t="138777" x="3221038" y="6092825"/>
          <p14:tracePt t="138787" x="3265488" y="6105525"/>
          <p14:tracePt t="138798" x="3298825" y="6110288"/>
          <p14:tracePt t="138810" x="3344863" y="6116638"/>
          <p14:tracePt t="138821" x="3389313" y="6127750"/>
          <p14:tracePt t="138833" x="3411538" y="6132513"/>
          <p14:tracePt t="138843" x="3433763" y="6138863"/>
          <p14:tracePt t="138854" x="3457575" y="6143625"/>
          <p14:tracePt t="138866" x="3473450" y="6143625"/>
          <p14:tracePt t="138878" x="3490913" y="6143625"/>
          <p14:tracePt t="138888" x="3495675" y="6149975"/>
          <p14:tracePt t="138900" x="3506788" y="6154738"/>
          <p14:tracePt t="138923" x="3524250" y="6154738"/>
          <p14:tracePt t="138925" x="3535363" y="6154738"/>
          <p14:tracePt t="138933" x="3546475" y="6154738"/>
          <p14:tracePt t="138945" x="3557588" y="6154738"/>
          <p14:tracePt t="138958" x="3563938" y="6154738"/>
          <p14:tracePt t="138967" x="3575050" y="6154738"/>
          <p14:tracePt t="138979" x="3586163" y="6154738"/>
          <p14:tracePt t="138990" x="3597275" y="6154738"/>
          <p14:tracePt t="139000" x="3608388" y="6154738"/>
          <p14:tracePt t="139023" x="3614738" y="6154738"/>
          <p14:tracePt t="139035" x="3619500" y="6154738"/>
          <p14:tracePt t="139046" x="3625850" y="6154738"/>
          <p14:tracePt t="139058" x="3630613" y="6154738"/>
          <p14:tracePt t="139081" x="3636963" y="6154738"/>
          <p14:tracePt t="139092" x="3641725" y="6154738"/>
          <p14:tracePt t="139103" x="3648075" y="6154738"/>
          <p14:tracePt t="139632" x="3648075" y="6143625"/>
          <p14:tracePt t="139643" x="3641725" y="6132513"/>
          <p14:tracePt t="139653" x="3630613" y="6116638"/>
          <p14:tracePt t="139665" x="3608388" y="6081713"/>
          <p14:tracePt t="139676" x="3586163" y="6043613"/>
          <p14:tracePt t="139687" x="3546475" y="5997575"/>
          <p14:tracePt t="139698" x="3502025" y="5946775"/>
          <p14:tracePt t="139710" x="3462338" y="5908675"/>
          <p14:tracePt t="139721" x="3400425" y="5857875"/>
          <p14:tracePt t="139732" x="3344863" y="5818188"/>
          <p14:tracePt t="139744" x="3287713" y="5767388"/>
          <p14:tracePt t="139754" x="3214688" y="5716588"/>
          <p14:tracePt t="139766" x="3148013" y="5672138"/>
          <p14:tracePt t="139778" x="3063875" y="5621338"/>
          <p14:tracePt t="139788" x="2973388" y="5570538"/>
          <p14:tracePt t="139800" x="2895600" y="5526088"/>
          <p14:tracePt t="139811" x="2809875" y="5480050"/>
          <p14:tracePt t="139822" x="2732088" y="5441950"/>
          <p14:tracePt t="139834" x="2687638" y="5413375"/>
          <p14:tracePt t="139845" x="2619375" y="5384800"/>
          <p14:tracePt t="139858" x="2563813" y="5357813"/>
          <p14:tracePt t="139868" x="2524125" y="5345113"/>
          <p14:tracePt t="139879" x="2478088" y="5322888"/>
          <p14:tracePt t="139890" x="2455863" y="5307013"/>
          <p14:tracePt t="139902" x="2433638" y="5295900"/>
          <p14:tracePt t="139912" x="2428875" y="5289550"/>
          <p14:tracePt t="139923" x="2417763" y="5284788"/>
          <p14:tracePt t="139941" x="2405063" y="5278438"/>
          <p14:tracePt t="139947" x="2393950" y="5272088"/>
          <p14:tracePt t="139956" x="2382838" y="5267325"/>
          <p14:tracePt t="139968" x="2371725" y="5260975"/>
          <p14:tracePt t="139980" x="2360613" y="5256213"/>
          <p14:tracePt t="139991" x="2355850" y="5256213"/>
          <p14:tracePt t="140002" x="2349500" y="5249863"/>
          <p14:tracePt t="140025" x="2344738" y="5245100"/>
          <p14:tracePt t="140047" x="2338388" y="5238750"/>
          <p14:tracePt t="140082" x="2332038" y="5238750"/>
          <p14:tracePt t="140104" x="2327275" y="5238750"/>
          <p14:tracePt t="140115" x="2327275" y="5233988"/>
          <p14:tracePt t="140126" x="2320925" y="5227638"/>
          <p14:tracePt t="140137" x="2316163" y="5227638"/>
          <p14:tracePt t="140149" x="2309813" y="5222875"/>
          <p14:tracePt t="140519" x="2316163" y="5222875"/>
          <p14:tracePt t="140531" x="2332038" y="5222875"/>
          <p14:tracePt t="140542" x="2338388" y="5222875"/>
          <p14:tracePt t="140552" x="2355850" y="5222875"/>
          <p14:tracePt t="140565" x="2382838" y="5222875"/>
          <p14:tracePt t="140577" x="2405063" y="5222875"/>
          <p14:tracePt t="140587" x="2451100" y="5227638"/>
          <p14:tracePt t="140598" x="2495550" y="5238750"/>
          <p14:tracePt t="140610" x="2524125" y="5238750"/>
          <p14:tracePt t="140622" x="2568575" y="5245100"/>
          <p14:tracePt t="140633" x="2613025" y="5245100"/>
          <p14:tracePt t="140645" x="2636838" y="5245100"/>
          <p14:tracePt t="140655" x="2652713" y="5245100"/>
          <p14:tracePt t="140666" x="2663825" y="5245100"/>
          <p14:tracePt t="140678" x="2670175" y="5245100"/>
          <p14:tracePt t="140688" x="2674938" y="5245100"/>
          <p14:tracePt t="140699" x="2687638" y="5249863"/>
          <p14:tracePt t="140711" x="2698750" y="5256213"/>
          <p14:tracePt t="140722" x="2709863" y="5260975"/>
          <p14:tracePt t="140733" x="2720975" y="5267325"/>
          <p14:tracePt t="140745" x="2732088" y="5272088"/>
          <p14:tracePt t="140755" x="2743200" y="5278438"/>
          <p14:tracePt t="140767" x="2747963" y="5284788"/>
          <p14:tracePt t="140790" x="2754313" y="5284788"/>
          <p14:tracePt t="140970" x="2760663" y="5284788"/>
          <p14:tracePt t="141150" x="2765425" y="5284788"/>
          <p14:tracePt t="141172" x="2771775" y="5284788"/>
          <p14:tracePt t="141318" x="2776538" y="5289550"/>
          <p14:tracePt t="141330" x="2782888" y="5295900"/>
          <p14:tracePt t="141340" x="2794000" y="5300663"/>
          <p14:tracePt t="141352" x="2805113" y="5307013"/>
          <p14:tracePt t="141363" x="2809875" y="5311775"/>
          <p14:tracePt t="141374" x="2820988" y="5318125"/>
          <p14:tracePt t="141387" x="2833688" y="5322888"/>
          <p14:tracePt t="141398" x="2844800" y="5329238"/>
          <p14:tracePt t="141410" x="2860675" y="5340350"/>
          <p14:tracePt t="141421" x="2878138" y="5345113"/>
          <p14:tracePt t="141432" x="2900363" y="5357813"/>
          <p14:tracePt t="141442" x="2922588" y="5368925"/>
          <p14:tracePt t="141454" x="2940050" y="5380038"/>
          <p14:tracePt t="141466" x="2968625" y="5402263"/>
          <p14:tracePt t="141476" x="3001963" y="5424488"/>
          <p14:tracePt t="141488" x="3028950" y="5435600"/>
          <p14:tracePt t="141499" x="3057525" y="5446713"/>
          <p14:tracePt t="141509" x="3079750" y="5464175"/>
          <p14:tracePt t="141520" x="3097213" y="5468938"/>
          <p14:tracePt t="141532" x="3114675" y="5475288"/>
          <p14:tracePt t="141543" x="3125788" y="5480050"/>
          <p14:tracePt t="141554" x="3141663" y="5486400"/>
          <p14:tracePt t="141565" x="3152775" y="5486400"/>
          <p14:tracePt t="141588" x="3159125" y="5486400"/>
          <p14:tracePt t="141589" x="3163888" y="5486400"/>
          <p14:tracePt t="153445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강좌별</a:t>
            </a:r>
            <a:r>
              <a:rPr lang="ko-KR" altLang="en-US" dirty="0"/>
              <a:t> 강의 주제 및 소요 시간</a:t>
            </a:r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6E7E52D2-E56A-4A8D-B6C6-985E1FEC1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184150"/>
              </p:ext>
            </p:extLst>
          </p:nvPr>
        </p:nvGraphicFramePr>
        <p:xfrm>
          <a:off x="467368" y="2266634"/>
          <a:ext cx="11257263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4153">
                  <a:extLst>
                    <a:ext uri="{9D8B030D-6E8A-4147-A177-3AD203B41FA5}">
                      <a16:colId xmlns:a16="http://schemas.microsoft.com/office/drawing/2014/main" val="1535437991"/>
                    </a:ext>
                  </a:extLst>
                </a:gridCol>
                <a:gridCol w="4755003">
                  <a:extLst>
                    <a:ext uri="{9D8B030D-6E8A-4147-A177-3AD203B41FA5}">
                      <a16:colId xmlns:a16="http://schemas.microsoft.com/office/drawing/2014/main" val="1986222494"/>
                    </a:ext>
                  </a:extLst>
                </a:gridCol>
                <a:gridCol w="1016459">
                  <a:extLst>
                    <a:ext uri="{9D8B030D-6E8A-4147-A177-3AD203B41FA5}">
                      <a16:colId xmlns:a16="http://schemas.microsoft.com/office/drawing/2014/main" val="3421273250"/>
                    </a:ext>
                  </a:extLst>
                </a:gridCol>
                <a:gridCol w="4611648">
                  <a:extLst>
                    <a:ext uri="{9D8B030D-6E8A-4147-A177-3AD203B41FA5}">
                      <a16:colId xmlns:a16="http://schemas.microsoft.com/office/drawing/2014/main" val="25758063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주차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내용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주차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내용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295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강의소개 및 심리학과 경제학의 만남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9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/>
                        <a:t>프레이밍</a:t>
                      </a:r>
                      <a:r>
                        <a:rPr lang="ko-KR" altLang="en-US" dirty="0"/>
                        <a:t> 또는 </a:t>
                      </a:r>
                      <a:r>
                        <a:rPr lang="en-US" altLang="ko-KR" dirty="0"/>
                        <a:t>(</a:t>
                      </a:r>
                      <a:r>
                        <a:rPr lang="ko-KR" altLang="en-US" dirty="0"/>
                        <a:t>생각의</a:t>
                      </a:r>
                      <a:r>
                        <a:rPr lang="en-US" altLang="ko-KR" dirty="0"/>
                        <a:t>) </a:t>
                      </a:r>
                      <a:r>
                        <a:rPr lang="ko-KR" altLang="en-US" dirty="0"/>
                        <a:t>틀짜기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251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함초롬돋움"/>
                          <a:cs typeface="+mn-cs"/>
                        </a:rPr>
                        <a:t>2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함초롬돋움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(</a:t>
                      </a:r>
                      <a:r>
                        <a:rPr lang="ko-KR" altLang="en-US" dirty="0"/>
                        <a:t>상 동</a:t>
                      </a:r>
                      <a:r>
                        <a:rPr lang="en-US" altLang="ko-KR" dirty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함초롬돋움"/>
                          <a:cs typeface="+mn-cs"/>
                        </a:rPr>
                        <a:t>10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함초롬돋움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(</a:t>
                      </a:r>
                      <a:r>
                        <a:rPr lang="ko-KR" altLang="en-US" dirty="0"/>
                        <a:t>상 동</a:t>
                      </a:r>
                      <a:r>
                        <a:rPr lang="en-US" altLang="ko-KR" dirty="0"/>
                        <a:t>)</a:t>
                      </a:r>
                      <a:endParaRPr lang="ko-KR" altLang="en-US" spc="-1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592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함초롬돋움"/>
                          <a:cs typeface="+mn-cs"/>
                        </a:rPr>
                        <a:t>3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함초롬돋움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dirty="0"/>
                        <a:t>제한된 합리성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함초롬돋움"/>
                          <a:cs typeface="+mn-cs"/>
                        </a:rPr>
                        <a:t>11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함초롬돋움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pc="-100" baseline="0" dirty="0"/>
                        <a:t>시간 선호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156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함초롬돋움"/>
                          <a:cs typeface="+mn-cs"/>
                        </a:rPr>
                        <a:t>4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함초롬돋움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dirty="0"/>
                        <a:t>휴리스틱과 편향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함초롬돋움"/>
                          <a:cs typeface="+mn-cs"/>
                        </a:rPr>
                        <a:t>12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함초롬돋움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(</a:t>
                      </a:r>
                      <a:r>
                        <a:rPr lang="ko-KR" altLang="en-US" dirty="0"/>
                        <a:t>상 동</a:t>
                      </a:r>
                      <a:r>
                        <a:rPr lang="en-US" altLang="ko-KR" dirty="0"/>
                        <a:t>)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113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함초롬돋움"/>
                          <a:cs typeface="+mn-cs"/>
                        </a:rPr>
                        <a:t>5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함초롬돋움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dirty="0"/>
                        <a:t>전망이론 </a:t>
                      </a:r>
                      <a:r>
                        <a:rPr lang="en-US" altLang="ko-KR" dirty="0"/>
                        <a:t>1 (</a:t>
                      </a:r>
                      <a:r>
                        <a:rPr lang="ko-KR" altLang="en-US" dirty="0"/>
                        <a:t>불확실성하의 의사결정</a:t>
                      </a:r>
                      <a:r>
                        <a:rPr lang="en-US" altLang="ko-KR" dirty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함초롬돋움"/>
                          <a:cs typeface="+mn-cs"/>
                        </a:rPr>
                        <a:t>13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함초롬돋움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pc="-100" baseline="0" dirty="0"/>
                        <a:t>사회적 선호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931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함초롬돋움"/>
                          <a:cs typeface="+mn-cs"/>
                        </a:rPr>
                        <a:t>6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함초롬돋움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dirty="0"/>
                        <a:t>전망이론 </a:t>
                      </a:r>
                      <a:r>
                        <a:rPr lang="en-US" altLang="ko-KR" dirty="0"/>
                        <a:t>2 (</a:t>
                      </a:r>
                      <a:r>
                        <a:rPr lang="ko-KR" altLang="en-US" dirty="0"/>
                        <a:t>편향</a:t>
                      </a:r>
                      <a:r>
                        <a:rPr lang="en-US" altLang="ko-KR" dirty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함초롬돋움"/>
                          <a:cs typeface="+mn-cs"/>
                        </a:rPr>
                        <a:t>14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함초롬돋움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pc="-100" baseline="0" dirty="0"/>
                        <a:t>행동경제학의 현재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349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함초롬돋움"/>
                          <a:cs typeface="+mn-cs"/>
                        </a:rPr>
                        <a:t>7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함초롬돋움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/>
                        <a:t>(</a:t>
                      </a:r>
                      <a:r>
                        <a:rPr lang="ko-KR" altLang="en-US" dirty="0"/>
                        <a:t>상 동</a:t>
                      </a:r>
                      <a:r>
                        <a:rPr lang="en-US" altLang="ko-KR" dirty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ill Sans MT"/>
                          <a:ea typeface="함초롬돋움"/>
                          <a:cs typeface="+mn-cs"/>
                        </a:rPr>
                        <a:t>15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함초롬돋움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기말 고사 </a:t>
                      </a:r>
                      <a:r>
                        <a:rPr lang="en-US" altLang="ko-KR" dirty="0"/>
                        <a:t>(</a:t>
                      </a:r>
                      <a:r>
                        <a:rPr lang="ko-KR" altLang="en-US" dirty="0"/>
                        <a:t>객관식 </a:t>
                      </a:r>
                      <a:r>
                        <a:rPr lang="en-US" altLang="ko-KR" dirty="0"/>
                        <a:t>25 </a:t>
                      </a:r>
                      <a:r>
                        <a:rPr lang="ko-KR" altLang="en-US" dirty="0"/>
                        <a:t>문제</a:t>
                      </a:r>
                      <a:r>
                        <a:rPr lang="en-US" altLang="ko-KR" dirty="0"/>
                        <a:t>)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529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중간 고사 </a:t>
                      </a:r>
                      <a:r>
                        <a:rPr lang="en-US" altLang="ko-KR" dirty="0"/>
                        <a:t>(</a:t>
                      </a:r>
                      <a:r>
                        <a:rPr lang="ko-KR" altLang="en-US" dirty="0"/>
                        <a:t>객관식 </a:t>
                      </a:r>
                      <a:r>
                        <a:rPr lang="en-US" altLang="ko-KR" dirty="0"/>
                        <a:t>25 </a:t>
                      </a:r>
                      <a:r>
                        <a:rPr lang="ko-KR" altLang="en-US" dirty="0"/>
                        <a:t>문제</a:t>
                      </a:r>
                      <a:r>
                        <a:rPr lang="en-US" altLang="ko-KR" dirty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함초롬돋움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752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162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09"/>
    </mc:Choice>
    <mc:Fallback xmlns="">
      <p:transition spd="slow" advTm="146009"/>
    </mc:Fallback>
  </mc:AlternateContent>
  <p:extLst>
    <p:ext uri="{3A86A75C-4F4B-4683-9AE1-C65F6400EC91}">
      <p14:laserTraceLst xmlns:p14="http://schemas.microsoft.com/office/powerpoint/2010/main">
        <p14:tracePtLst>
          <p14:tracePt t="7837" x="6194425" y="1500188"/>
          <p14:tracePt t="8304" x="6194425" y="1506538"/>
          <p14:tracePt t="8325" x="6194425" y="1512888"/>
          <p14:tracePt t="8337" x="6188075" y="1517650"/>
          <p14:tracePt t="8349" x="6183313" y="1524000"/>
          <p14:tracePt t="8360" x="6176963" y="1528763"/>
          <p14:tracePt t="8371" x="6172200" y="1528763"/>
          <p14:tracePt t="8382" x="6172200" y="1535113"/>
          <p14:tracePt t="8393" x="6165850" y="1539875"/>
          <p14:tracePt t="8405" x="6161088" y="1546225"/>
          <p14:tracePt t="8416" x="6154738" y="1550988"/>
          <p14:tracePt t="8438" x="6149975" y="1550988"/>
          <p14:tracePt t="8450" x="6143625" y="1557338"/>
          <p14:tracePt t="8462" x="6138863" y="1562100"/>
          <p14:tracePt t="8472" x="6132513" y="1568450"/>
          <p14:tracePt t="8483" x="6126163" y="1573213"/>
          <p14:tracePt t="8494" x="6121400" y="1579563"/>
          <p14:tracePt t="8505" x="6110288" y="1579563"/>
          <p14:tracePt t="8517" x="6103938" y="1585913"/>
          <p14:tracePt t="8527" x="6092825" y="1590675"/>
          <p14:tracePt t="8539" x="6081713" y="1601788"/>
          <p14:tracePt t="8551" x="6065838" y="1608138"/>
          <p14:tracePt t="8561" x="6048375" y="1619250"/>
          <p14:tracePt t="8573" x="6030913" y="1630363"/>
          <p14:tracePt t="8584" x="6015038" y="1641475"/>
          <p14:tracePt t="8595" x="5997575" y="1652588"/>
          <p14:tracePt t="8607" x="5980113" y="1670050"/>
          <p14:tracePt t="8619" x="5964238" y="1674813"/>
          <p14:tracePt t="8629" x="5942013" y="1685925"/>
          <p14:tracePt t="8640" x="5924550" y="1697038"/>
          <p14:tracePt t="8654" x="5907088" y="1703388"/>
          <p14:tracePt t="8663" x="5891213" y="1708150"/>
          <p14:tracePt t="8677" x="5873750" y="1714500"/>
          <p14:tracePt t="8686" x="5851525" y="1720850"/>
          <p14:tracePt t="8697" x="5822950" y="1731963"/>
          <p14:tracePt t="8708" x="5789613" y="1736725"/>
          <p14:tracePt t="8719" x="5756275" y="1754188"/>
          <p14:tracePt t="8731" x="5710238" y="1770063"/>
          <p14:tracePt t="8742" x="5672138" y="1781175"/>
          <p14:tracePt t="8753" x="5626100" y="1798638"/>
          <p14:tracePt t="8764" x="5581650" y="1816100"/>
          <p14:tracePt t="8775" x="5548313" y="1827213"/>
          <p14:tracePt t="8787" x="5502275" y="1843088"/>
          <p14:tracePt t="8798" x="5468938" y="1855788"/>
          <p14:tracePt t="8811" x="5429250" y="1866900"/>
          <p14:tracePt t="8833" x="5373688" y="1878013"/>
          <p14:tracePt t="8842" x="5351463" y="1882775"/>
          <p14:tracePt t="8854" x="5334000" y="1889125"/>
          <p14:tracePt t="8866" x="5322888" y="1893888"/>
          <p14:tracePt t="8878" x="5311775" y="1900238"/>
          <p14:tracePt t="8887" x="5300663" y="1905000"/>
          <p14:tracePt t="8899" x="5294313" y="1911350"/>
          <p14:tracePt t="8912" x="5289550" y="1911350"/>
          <p14:tracePt t="8933" x="5289550" y="1916113"/>
          <p14:tracePt t="10800" x="5283200" y="1922463"/>
          <p14:tracePt t="10812" x="5249863" y="1933575"/>
          <p14:tracePt t="10824" x="5221288" y="1951038"/>
          <p14:tracePt t="10835" x="5176838" y="1962150"/>
          <p14:tracePt t="10845" x="5132388" y="1978025"/>
          <p14:tracePt t="10857" x="5064125" y="1995488"/>
          <p14:tracePt t="10870" x="5002213" y="2012950"/>
          <p14:tracePt t="10880" x="4946650" y="2017713"/>
          <p14:tracePt t="10891" x="4878388" y="2035175"/>
          <p14:tracePt t="10902" x="4829175" y="2046288"/>
          <p14:tracePt t="10915" x="4783138" y="2051050"/>
          <p14:tracePt t="10925" x="4749800" y="2057400"/>
          <p14:tracePt t="10936" x="4732338" y="2063750"/>
          <p14:tracePt t="10950" x="4721225" y="2068513"/>
          <p14:tracePt t="10959" x="4710113" y="2074863"/>
          <p14:tracePt t="10969" x="4705350" y="2079625"/>
          <p14:tracePt t="10981" x="4699000" y="2079625"/>
          <p14:tracePt t="11295" x="4699000" y="2085975"/>
          <p14:tracePt t="13130" x="4694238" y="2090738"/>
          <p14:tracePt t="13141" x="4670425" y="2101850"/>
          <p14:tracePt t="13152" x="4654550" y="2108200"/>
          <p14:tracePt t="13163" x="4637088" y="2112963"/>
          <p14:tracePt t="13174" x="4621213" y="2124075"/>
          <p14:tracePt t="13185" x="4603750" y="2130425"/>
          <p14:tracePt t="13197" x="4581525" y="2141538"/>
          <p14:tracePt t="13208" x="4541838" y="2163763"/>
          <p14:tracePt t="13219" x="4513263" y="2185988"/>
          <p14:tracePt t="13233" x="4479925" y="2214563"/>
          <p14:tracePt t="13241" x="4440238" y="2243138"/>
          <p14:tracePt t="13254" x="4418013" y="2271713"/>
          <p14:tracePt t="13265" x="4389438" y="2298700"/>
          <p14:tracePt t="13275" x="4362450" y="2338388"/>
          <p14:tracePt t="13287" x="4338638" y="2366963"/>
          <p14:tracePt t="13299" x="4316413" y="2400300"/>
          <p14:tracePt t="13309" x="4300538" y="2428875"/>
          <p14:tracePt t="13320" x="4265613" y="2479675"/>
          <p14:tracePt t="13332" x="4232275" y="2524125"/>
          <p14:tracePt t="13343" x="4205288" y="2563813"/>
          <p14:tracePt t="13354" x="4170363" y="2608263"/>
          <p14:tracePt t="13366" x="4148138" y="2647950"/>
          <p14:tracePt t="13376" x="4130675" y="2676525"/>
          <p14:tracePt t="13388" x="4097338" y="2709863"/>
          <p14:tracePt t="13399" x="4070350" y="2749550"/>
          <p14:tracePt t="13410" x="4046538" y="2776538"/>
          <p14:tracePt t="13422" x="4019550" y="2816225"/>
          <p14:tracePt t="13432" x="3979863" y="2855913"/>
          <p14:tracePt t="13443" x="3940175" y="2889250"/>
          <p14:tracePt t="13455" x="3862388" y="2962275"/>
          <p14:tracePt t="13467" x="3743325" y="3052763"/>
          <p14:tracePt t="13478" x="3592513" y="3141663"/>
          <p14:tracePt t="13491" x="3451225" y="3221038"/>
          <p14:tracePt t="13501" x="3349625" y="3265488"/>
          <p14:tracePt t="13511" x="3254375" y="3300413"/>
          <p14:tracePt t="13523" x="3170238" y="3316288"/>
          <p14:tracePt t="13535" x="3125788" y="3327400"/>
          <p14:tracePt t="13545" x="3079750" y="3322638"/>
          <p14:tracePt t="13557" x="3046413" y="3311525"/>
          <p14:tracePt t="13568" x="3017838" y="3287713"/>
          <p14:tracePt t="13583" x="2979738" y="3249613"/>
          <p14:tracePt t="13590" x="2940050" y="3209925"/>
          <p14:tracePt t="13602" x="2889250" y="3152775"/>
          <p14:tracePt t="13613" x="2838450" y="3097213"/>
          <p14:tracePt t="13624" x="2782888" y="3035300"/>
          <p14:tracePt t="13635" x="2703513" y="2962275"/>
          <p14:tracePt t="13647" x="2625725" y="2884488"/>
          <p14:tracePt t="13658" x="2574925" y="2827338"/>
          <p14:tracePt t="13669" x="2524125" y="2760663"/>
          <p14:tracePt t="13680" x="2473325" y="2692400"/>
          <p14:tracePt t="13692" x="2439988" y="2641600"/>
          <p14:tracePt t="13703" x="2417763" y="2574925"/>
          <p14:tracePt t="13714" x="2389188" y="2528888"/>
          <p14:tracePt t="13725" x="2366963" y="2462213"/>
          <p14:tracePt t="13736" x="2344738" y="2400300"/>
          <p14:tracePt t="13750" x="2316163" y="2344738"/>
          <p14:tracePt t="13758" x="2293938" y="2276475"/>
          <p14:tracePt t="13770" x="2276475" y="2209800"/>
          <p14:tracePt t="13783" x="2259013" y="2152650"/>
          <p14:tracePt t="13793" x="2254250" y="2090738"/>
          <p14:tracePt t="13804" x="2243138" y="2035175"/>
          <p14:tracePt t="13816" x="2243138" y="1995488"/>
          <p14:tracePt t="13826" x="2247900" y="1939925"/>
          <p14:tracePt t="13838" x="2254250" y="1893888"/>
          <p14:tracePt t="13850" x="2270125" y="1860550"/>
          <p14:tracePt t="13860" x="2282825" y="1816100"/>
          <p14:tracePt t="13872" x="2298700" y="1781175"/>
          <p14:tracePt t="13883" x="2316163" y="1754188"/>
          <p14:tracePt t="13894" x="2338388" y="1725613"/>
          <p14:tracePt t="13905" x="2360613" y="1697038"/>
          <p14:tracePt t="13917" x="2389188" y="1670050"/>
          <p14:tracePt t="13934" x="2417763" y="1641475"/>
          <p14:tracePt t="13939" x="2444750" y="1619250"/>
          <p14:tracePt t="13950" x="2478088" y="1597025"/>
          <p14:tracePt t="13961" x="2517775" y="1573213"/>
          <p14:tracePt t="13972" x="2540000" y="1562100"/>
          <p14:tracePt t="13984" x="2579688" y="1550988"/>
          <p14:tracePt t="13995" x="2613025" y="1535113"/>
          <p14:tracePt t="14007" x="2670175" y="1528763"/>
          <p14:tracePt t="14018" x="2743200" y="1517650"/>
          <p14:tracePt t="14029" x="2787650" y="1512888"/>
          <p14:tracePt t="14040" x="2849563" y="1500188"/>
          <p14:tracePt t="14053" x="2922588" y="1500188"/>
          <p14:tracePt t="14063" x="2979738" y="1500188"/>
          <p14:tracePt t="14074" x="3052763" y="1506538"/>
          <p14:tracePt t="14085" x="3125788" y="1512888"/>
          <p14:tracePt t="14096" x="3203575" y="1528763"/>
          <p14:tracePt t="14108" x="3287713" y="1546225"/>
          <p14:tracePt t="14119" x="3371850" y="1573213"/>
          <p14:tracePt t="14130" x="3440113" y="1590675"/>
          <p14:tracePt t="14141" x="3513138" y="1612900"/>
          <p14:tracePt t="14153" x="3568700" y="1641475"/>
          <p14:tracePt t="14167" x="3636963" y="1663700"/>
          <p14:tracePt t="14175" x="3692525" y="1697038"/>
          <p14:tracePt t="14186" x="3738563" y="1720850"/>
          <p14:tracePt t="14201" x="3794125" y="1754188"/>
          <p14:tracePt t="14208" x="3856038" y="1787525"/>
          <p14:tracePt t="14220" x="3900488" y="1816100"/>
          <p14:tracePt t="14234" x="3946525" y="1849438"/>
          <p14:tracePt t="14243" x="3973513" y="1866900"/>
          <p14:tracePt t="14254" x="4002088" y="1900238"/>
          <p14:tracePt t="14267" x="4019550" y="1922463"/>
          <p14:tracePt t="14277" x="4030663" y="1939925"/>
          <p14:tracePt t="14288" x="4041775" y="1966913"/>
          <p14:tracePt t="14300" x="4052888" y="1990725"/>
          <p14:tracePt t="14310" x="4057650" y="2017713"/>
          <p14:tracePt t="14321" x="4070350" y="2039938"/>
          <p14:tracePt t="14334" x="4075113" y="2063750"/>
          <p14:tracePt t="14344" x="4075113" y="2090738"/>
          <p14:tracePt t="14355" x="4070350" y="2130425"/>
          <p14:tracePt t="14367" x="4057650" y="2174875"/>
          <p14:tracePt t="14377" x="4041775" y="2209800"/>
          <p14:tracePt t="14389" x="4019550" y="2254250"/>
          <p14:tracePt t="14401" x="3997325" y="2293938"/>
          <p14:tracePt t="14411" x="3968750" y="2333625"/>
          <p14:tracePt t="14423" x="3946525" y="2360613"/>
          <p14:tracePt t="14434" x="3917950" y="2378075"/>
          <p14:tracePt t="14445" x="3884613" y="2400300"/>
          <p14:tracePt t="14457" x="3833813" y="2422525"/>
          <p14:tracePt t="14468" x="3800475" y="2439988"/>
          <p14:tracePt t="14479" x="3743325" y="2455863"/>
          <p14:tracePt t="14490" x="3687763" y="2466975"/>
          <p14:tracePt t="14501" x="3648075" y="2479675"/>
          <p14:tracePt t="14513" x="3592513" y="2484438"/>
          <p14:tracePt t="14524" x="3557588" y="2484438"/>
          <p14:tracePt t="14536" x="3524250" y="2484438"/>
          <p14:tracePt t="14547" x="3506788" y="2484438"/>
          <p14:tracePt t="14558" x="3502025" y="2484438"/>
          <p14:tracePt t="14569" x="3495675" y="2484438"/>
          <p14:tracePt t="15537" x="3502025" y="2484438"/>
          <p14:tracePt t="15549" x="3519488" y="2479675"/>
          <p14:tracePt t="15560" x="3557588" y="2466975"/>
          <p14:tracePt t="15571" x="3625850" y="2451100"/>
          <p14:tracePt t="15581" x="3709988" y="2433638"/>
          <p14:tracePt t="15593" x="3844925" y="2411413"/>
          <p14:tracePt t="15604" x="4086225" y="2389188"/>
          <p14:tracePt t="15619" x="4289425" y="2366963"/>
          <p14:tracePt t="15626" x="4486275" y="2355850"/>
          <p14:tracePt t="15637" x="4873625" y="2338388"/>
          <p14:tracePt t="15649" x="5176838" y="2309813"/>
          <p14:tracePt t="15660" x="5654675" y="2276475"/>
          <p14:tracePt t="15672" x="6019800" y="2265363"/>
          <p14:tracePt t="15686" x="6492875" y="2247900"/>
          <p14:tracePt t="15693" x="6767513" y="2247900"/>
          <p14:tracePt t="15705" x="7092950" y="2254250"/>
          <p14:tracePt t="15719" x="7267575" y="2265363"/>
          <p14:tracePt t="15728" x="7442200" y="2265363"/>
          <p14:tracePt t="15739" x="7537450" y="2276475"/>
          <p14:tracePt t="15752" x="7639050" y="2287588"/>
          <p14:tracePt t="15761" x="7712075" y="2293938"/>
          <p14:tracePt t="15773" x="7796213" y="2298700"/>
          <p14:tracePt t="15785" x="7853363" y="2309813"/>
          <p14:tracePt t="15797" x="7913688" y="2316163"/>
          <p14:tracePt t="15818" x="8026400" y="2338388"/>
          <p14:tracePt t="15829" x="8083550" y="2349500"/>
          <p14:tracePt t="15841" x="8145463" y="2355850"/>
          <p14:tracePt t="15864" x="8189913" y="2366963"/>
          <p14:tracePt t="15876" x="8240713" y="2371725"/>
          <p14:tracePt t="15887" x="8269288" y="2371725"/>
          <p14:tracePt t="15920" x="8291513" y="2371725"/>
          <p14:tracePt t="15933" x="8307388" y="2371725"/>
          <p14:tracePt t="15941" x="8307388" y="2366963"/>
          <p14:tracePt t="15998" x="8313738" y="2366963"/>
          <p14:tracePt t="16077" x="8307388" y="2366963"/>
          <p14:tracePt t="16088" x="8296275" y="2366963"/>
          <p14:tracePt t="16100" x="8280400" y="2371725"/>
          <p14:tracePt t="16112" x="8251825" y="2378075"/>
          <p14:tracePt t="16120" x="8223250" y="2378075"/>
          <p14:tracePt t="16137" x="8178800" y="2389188"/>
          <p14:tracePt t="16143" x="8134350" y="2389188"/>
          <p14:tracePt t="16157" x="8083550" y="2389188"/>
          <p14:tracePt t="16171" x="8026400" y="2389188"/>
          <p14:tracePt t="16177" x="7975600" y="2382838"/>
          <p14:tracePt t="16189" x="7897813" y="2378075"/>
          <p14:tracePt t="16204" x="7824788" y="2360613"/>
          <p14:tracePt t="16211" x="7756525" y="2344738"/>
          <p14:tracePt t="16223" x="7694613" y="2327275"/>
          <p14:tracePt t="16237" x="7616825" y="2298700"/>
          <p14:tracePt t="16245" x="7559675" y="2276475"/>
          <p14:tracePt t="16257" x="7504113" y="2243138"/>
          <p14:tracePt t="16271" x="7470775" y="2220913"/>
          <p14:tracePt t="16279" x="7431088" y="2203450"/>
          <p14:tracePt t="16290" x="7413625" y="2181225"/>
          <p14:tracePt t="16304" x="7402513" y="2170113"/>
          <p14:tracePt t="16312" x="7391400" y="2159000"/>
          <p14:tracePt t="16324" x="7380288" y="2141538"/>
          <p14:tracePt t="16337" x="7375525" y="2130425"/>
          <p14:tracePt t="16347" x="7369175" y="2119313"/>
          <p14:tracePt t="16358" x="7362825" y="2108200"/>
          <p14:tracePt t="16369" x="7358063" y="2097088"/>
          <p14:tracePt t="16380" x="7358063" y="2085975"/>
          <p14:tracePt t="16391" x="7358063" y="2068513"/>
          <p14:tracePt t="16403" x="7358063" y="2051050"/>
          <p14:tracePt t="16414" x="7358063" y="2035175"/>
          <p14:tracePt t="16425" x="7358063" y="2024063"/>
          <p14:tracePt t="16437" x="7362825" y="2006600"/>
          <p14:tracePt t="16448" x="7369175" y="1984375"/>
          <p14:tracePt t="16459" x="7380288" y="1973263"/>
          <p14:tracePt t="16471" x="7391400" y="1955800"/>
          <p14:tracePt t="16482" x="7419975" y="1933575"/>
          <p14:tracePt t="16493" x="7435850" y="1905000"/>
          <p14:tracePt t="16505" x="7486650" y="1866900"/>
          <p14:tracePt t="16515" x="7526338" y="1831975"/>
          <p14:tracePt t="16527" x="7570788" y="1804988"/>
          <p14:tracePt t="16550" x="7656513" y="1747838"/>
          <p14:tracePt t="16560" x="7705725" y="1714500"/>
          <p14:tracePt t="16571" x="7762875" y="1692275"/>
          <p14:tracePt t="16582" x="7807325" y="1670050"/>
          <p14:tracePt t="16593" x="7864475" y="1647825"/>
          <p14:tracePt t="16605" x="7908925" y="1624013"/>
          <p14:tracePt t="16620" x="7953375" y="1608138"/>
          <p14:tracePt t="16627" x="8010525" y="1590675"/>
          <p14:tracePt t="16639" x="8066088" y="1585913"/>
          <p14:tracePt t="16653" x="8105775" y="1573213"/>
          <p14:tracePt t="16662" x="8161338" y="1568450"/>
          <p14:tracePt t="16673" x="8207375" y="1562100"/>
          <p14:tracePt t="16687" x="8269288" y="1562100"/>
          <p14:tracePt t="16695" x="8335963" y="1550988"/>
          <p14:tracePt t="16706" x="8397875" y="1550988"/>
          <p14:tracePt t="16720" x="8470900" y="1550988"/>
          <p14:tracePt t="16729" x="8543925" y="1546225"/>
          <p14:tracePt t="16740" x="8605838" y="1546225"/>
          <p14:tracePt t="16754" x="8678863" y="1546225"/>
          <p14:tracePt t="16763" x="8763000" y="1546225"/>
          <p14:tracePt t="16774" x="8831263" y="1546225"/>
          <p14:tracePt t="16787" x="8909050" y="1546225"/>
          <p14:tracePt t="16797" x="8977313" y="1546225"/>
          <p14:tracePt t="16808" x="9061450" y="1546225"/>
          <p14:tracePt t="16820" x="9145588" y="1546225"/>
          <p14:tracePt t="16830" x="9218613" y="1546225"/>
          <p14:tracePt t="16841" x="9296400" y="1546225"/>
          <p14:tracePt t="16853" x="9386888" y="1546225"/>
          <p14:tracePt t="16864" x="9448800" y="1535113"/>
          <p14:tracePt t="16875" x="9521825" y="1535113"/>
          <p14:tracePt t="16886" x="9572625" y="1535113"/>
          <p14:tracePt t="16897" x="9617075" y="1535113"/>
          <p14:tracePt t="16910" x="9678988" y="1528763"/>
          <p14:tracePt t="16920" x="9736138" y="1528763"/>
          <p14:tracePt t="16943" x="9798050" y="1528763"/>
          <p14:tracePt t="16944" x="9853613" y="1539875"/>
          <p14:tracePt t="16954" x="9898063" y="1546225"/>
          <p14:tracePt t="16970" x="9948863" y="1550988"/>
          <p14:tracePt t="16976" x="9994900" y="1562100"/>
          <p14:tracePt t="16987" x="10028238" y="1568450"/>
          <p14:tracePt t="16999" x="10072688" y="1573213"/>
          <p14:tracePt t="17010" x="10101263" y="1579563"/>
          <p14:tracePt t="17022" x="10123488" y="1585913"/>
          <p14:tracePt t="17033" x="10145713" y="1597025"/>
          <p14:tracePt t="17043" x="10163175" y="1601788"/>
          <p14:tracePt t="17055" x="10179050" y="1612900"/>
          <p14:tracePt t="17067" x="10202863" y="1624013"/>
          <p14:tracePt t="17077" x="10207625" y="1630363"/>
          <p14:tracePt t="17089" x="10229850" y="1641475"/>
          <p14:tracePt t="17104" x="10240963" y="1652588"/>
          <p14:tracePt t="17111" x="10252075" y="1663700"/>
          <p14:tracePt t="17124" x="10264775" y="1674813"/>
          <p14:tracePt t="17137" x="10269538" y="1685925"/>
          <p14:tracePt t="17145" x="10269538" y="1697038"/>
          <p14:tracePt t="17167" x="10280650" y="1708150"/>
          <p14:tracePt t="17191" x="10291763" y="1720850"/>
          <p14:tracePt t="17203" x="10309225" y="1736725"/>
          <p14:tracePt t="17213" x="10325100" y="1770063"/>
          <p14:tracePt t="17224" x="10364788" y="1820863"/>
          <p14:tracePt t="17238" x="10375900" y="1843088"/>
          <p14:tracePt t="17258" x="10393363" y="1866900"/>
          <p14:tracePt t="17271" x="10433050" y="1911350"/>
          <p14:tracePt t="17282" x="10448925" y="1933575"/>
          <p14:tracePt t="17303" x="10460038" y="1944688"/>
          <p14:tracePt t="17308" x="10483850" y="1962150"/>
          <p14:tracePt t="17313" x="10494963" y="1978025"/>
          <p14:tracePt t="17325" x="10506075" y="1990725"/>
          <p14:tracePt t="17337" x="10517188" y="2001838"/>
          <p14:tracePt t="17348" x="10521950" y="2012950"/>
          <p14:tracePt t="17360" x="10528300" y="2024063"/>
          <p14:tracePt t="17393" x="10533063" y="2035175"/>
          <p14:tracePt t="17405" x="10545763" y="2051050"/>
          <p14:tracePt t="17415" x="10545763" y="2063750"/>
          <p14:tracePt t="17427" x="10550525" y="2074863"/>
          <p14:tracePt t="17437" x="10556875" y="2085975"/>
          <p14:tracePt t="17439" x="10561638" y="2097088"/>
          <p14:tracePt t="17449" x="10567988" y="2101850"/>
          <p14:tracePt t="17460" x="10567988" y="2112963"/>
          <p14:tracePt t="17494" x="10567988" y="2119313"/>
          <p14:tracePt t="17495" x="10567988" y="2124075"/>
          <p14:tracePt t="17507" x="10567988" y="2130425"/>
          <p14:tracePt t="17516" x="10567988" y="2136775"/>
          <p14:tracePt t="17550" x="10561638" y="2141538"/>
          <p14:tracePt t="17573" x="10556875" y="2152650"/>
          <p14:tracePt t="17579" x="10550525" y="2163763"/>
          <p14:tracePt t="17587" x="10528300" y="2181225"/>
          <p14:tracePt t="17597" x="10517188" y="2192338"/>
          <p14:tracePt t="17606" x="10506075" y="2198688"/>
          <p14:tracePt t="17621" x="10488613" y="2203450"/>
          <p14:tracePt t="17628" x="10472738" y="2209800"/>
          <p14:tracePt t="17642" x="10455275" y="2214563"/>
          <p14:tracePt t="17655" x="10426700" y="2225675"/>
          <p14:tracePt t="17662" x="10404475" y="2232025"/>
          <p14:tracePt t="17675" x="10371138" y="2247900"/>
          <p14:tracePt t="17688" x="10325100" y="2259013"/>
          <p14:tracePt t="17696" x="10280650" y="2276475"/>
          <p14:tracePt t="17719" x="10225088" y="2293938"/>
          <p14:tracePt t="17730" x="10167938" y="2309813"/>
          <p14:tracePt t="17754" x="10134600" y="2316163"/>
          <p14:tracePt t="17776" x="10044113" y="2338388"/>
          <p14:tracePt t="17786" x="10010775" y="2344738"/>
          <p14:tracePt t="17798" x="9932988" y="2360613"/>
          <p14:tracePt t="17809" x="9842500" y="2371725"/>
          <p14:tracePt t="17822" x="9809163" y="2378075"/>
          <p14:tracePt t="17831" x="9769475" y="2378075"/>
          <p14:tracePt t="17843" x="9725025" y="2378075"/>
          <p14:tracePt t="17855" x="9701213" y="2389188"/>
          <p14:tracePt t="17865" x="9667875" y="2389188"/>
          <p14:tracePt t="17876" x="9645650" y="2389188"/>
          <p14:tracePt t="17888" x="9623425" y="2389188"/>
          <p14:tracePt t="17899" x="9594850" y="2389188"/>
          <p14:tracePt t="17910" x="9572625" y="2389188"/>
          <p14:tracePt t="17921" x="9544050" y="2389188"/>
          <p14:tracePt t="17939" x="9499600" y="2389188"/>
          <p14:tracePt t="17945" x="9466263" y="2382838"/>
          <p14:tracePt t="17955" x="9420225" y="2382838"/>
          <p14:tracePt t="17966" x="9375775" y="2378075"/>
          <p14:tracePt t="17979" x="9342438" y="2371725"/>
          <p14:tracePt t="17988" x="9302750" y="2371725"/>
          <p14:tracePt t="18000" x="9258300" y="2371725"/>
          <p14:tracePt t="18011" x="9223375" y="2366963"/>
          <p14:tracePt t="18023" x="9178925" y="2366963"/>
          <p14:tracePt t="18033" x="9150350" y="2366963"/>
          <p14:tracePt t="18045" x="9105900" y="2355850"/>
          <p14:tracePt t="18057" x="9061450" y="2349500"/>
          <p14:tracePt t="18072" x="9028113" y="2344738"/>
          <p14:tracePt t="18079" x="8982075" y="2333625"/>
          <p14:tracePt t="18090" x="8937625" y="2327275"/>
          <p14:tracePt t="18105" x="8904288" y="2320925"/>
          <p14:tracePt t="18114" x="8853488" y="2316163"/>
          <p14:tracePt t="18124" x="8796338" y="2316163"/>
          <p14:tracePt t="18138" x="8751888" y="2305050"/>
          <p14:tracePt t="18146" x="8707438" y="2298700"/>
          <p14:tracePt t="18157" x="8667750" y="2293938"/>
          <p14:tracePt t="18172" x="8628063" y="2282825"/>
          <p14:tracePt t="18179" x="8588375" y="2276475"/>
          <p14:tracePt t="18191" x="8555038" y="2271713"/>
          <p14:tracePt t="18206" x="8510588" y="2265363"/>
          <p14:tracePt t="18214" x="8453438" y="2254250"/>
          <p14:tracePt t="18225" x="8420100" y="2247900"/>
          <p14:tracePt t="18239" x="8375650" y="2247900"/>
          <p14:tracePt t="18247" x="8324850" y="2247900"/>
          <p14:tracePt t="18259" x="8291513" y="2243138"/>
          <p14:tracePt t="18272" x="8245475" y="2232025"/>
          <p14:tracePt t="18281" x="8201025" y="2232025"/>
          <p14:tracePt t="18293" x="8167688" y="2225675"/>
          <p14:tracePt t="18307" x="8128000" y="2220913"/>
          <p14:tracePt t="18315" x="8094663" y="2220913"/>
          <p14:tracePt t="18326" x="8048625" y="2214563"/>
          <p14:tracePt t="18339" x="8004175" y="2203450"/>
          <p14:tracePt t="18349" x="7970838" y="2198688"/>
          <p14:tracePt t="18360" x="7926388" y="2192338"/>
          <p14:tracePt t="18373" x="7880350" y="2181225"/>
          <p14:tracePt t="18383" x="7847013" y="2174875"/>
          <p14:tracePt t="18394" x="7813675" y="2170113"/>
          <p14:tracePt t="18406" x="7778750" y="2163763"/>
          <p14:tracePt t="18417" x="7756525" y="2159000"/>
          <p14:tracePt t="18429" x="7729538" y="2152650"/>
          <p14:tracePt t="18444" x="7712075" y="2147888"/>
          <p14:tracePt t="18450" x="7694613" y="2141538"/>
          <p14:tracePt t="18461" x="7678738" y="2136775"/>
          <p14:tracePt t="18477" x="7667625" y="2130425"/>
          <p14:tracePt t="18483" x="7656513" y="2124075"/>
          <p14:tracePt t="18495" x="7643813" y="2119313"/>
          <p14:tracePt t="18506" x="7639050" y="2112963"/>
          <p14:tracePt t="18517" x="7627938" y="2108200"/>
          <p14:tracePt t="18528" x="7616825" y="2097088"/>
          <p14:tracePt t="18540" x="7605713" y="2090738"/>
          <p14:tracePt t="18557" x="7594600" y="2079625"/>
          <p14:tracePt t="18563" x="7583488" y="2068513"/>
          <p14:tracePt t="18573" x="7577138" y="2057400"/>
          <p14:tracePt t="18591" x="7570788" y="2046288"/>
          <p14:tracePt t="18596" x="7566025" y="2035175"/>
          <p14:tracePt t="18607" x="7559675" y="2017713"/>
          <p14:tracePt t="18624" x="7554913" y="2001838"/>
          <p14:tracePt t="18630" x="7548563" y="1984375"/>
          <p14:tracePt t="18641" x="7548563" y="1966913"/>
          <p14:tracePt t="18657" x="7543800" y="1951038"/>
          <p14:tracePt t="18664" x="7543800" y="1933575"/>
          <p14:tracePt t="18675" x="7543800" y="1911350"/>
          <p14:tracePt t="18690" x="7543800" y="1893888"/>
          <p14:tracePt t="18698" x="7548563" y="1866900"/>
          <p14:tracePt t="18708" x="7554913" y="1849438"/>
          <p14:tracePt t="18723" x="7559675" y="1831975"/>
          <p14:tracePt t="18731" x="7570788" y="1816100"/>
          <p14:tracePt t="18743" x="7583488" y="1793875"/>
          <p14:tracePt t="18756" x="7594600" y="1770063"/>
          <p14:tracePt t="18765" x="7616825" y="1747838"/>
          <p14:tracePt t="18776" x="7643813" y="1720850"/>
          <p14:tracePt t="18790" x="7661275" y="1697038"/>
          <p14:tracePt t="18799" x="7700963" y="1681163"/>
          <p14:tracePt t="18810" x="7723188" y="1658938"/>
          <p14:tracePt t="18824" x="7751763" y="1635125"/>
          <p14:tracePt t="18833" x="7791450" y="1612900"/>
          <p14:tracePt t="18844" x="7824788" y="1601788"/>
          <p14:tracePt t="18858" x="7869238" y="1585913"/>
          <p14:tracePt t="18866" x="7926388" y="1568450"/>
          <p14:tracePt t="18878" x="7970838" y="1557338"/>
          <p14:tracePt t="18890" x="8048625" y="1539875"/>
          <p14:tracePt t="18900" x="8121650" y="1524000"/>
          <p14:tracePt t="18911" x="8189913" y="1506538"/>
          <p14:tracePt t="18924" x="8274050" y="1489075"/>
          <p14:tracePt t="18934" x="8347075" y="1477963"/>
          <p14:tracePt t="18945" x="8442325" y="1462088"/>
          <p14:tracePt t="18957" x="8526463" y="1455738"/>
          <p14:tracePt t="18968" x="8588375" y="1444625"/>
          <p14:tracePt t="18978" x="8672513" y="1438275"/>
          <p14:tracePt t="18990" x="8751888" y="1427163"/>
          <p14:tracePt t="19007" x="8802688" y="1427163"/>
          <p14:tracePt t="19012" x="8864600" y="1427163"/>
          <p14:tracePt t="19025" x="8942388" y="1433513"/>
          <p14:tracePt t="19041" x="9004300" y="1438275"/>
          <p14:tracePt t="19045" x="9088438" y="1450975"/>
          <p14:tracePt t="19058" x="9150350" y="1455738"/>
          <p14:tracePt t="19075" x="9229725" y="1466850"/>
          <p14:tracePt t="19080" x="9313863" y="1473200"/>
          <p14:tracePt t="19091" x="9375775" y="1477963"/>
          <p14:tracePt t="19108" x="9459913" y="1500188"/>
          <p14:tracePt t="19114" x="9539288" y="1512888"/>
          <p14:tracePt t="19125" x="9601200" y="1524000"/>
          <p14:tracePt t="19142" x="9685338" y="1539875"/>
          <p14:tracePt t="19147" x="9763125" y="1557338"/>
          <p14:tracePt t="19159" x="9825038" y="1562100"/>
          <p14:tracePt t="19175" x="9893300" y="1579563"/>
          <p14:tracePt t="19181" x="9948863" y="1597025"/>
          <p14:tracePt t="19193" x="9999663" y="1612900"/>
          <p14:tracePt t="19207" x="10055225" y="1630363"/>
          <p14:tracePt t="19215" x="10101263" y="1641475"/>
          <p14:tracePt t="19226" x="10156825" y="1658938"/>
          <p14:tracePt t="19241" x="10225088" y="1685925"/>
          <p14:tracePt t="19249" x="10269538" y="1697038"/>
          <p14:tracePt t="19260" x="10325100" y="1714500"/>
          <p14:tracePt t="19274" x="10382250" y="1736725"/>
          <p14:tracePt t="19283" x="10426700" y="1765300"/>
          <p14:tracePt t="19294" x="10472738" y="1787525"/>
          <p14:tracePt t="19307" x="10521950" y="1809750"/>
          <p14:tracePt t="19315" x="10545763" y="1827213"/>
          <p14:tracePt t="19328" x="10583863" y="1860550"/>
          <p14:tracePt t="19341" x="10601325" y="1878013"/>
          <p14:tracePt t="19350" x="10623550" y="1905000"/>
          <p14:tracePt t="19361" x="10645775" y="1933575"/>
          <p14:tracePt t="19373" x="10656888" y="1951038"/>
          <p14:tracePt t="19383" x="10663238" y="1973263"/>
          <p14:tracePt t="19395" x="10668000" y="1990725"/>
          <p14:tracePt t="19407" x="10674350" y="2006600"/>
          <p14:tracePt t="19424" x="10674350" y="2024063"/>
          <p14:tracePt t="19429" x="10680700" y="2039938"/>
          <p14:tracePt t="19441" x="10680700" y="2057400"/>
          <p14:tracePt t="19451" x="10680700" y="2074863"/>
          <p14:tracePt t="19462" x="10680700" y="2090738"/>
          <p14:tracePt t="19474" x="10680700" y="2108200"/>
          <p14:tracePt t="19485" x="10680700" y="2124075"/>
          <p14:tracePt t="19496" x="10674350" y="2147888"/>
          <p14:tracePt t="19507" x="10668000" y="2163763"/>
          <p14:tracePt t="19524" x="10663238" y="2174875"/>
          <p14:tracePt t="19530" x="10656888" y="2181225"/>
          <p14:tracePt t="19541" x="10652125" y="2192338"/>
          <p14:tracePt t="19558" x="10645775" y="2203450"/>
          <p14:tracePt t="19563" x="10634663" y="2214563"/>
          <p14:tracePt t="19575" x="10623550" y="2225675"/>
          <p14:tracePt t="19599" x="10579100" y="2254250"/>
          <p14:tracePt t="19613" x="10556875" y="2265363"/>
          <p14:tracePt t="19630" x="10528300" y="2271713"/>
          <p14:tracePt t="19632" x="10494963" y="2276475"/>
          <p14:tracePt t="19643" x="10460038" y="2282825"/>
          <p14:tracePt t="19658" x="10437813" y="2287588"/>
          <p14:tracePt t="19665" x="10404475" y="2298700"/>
          <p14:tracePt t="19677" x="10382250" y="2305050"/>
          <p14:tracePt t="19692" x="10353675" y="2309813"/>
          <p14:tracePt t="19699" x="10331450" y="2316163"/>
          <p14:tracePt t="19711" x="10313988" y="2320925"/>
          <p14:tracePt t="19725" x="10298113" y="2327275"/>
          <p14:tracePt t="19733" x="10280650" y="2327275"/>
          <p14:tracePt t="19744" x="10269538" y="2327275"/>
          <p14:tracePt t="19758" x="10264775" y="2327275"/>
          <p14:tracePt t="19766" x="10258425" y="2327275"/>
          <p14:tracePt t="19879" x="10252075" y="2327275"/>
          <p14:tracePt t="19893" x="10213975" y="2327275"/>
          <p14:tracePt t="19903" x="10156825" y="2327275"/>
          <p14:tracePt t="19914" x="10055225" y="2320925"/>
          <p14:tracePt t="19927" x="9937750" y="2305050"/>
          <p14:tracePt t="19935" x="9690100" y="2282825"/>
          <p14:tracePt t="19946" x="9404350" y="2254250"/>
          <p14:tracePt t="19959" x="9207500" y="2243138"/>
          <p14:tracePt t="19968" x="8813800" y="2198688"/>
          <p14:tracePt t="19979" x="8493125" y="2181225"/>
          <p14:tracePt t="19992" x="8061325" y="2163763"/>
          <p14:tracePt t="20009" x="7762875" y="2152650"/>
          <p14:tracePt t="20014" x="7351713" y="2136775"/>
          <p14:tracePt t="20025" x="7070725" y="2124075"/>
          <p14:tracePt t="20042" x="6683375" y="2097088"/>
          <p14:tracePt t="20047" x="6419850" y="2079625"/>
          <p14:tracePt t="20058" x="6138863" y="2068513"/>
          <p14:tracePt t="20075" x="5964238" y="2068513"/>
          <p14:tracePt t="20081" x="5749925" y="2068513"/>
          <p14:tracePt t="20092" x="5621338" y="2068513"/>
          <p14:tracePt t="20109" x="5429250" y="2068513"/>
          <p14:tracePt t="20115" x="5322888" y="2068513"/>
          <p14:tracePt t="20126" x="5221288" y="2068513"/>
          <p14:tracePt t="20142" x="5148263" y="2068513"/>
          <p14:tracePt t="20149" x="5075238" y="2068513"/>
          <p14:tracePt t="20160" x="5030788" y="2068513"/>
          <p14:tracePt t="20175" x="4979988" y="2068513"/>
          <p14:tracePt t="20182" x="4935538" y="2068513"/>
          <p14:tracePt t="20194" x="4895850" y="2068513"/>
          <p14:tracePt t="20209" x="4862513" y="2068513"/>
          <p14:tracePt t="20216" x="4829175" y="2068513"/>
          <p14:tracePt t="20227" x="4805363" y="2068513"/>
          <p14:tracePt t="20242" x="4772025" y="2068513"/>
          <p14:tracePt t="20250" x="4749800" y="2068513"/>
          <p14:tracePt t="20261" x="4716463" y="2074863"/>
          <p14:tracePt t="20276" x="4681538" y="2074863"/>
          <p14:tracePt t="20284" x="4637088" y="2074863"/>
          <p14:tracePt t="20295" x="4608513" y="2074863"/>
          <p14:tracePt t="20309" x="4564063" y="2074863"/>
          <p14:tracePt t="20318" x="4541838" y="2074863"/>
          <p14:tracePt t="20329" x="4524375" y="2074863"/>
          <p14:tracePt t="20342" x="4519613" y="2079625"/>
          <p14:tracePt t="20363" x="4513263" y="2079625"/>
          <p14:tracePt t="20396" x="4513263" y="2085975"/>
          <p14:tracePt t="20419" x="4508500" y="2090738"/>
          <p14:tracePt t="20431" x="4502150" y="2090738"/>
          <p14:tracePt t="20441" x="4491038" y="2097088"/>
          <p14:tracePt t="20452" x="4462463" y="2112963"/>
          <p14:tracePt t="20464" x="4440238" y="2124075"/>
          <p14:tracePt t="20477" x="4400550" y="2136775"/>
          <p14:tracePt t="20492" x="4367213" y="2159000"/>
          <p14:tracePt t="20498" x="4338638" y="2174875"/>
          <p14:tracePt t="20509" x="4316413" y="2185988"/>
          <p14:tracePt t="20526" x="4289425" y="2192338"/>
          <p14:tracePt t="20531" x="4271963" y="2198688"/>
          <p14:tracePt t="20543" x="4254500" y="2203450"/>
          <p14:tracePt t="20559" x="4238625" y="2203450"/>
          <p14:tracePt t="20565" x="4216400" y="2203450"/>
          <p14:tracePt t="20576" x="4176713" y="2203450"/>
          <p14:tracePt t="20593" x="4143375" y="2203450"/>
          <p14:tracePt t="20599" x="4092575" y="2203450"/>
          <p14:tracePt t="20609" x="4035425" y="2203450"/>
          <p14:tracePt t="20626" x="4002088" y="2203450"/>
          <p14:tracePt t="20633" x="3962400" y="2203450"/>
          <p14:tracePt t="20643" x="3929063" y="2203450"/>
          <p14:tracePt t="20660" x="3906838" y="2203450"/>
          <p14:tracePt t="20666" x="3878263" y="2203450"/>
          <p14:tracePt t="20677" x="3867150" y="2203450"/>
          <p14:tracePt t="20693" x="3833813" y="2203450"/>
          <p14:tracePt t="20700" x="3800475" y="2203450"/>
          <p14:tracePt t="20711" x="3765550" y="2203450"/>
          <p14:tracePt t="20726" x="3727450" y="2203450"/>
          <p14:tracePt t="20734" x="3670300" y="2203450"/>
          <p14:tracePt t="20745" x="3619500" y="2203450"/>
          <p14:tracePt t="20760" x="3557588" y="2203450"/>
          <p14:tracePt t="20767" x="3502025" y="2203450"/>
          <p14:tracePt t="20779" x="3462338" y="2203450"/>
          <p14:tracePt t="20793" x="3406775" y="2203450"/>
          <p14:tracePt t="20801" x="3367088" y="2203450"/>
          <p14:tracePt t="20813" x="3311525" y="2203450"/>
          <p14:tracePt t="20827" x="3260725" y="2203450"/>
          <p14:tracePt t="20835" x="3214688" y="2203450"/>
          <p14:tracePt t="20846" x="3159125" y="2203450"/>
          <p14:tracePt t="20860" x="3097213" y="2192338"/>
          <p14:tracePt t="20869" x="3052763" y="2185988"/>
          <p14:tracePt t="20880" x="3006725" y="2181225"/>
          <p14:tracePt t="20893" x="2962275" y="2170113"/>
          <p14:tracePt t="20903" x="2928938" y="2163763"/>
          <p14:tracePt t="20928" x="2871788" y="2152650"/>
          <p14:tracePt t="20936" x="2849563" y="2147888"/>
          <p14:tracePt t="20947" x="2833688" y="2141538"/>
          <p14:tracePt t="20960" x="2816225" y="2136775"/>
          <p14:tracePt t="20977" x="2794000" y="2130425"/>
          <p14:tracePt t="20980" x="2776538" y="2124075"/>
          <p14:tracePt t="20993" x="2760663" y="2119313"/>
          <p14:tracePt t="21010" x="2736850" y="2108200"/>
          <p14:tracePt t="21015" x="2703513" y="2101850"/>
          <p14:tracePt t="21027" x="2681288" y="2097088"/>
          <p14:tracePt t="21043" x="2641600" y="2085975"/>
          <p14:tracePt t="21048" x="2619375" y="2079625"/>
          <p14:tracePt t="21060" x="2590800" y="2063750"/>
          <p14:tracePt t="21077" x="2574925" y="2051050"/>
          <p14:tracePt t="21083" x="2557463" y="2046288"/>
          <p14:tracePt t="21093" x="2546350" y="2039938"/>
          <p14:tracePt t="21110" x="2540000" y="2035175"/>
          <p14:tracePt t="21127" x="2535238" y="2028825"/>
          <p14:tracePt t="21143" x="2528888" y="2024063"/>
          <p14:tracePt t="21150" x="2524125" y="2017713"/>
          <p14:tracePt t="21161" x="2517775" y="2006600"/>
          <p14:tracePt t="21177" x="2517775" y="2001838"/>
          <p14:tracePt t="21185" x="2517775" y="1984375"/>
          <p14:tracePt t="21195" x="2517775" y="1966913"/>
          <p14:tracePt t="21211" x="2517775" y="1951038"/>
          <p14:tracePt t="21217" x="2517775" y="1933575"/>
          <p14:tracePt t="21229" x="2524125" y="1916113"/>
          <p14:tracePt t="21244" x="2528888" y="1893888"/>
          <p14:tracePt t="21251" x="2546350" y="1878013"/>
          <p14:tracePt t="21262" x="2557463" y="1860550"/>
          <p14:tracePt t="21277" x="2568575" y="1843088"/>
          <p14:tracePt t="21285" x="2586038" y="1827213"/>
          <p14:tracePt t="21296" x="2601913" y="1809750"/>
          <p14:tracePt t="21310" x="2625725" y="1781175"/>
          <p14:tracePt t="21318" x="2652713" y="1758950"/>
          <p14:tracePt t="21330" x="2670175" y="1747838"/>
          <p14:tracePt t="21344" x="2687638" y="1736725"/>
          <p14:tracePt t="21353" x="2703513" y="1725613"/>
          <p14:tracePt t="21363" x="2714625" y="1714500"/>
          <p14:tracePt t="21378" x="2732088" y="1703388"/>
          <p14:tracePt t="21386" x="2743200" y="1697038"/>
          <p14:tracePt t="21397" x="2754313" y="1692275"/>
          <p14:tracePt t="21421" x="2782888" y="1681163"/>
          <p14:tracePt t="21431" x="2798763" y="1674813"/>
          <p14:tracePt t="21444" x="2816225" y="1670050"/>
          <p14:tracePt t="21461" x="2833688" y="1670050"/>
          <p14:tracePt t="21465" x="2867025" y="1663700"/>
          <p14:tracePt t="21477" x="2900363" y="1652588"/>
          <p14:tracePt t="21494" x="2933700" y="1652588"/>
          <p14:tracePt t="21499" x="2979738" y="1647825"/>
          <p14:tracePt t="21511" x="3017838" y="1647825"/>
          <p14:tracePt t="21527" x="3052763" y="1647825"/>
          <p14:tracePt t="21532" x="3097213" y="1647825"/>
          <p14:tracePt t="21544" x="3130550" y="1658938"/>
          <p14:tracePt t="21561" x="3176588" y="1663700"/>
          <p14:tracePt t="21566" x="3221038" y="1670050"/>
          <p14:tracePt t="21577" x="3260725" y="1670050"/>
          <p14:tracePt t="21594" x="3316288" y="1681163"/>
          <p14:tracePt t="21600" x="3360738" y="1685925"/>
          <p14:tracePt t="21611" x="3395663" y="1692275"/>
          <p14:tracePt t="21627" x="3446463" y="1697038"/>
          <p14:tracePt t="21634" x="3490913" y="1697038"/>
          <p14:tracePt t="21644" x="3535363" y="1708150"/>
          <p14:tracePt t="21661" x="3592513" y="1714500"/>
          <p14:tracePt t="21669" x="3630613" y="1720850"/>
          <p14:tracePt t="21680" x="3687763" y="1731963"/>
          <p14:tracePt t="21694" x="3732213" y="1747838"/>
          <p14:tracePt t="21701" x="3765550" y="1754188"/>
          <p14:tracePt t="21712" x="3822700" y="1770063"/>
          <p14:tracePt t="21728" x="3867150" y="1781175"/>
          <p14:tracePt t="21735" x="3900488" y="1787525"/>
          <p14:tracePt t="21746" x="3935413" y="1804988"/>
          <p14:tracePt t="21761" x="3973513" y="1820863"/>
          <p14:tracePt t="21769" x="3997325" y="1827213"/>
          <p14:tracePt t="21779" x="4024313" y="1838325"/>
          <p14:tracePt t="21794" x="4046538" y="1849438"/>
          <p14:tracePt t="21803" x="4075113" y="1866900"/>
          <p14:tracePt t="21814" x="4092575" y="1878013"/>
          <p14:tracePt t="21828" x="4103688" y="1882775"/>
          <p14:tracePt t="21836" x="4114800" y="1893888"/>
          <p14:tracePt t="21847" x="4119563" y="1900238"/>
          <p14:tracePt t="21861" x="4125913" y="1911350"/>
          <p14:tracePt t="21870" x="4130675" y="1922463"/>
          <p14:tracePt t="21881" x="4137025" y="1933575"/>
          <p14:tracePt t="21894" x="4143375" y="1944688"/>
          <p14:tracePt t="21912" x="4143375" y="1962150"/>
          <p14:tracePt t="21914" x="4143375" y="1973263"/>
          <p14:tracePt t="21928" x="4143375" y="1990725"/>
          <p14:tracePt t="21946" x="4143375" y="2006600"/>
          <p14:tracePt t="21949" x="4143375" y="2017713"/>
          <p14:tracePt t="21962" x="4143375" y="2035175"/>
          <p14:tracePt t="21978" x="4143375" y="2051050"/>
          <p14:tracePt t="21982" x="4143375" y="2068513"/>
          <p14:tracePt t="21995" x="4143375" y="2085975"/>
          <p14:tracePt t="22012" x="4137025" y="2101850"/>
          <p14:tracePt t="22016" x="4130675" y="2112963"/>
          <p14:tracePt t="22029" x="4125913" y="2130425"/>
          <p14:tracePt t="22045" x="4119563" y="2141538"/>
          <p14:tracePt t="22050" x="4114800" y="2159000"/>
          <p14:tracePt t="22062" x="4108450" y="2174875"/>
          <p14:tracePt t="22078" x="4103688" y="2185988"/>
          <p14:tracePt t="22084" x="4097338" y="2203450"/>
          <p14:tracePt t="22095" x="4086225" y="2220913"/>
          <p14:tracePt t="22112" x="4075113" y="2232025"/>
          <p14:tracePt t="22117" x="4064000" y="2243138"/>
          <p14:tracePt t="22129" x="4052888" y="2254250"/>
          <p14:tracePt t="22145" x="4046538" y="2265363"/>
          <p14:tracePt t="22151" x="4035425" y="2276475"/>
          <p14:tracePt t="22162" x="4030663" y="2282825"/>
          <p14:tracePt t="22178" x="4019550" y="2287588"/>
          <p14:tracePt t="22185" x="4013200" y="2287588"/>
          <p14:tracePt t="22197" x="4013200" y="2293938"/>
          <p14:tracePt t="22212" x="4002088" y="2298700"/>
          <p14:tracePt t="22219" x="3990975" y="2305050"/>
          <p14:tracePt t="22230" x="3979863" y="2309813"/>
          <p14:tracePt t="22253" x="3951288" y="2320925"/>
          <p14:tracePt t="22264" x="3935413" y="2327275"/>
          <p14:tracePt t="22278" x="3911600" y="2333625"/>
          <p14:tracePt t="22286" x="3878263" y="2338388"/>
          <p14:tracePt t="22298" x="3833813" y="2349500"/>
          <p14:tracePt t="22312" x="3789363" y="2355850"/>
          <p14:tracePt t="22320" x="3754438" y="2360613"/>
          <p14:tracePt t="22331" x="3709988" y="2366963"/>
          <p14:tracePt t="22345" x="3665538" y="2378075"/>
          <p14:tracePt t="22354" x="3630613" y="2382838"/>
          <p14:tracePt t="22366" x="3586163" y="2389188"/>
          <p14:tracePt t="22379" x="3552825" y="2393950"/>
          <p14:tracePt t="22387" x="3530600" y="2400300"/>
          <p14:tracePt t="22400" x="3506788" y="2400300"/>
          <p14:tracePt t="22412" x="3490913" y="2400300"/>
          <p14:tracePt t="22429" x="3473450" y="2400300"/>
          <p14:tracePt t="22432" x="3457575" y="2400300"/>
          <p14:tracePt t="22446" x="3440113" y="2400300"/>
          <p14:tracePt t="22463" x="3411538" y="2400300"/>
          <p14:tracePt t="22466" x="3389313" y="2393950"/>
          <p14:tracePt t="22479" x="3367088" y="2389188"/>
          <p14:tracePt t="22496" x="3333750" y="2382838"/>
          <p14:tracePt t="22500" x="3305175" y="2378075"/>
          <p14:tracePt t="22512" x="3287713" y="2371725"/>
          <p14:tracePt t="22529" x="3265488" y="2366963"/>
          <p14:tracePt t="22534" x="3243263" y="2360613"/>
          <p14:tracePt t="22546" x="3209925" y="2355850"/>
          <p14:tracePt t="22563" x="3170238" y="2344738"/>
          <p14:tracePt t="22567" x="3148013" y="2338388"/>
          <p14:tracePt t="22579" x="3125788" y="2333625"/>
          <p14:tracePt t="22596" x="3097213" y="2327275"/>
          <p14:tracePt t="22601" x="3079750" y="2320925"/>
          <p14:tracePt t="22613" x="3063875" y="2316163"/>
          <p14:tracePt t="22629" x="3046413" y="2309813"/>
          <p14:tracePt t="22635" x="3035300" y="2309813"/>
          <p14:tracePt t="22646" x="3017838" y="2305050"/>
          <p14:tracePt t="22663" x="3001963" y="2298700"/>
          <p14:tracePt t="22669" x="2984500" y="2293938"/>
          <p14:tracePt t="22679" x="2968625" y="2287588"/>
          <p14:tracePt t="22696" x="2951163" y="2282825"/>
          <p14:tracePt t="22702" x="2933700" y="2276475"/>
          <p14:tracePt t="22713" x="2917825" y="2271713"/>
          <p14:tracePt t="22729" x="2900363" y="2265363"/>
          <p14:tracePt t="22736" x="2878138" y="2259013"/>
          <p14:tracePt t="22748" x="2855913" y="2254250"/>
          <p14:tracePt t="22763" x="2838450" y="2247900"/>
          <p14:tracePt t="22770" x="2816225" y="2243138"/>
          <p14:tracePt t="22781" x="2798763" y="2236788"/>
          <p14:tracePt t="22797" x="2782888" y="2232025"/>
          <p14:tracePt t="22803" x="2765425" y="2214563"/>
          <p14:tracePt t="22814" x="2754313" y="2214563"/>
          <p14:tracePt t="22830" x="2736850" y="2198688"/>
          <p14:tracePt t="22837" x="2720975" y="2185988"/>
          <p14:tracePt t="22848" x="2698750" y="2174875"/>
          <p14:tracePt t="22863" x="2681288" y="2163763"/>
          <p14:tracePt t="22871" x="2663825" y="2152650"/>
          <p14:tracePt t="22882" x="2652713" y="2141538"/>
          <p14:tracePt t="22896" x="2641600" y="2130425"/>
          <p14:tracePt t="22913" x="2630488" y="2119313"/>
          <p14:tracePt t="22915" x="2619375" y="2108200"/>
          <p14:tracePt t="22930" x="2608263" y="2097088"/>
          <p14:tracePt t="22946" x="2601913" y="2085975"/>
          <p14:tracePt t="22950" x="2597150" y="2074863"/>
          <p14:tracePt t="22963" x="2590800" y="2063750"/>
          <p14:tracePt t="22980" x="2586038" y="2051050"/>
          <p14:tracePt t="22984" x="2586038" y="2046288"/>
          <p14:tracePt t="22997" x="2586038" y="2035175"/>
          <p14:tracePt t="23013" x="2586038" y="2017713"/>
          <p14:tracePt t="23017" x="2586038" y="2001838"/>
          <p14:tracePt t="23030" x="2586038" y="1984375"/>
          <p14:tracePt t="23046" x="2586038" y="1966913"/>
          <p14:tracePt t="23051" x="2590800" y="1951038"/>
          <p14:tracePt t="23063" x="2597150" y="1939925"/>
          <p14:tracePt t="23080" x="2601913" y="1922463"/>
          <p14:tracePt t="23085" x="2608263" y="1911350"/>
          <p14:tracePt t="23097" x="2613025" y="1900238"/>
          <p14:tracePt t="23114" x="2619375" y="1889125"/>
          <p14:tracePt t="23119" x="2625725" y="1878013"/>
          <p14:tracePt t="23130" x="2636838" y="1860550"/>
          <p14:tracePt t="23148" x="2647950" y="1843088"/>
          <p14:tracePt t="23152" x="2659063" y="1831975"/>
          <p14:tracePt t="23164" x="2670175" y="1820863"/>
          <p14:tracePt t="23180" x="2681288" y="1809750"/>
          <p14:tracePt t="23186" x="2692400" y="1798638"/>
          <p14:tracePt t="23198" x="2703513" y="1787525"/>
          <p14:tracePt t="23214" x="2714625" y="1776413"/>
          <p14:tracePt t="23220" x="2725738" y="1765300"/>
          <p14:tracePt t="23231" x="2747963" y="1754188"/>
          <p14:tracePt t="23247" x="2765425" y="1743075"/>
          <p14:tracePt t="23253" x="2782888" y="1731963"/>
          <p14:tracePt t="23265" x="2805113" y="1714500"/>
          <p14:tracePt t="23280" x="2833688" y="1703388"/>
          <p14:tracePt t="23287" x="2867025" y="1692275"/>
          <p14:tracePt t="23299" x="2900363" y="1681163"/>
          <p14:tracePt t="23313" x="2928938" y="1670050"/>
          <p14:tracePt t="23321" x="2951163" y="1663700"/>
          <p14:tracePt t="23333" x="2979738" y="1658938"/>
          <p14:tracePt t="23347" x="3001963" y="1652588"/>
          <p14:tracePt t="23364" x="3035300" y="1647825"/>
          <p14:tracePt t="23366" x="3057525" y="1647825"/>
          <p14:tracePt t="23381" x="3097213" y="1635125"/>
          <p14:tracePt t="23397" x="3141663" y="1630363"/>
          <p14:tracePt t="23400" x="3176588" y="1630363"/>
          <p14:tracePt t="23414" x="3221038" y="1630363"/>
          <p14:tracePt t="23430" x="3260725" y="1630363"/>
          <p14:tracePt t="23434" x="3294063" y="1630363"/>
          <p14:tracePt t="23448" x="3338513" y="1630363"/>
          <p14:tracePt t="23464" x="3378200" y="1630363"/>
          <p14:tracePt t="23467" x="3417888" y="1641475"/>
          <p14:tracePt t="23480" x="3457575" y="1647825"/>
          <p14:tracePt t="23497" x="3490913" y="1652588"/>
          <p14:tracePt t="23501" x="3546475" y="1658938"/>
          <p14:tracePt t="23514" x="3603625" y="1674813"/>
          <p14:tracePt t="23530" x="3659188" y="1692275"/>
          <p14:tracePt t="23535" x="3721100" y="1697038"/>
          <p14:tracePt t="23547" x="3776663" y="1714500"/>
          <p14:tracePt t="23565" x="3822700" y="1731963"/>
          <p14:tracePt t="23569" x="3867150" y="1747838"/>
          <p14:tracePt t="23580" x="3911600" y="1754188"/>
          <p14:tracePt t="23598" x="3935413" y="1758950"/>
          <p14:tracePt t="23602" x="3962400" y="1765300"/>
          <p14:tracePt t="23614" x="3979863" y="1770063"/>
          <p14:tracePt t="23631" x="4002088" y="1781175"/>
          <p14:tracePt t="23636" x="4030663" y="1798638"/>
          <p14:tracePt t="23648" x="4046538" y="1809750"/>
          <p14:tracePt t="23664" x="4064000" y="1820863"/>
          <p14:tracePt t="23670" x="4075113" y="1827213"/>
          <p14:tracePt t="23681" x="4081463" y="1831975"/>
          <p14:tracePt t="23873" x="4081463" y="1843088"/>
          <p14:tracePt t="23887" x="4081463" y="1855788"/>
          <p14:tracePt t="23900" x="4081463" y="1866900"/>
          <p14:tracePt t="23920" x="4081463" y="1900238"/>
          <p14:tracePt t="23932" x="4081463" y="1916113"/>
          <p14:tracePt t="23948" x="4081463" y="1939925"/>
          <p14:tracePt t="23951" x="4081463" y="1962150"/>
          <p14:tracePt t="23965" x="4081463" y="1978025"/>
          <p14:tracePt t="23981" x="4081463" y="2001838"/>
          <p14:tracePt t="23984" x="4081463" y="2017713"/>
          <p14:tracePt t="23998" x="4081463" y="2039938"/>
          <p14:tracePt t="24015" x="4081463" y="2057400"/>
          <p14:tracePt t="24019" x="4081463" y="2074863"/>
          <p14:tracePt t="24032" x="4081463" y="2090738"/>
          <p14:tracePt t="24048" x="4081463" y="2108200"/>
          <p14:tracePt t="24051" x="4075113" y="2119313"/>
          <p14:tracePt t="24064" x="4075113" y="2136775"/>
          <p14:tracePt t="24081" x="4070350" y="2147888"/>
          <p14:tracePt t="24086" x="4064000" y="2159000"/>
          <p14:tracePt t="24098" x="4057650" y="2170113"/>
          <p14:tracePt t="24114" x="4052888" y="2181225"/>
          <p14:tracePt t="24120" x="4046538" y="2185988"/>
          <p14:tracePt t="24132" x="4041775" y="2192338"/>
          <p14:tracePt t="24153" x="4035425" y="2198688"/>
          <p14:tracePt t="24165" x="4030663" y="2203450"/>
          <p14:tracePt t="24181" x="4024313" y="2209800"/>
          <p14:tracePt t="24187" x="4019550" y="2220913"/>
          <p14:tracePt t="24210" x="4013200" y="2232025"/>
          <p14:tracePt t="24222" x="4002088" y="2243138"/>
          <p14:tracePt t="24233" x="3997325" y="2247900"/>
          <p14:tracePt t="24249" x="3984625" y="2259013"/>
          <p14:tracePt t="24255" x="3973513" y="2271713"/>
          <p14:tracePt t="24266" x="3962400" y="2282825"/>
          <p14:tracePt t="24282" x="3957638" y="2293938"/>
          <p14:tracePt t="24288" x="3946525" y="2298700"/>
          <p14:tracePt t="24299" x="3940175" y="2298700"/>
          <p14:tracePt t="24316" x="3935413" y="2305050"/>
          <p14:tracePt t="24322" x="3922713" y="2309813"/>
          <p14:tracePt t="24333" x="3911600" y="2316163"/>
          <p14:tracePt t="24349" x="3900488" y="2320925"/>
          <p14:tracePt t="24365" x="3889375" y="2327275"/>
          <p14:tracePt t="24367" x="3873500" y="2333625"/>
          <p14:tracePt t="24382" x="3856038" y="2338388"/>
          <p14:tracePt t="24399" x="3838575" y="2344738"/>
          <p14:tracePt t="24401" x="3816350" y="2349500"/>
          <p14:tracePt t="24415" x="3776663" y="2355850"/>
          <p14:tracePt t="24432" x="3743325" y="2366963"/>
          <p14:tracePt t="24435" x="3703638" y="2371725"/>
          <p14:tracePt t="24449" x="3659188" y="2378075"/>
          <p14:tracePt t="24465" x="3592513" y="2378075"/>
          <p14:tracePt t="24469" x="3519488" y="2389188"/>
          <p14:tracePt t="24482" x="3457575" y="2389188"/>
          <p14:tracePt t="24499" x="3395663" y="2389188"/>
          <p14:tracePt t="24503" x="3338513" y="2389188"/>
          <p14:tracePt t="24515" x="3298825" y="2389188"/>
          <p14:tracePt t="24532" x="3254375" y="2389188"/>
          <p14:tracePt t="24536" x="3214688" y="2389188"/>
          <p14:tracePt t="24549" x="3176588" y="2382838"/>
          <p14:tracePt t="24566" x="3136900" y="2378075"/>
          <p14:tracePt t="24570" x="3103563" y="2371725"/>
          <p14:tracePt t="24583" x="3057525" y="2366963"/>
          <p14:tracePt t="24598" x="3024188" y="2355850"/>
          <p14:tracePt t="24604" x="2995613" y="2349500"/>
          <p14:tracePt t="24616" x="2973388" y="2344738"/>
          <p14:tracePt t="24632" x="2951163" y="2338388"/>
          <p14:tracePt t="24637" x="2922588" y="2333625"/>
          <p14:tracePt t="24649" x="2900363" y="2327275"/>
          <p14:tracePt t="24665" x="2871788" y="2316163"/>
          <p14:tracePt t="24671" x="2849563" y="2298700"/>
          <p14:tracePt t="24683" x="2809875" y="2287588"/>
          <p14:tracePt t="24699" x="2787650" y="2276475"/>
          <p14:tracePt t="24705" x="2747963" y="2259013"/>
          <p14:tracePt t="24715" x="2714625" y="2247900"/>
          <p14:tracePt t="24733" x="2692400" y="2232025"/>
          <p14:tracePt t="24738" x="2652713" y="2220913"/>
          <p14:tracePt t="24750" x="2630488" y="2203450"/>
          <p14:tracePt t="24766" x="2608263" y="2192338"/>
          <p14:tracePt t="24772" x="2586038" y="2174875"/>
          <p14:tracePt t="24783" x="2568575" y="2159000"/>
          <p14:tracePt t="24799" x="2557463" y="2147888"/>
          <p14:tracePt t="24806" x="2540000" y="2124075"/>
          <p14:tracePt t="24817" x="2540000" y="2119313"/>
          <p14:tracePt t="24832" x="2524125" y="2097088"/>
          <p14:tracePt t="24839" x="2517775" y="2079625"/>
          <p14:tracePt t="24851" x="2513013" y="2063750"/>
          <p14:tracePt t="24866" x="2506663" y="2046288"/>
          <p14:tracePt t="24883" x="2501900" y="2028825"/>
          <p14:tracePt t="24884" x="2495550" y="2012950"/>
          <p14:tracePt t="24900" x="2495550" y="1995488"/>
          <p14:tracePt t="24916" x="2495550" y="1978025"/>
          <p14:tracePt t="24918" x="2495550" y="1962150"/>
          <p14:tracePt t="24932" x="2495550" y="1944688"/>
          <p14:tracePt t="24950" x="2501900" y="1933575"/>
          <p14:tracePt t="24954" x="2506663" y="1916113"/>
          <p14:tracePt t="24966" x="2513013" y="1900238"/>
          <p14:tracePt t="24983" x="2517775" y="1889125"/>
          <p14:tracePt t="24986" x="2528888" y="1871663"/>
          <p14:tracePt t="25000" x="2540000" y="1855788"/>
          <p14:tracePt t="25016" x="2557463" y="1838325"/>
          <p14:tracePt t="25019" x="2574925" y="1816100"/>
          <p14:tracePt t="25033" x="2590800" y="1798638"/>
          <p14:tracePt t="25050" x="2608263" y="1787525"/>
          <p14:tracePt t="25053" x="2636838" y="1776413"/>
          <p14:tracePt t="25066" x="2659063" y="1758950"/>
          <p14:tracePt t="25083" x="2698750" y="1747838"/>
          <p14:tracePt t="25100" x="2760663" y="1720850"/>
          <p14:tracePt t="25116" x="2798763" y="1714500"/>
          <p14:tracePt t="25120" x="2844800" y="1703388"/>
          <p14:tracePt t="25133" x="2878138" y="1697038"/>
          <p14:tracePt t="25150" x="2922588" y="1692275"/>
          <p14:tracePt t="25154" x="2979738" y="1685925"/>
          <p14:tracePt t="25166" x="3013075" y="1674813"/>
          <p14:tracePt t="25183" x="3052763" y="1674813"/>
          <p14:tracePt t="25188" x="3097213" y="1670050"/>
          <p14:tracePt t="25199" x="3152775" y="1670050"/>
          <p14:tracePt t="25216" x="3203575" y="1670050"/>
          <p14:tracePt t="25222" x="3249613" y="1670050"/>
          <p14:tracePt t="25233" x="3298825" y="1663700"/>
          <p14:tracePt t="25250" x="3355975" y="1663700"/>
          <p14:tracePt t="25255" x="3389313" y="1663700"/>
          <p14:tracePt t="25267" x="3433763" y="1670050"/>
          <p14:tracePt t="25283" x="3479800" y="1674813"/>
          <p14:tracePt t="25289" x="3513138" y="1685925"/>
          <p14:tracePt t="25300" x="3557588" y="1692275"/>
          <p14:tracePt t="25317" x="3592513" y="1697038"/>
          <p14:tracePt t="25333" x="3630613" y="1708150"/>
          <p14:tracePt t="25335" x="3676650" y="1714500"/>
          <p14:tracePt t="25350" x="3709988" y="1720850"/>
          <p14:tracePt t="25367" x="3754438" y="1725613"/>
          <p14:tracePt t="25368" x="3789363" y="1736725"/>
          <p14:tracePt t="25384" x="3822700" y="1743075"/>
          <p14:tracePt t="25400" x="3867150" y="1747838"/>
          <p14:tracePt t="25401" x="3900488" y="1754188"/>
          <p14:tracePt t="25417" x="3946525" y="1765300"/>
          <p14:tracePt t="25433" x="3990975" y="1776413"/>
          <p14:tracePt t="25435" x="4019550" y="1793875"/>
          <p14:tracePt t="25450" x="4052888" y="1804988"/>
          <p14:tracePt t="25467" x="4070350" y="1816100"/>
          <p14:tracePt t="25469" x="4081463" y="1827213"/>
          <p14:tracePt t="25483" x="4092575" y="1838325"/>
          <p14:tracePt t="25500" x="4103688" y="1849438"/>
          <p14:tracePt t="25503" x="4108450" y="1855788"/>
          <p14:tracePt t="25517" x="4114800" y="1866900"/>
          <p14:tracePt t="25534" x="4125913" y="1878013"/>
          <p14:tracePt t="25537" x="4130675" y="1889125"/>
          <p14:tracePt t="25550" x="4137025" y="1905000"/>
          <p14:tracePt t="25567" x="4143375" y="1916113"/>
          <p14:tracePt t="25570" x="4148138" y="1933575"/>
          <p14:tracePt t="25583" x="4148138" y="1951038"/>
          <p14:tracePt t="25600" x="4148138" y="1966913"/>
          <p14:tracePt t="25604" x="4154488" y="1984375"/>
          <p14:tracePt t="25618" x="4154488" y="2006600"/>
          <p14:tracePt t="25633" x="4154488" y="2024063"/>
          <p14:tracePt t="25638" x="4154488" y="2046288"/>
          <p14:tracePt t="25650" x="4154488" y="2063750"/>
          <p14:tracePt t="25667" x="4148138" y="2090738"/>
          <p14:tracePt t="25671" x="4143375" y="2112963"/>
          <p14:tracePt t="25684" x="4137025" y="2130425"/>
          <p14:tracePt t="25700" x="4130675" y="2152650"/>
          <p14:tracePt t="25705" x="4125913" y="2170113"/>
          <p14:tracePt t="25718" x="4119563" y="2185988"/>
          <p14:tracePt t="25734" x="4114800" y="2203450"/>
          <p14:tracePt t="25739" x="4108450" y="2214563"/>
          <p14:tracePt t="25750" x="4103688" y="2220913"/>
          <p14:tracePt t="25767" x="4103688" y="2225675"/>
          <p14:tracePt t="25773" x="4097338" y="2225675"/>
          <p14:tracePt t="26077" x="4108450" y="2225675"/>
          <p14:tracePt t="26096" x="4125913" y="2220913"/>
          <p14:tracePt t="26113" x="4205288" y="2192338"/>
          <p14:tracePt t="26124" x="4254500" y="2174875"/>
          <p14:tracePt t="26137" x="4344988" y="2159000"/>
          <p14:tracePt t="26151" x="4435475" y="2152650"/>
          <p14:tracePt t="26156" x="4586288" y="2130425"/>
          <p14:tracePt t="26168" x="4783138" y="2119313"/>
          <p14:tracePt t="26185" x="4940300" y="2108200"/>
          <p14:tracePt t="26190" x="5199063" y="2108200"/>
          <p14:tracePt t="26201" x="5435600" y="2112963"/>
          <p14:tracePt t="26218" x="5564188" y="2112963"/>
          <p14:tracePt t="26235" x="5913438" y="2108200"/>
          <p14:tracePt t="26252" x="6088063" y="2108200"/>
          <p14:tracePt t="26257" x="6194425" y="2108200"/>
          <p14:tracePt t="26270" x="6318250" y="2108200"/>
          <p14:tracePt t="26285" x="6413500" y="2108200"/>
          <p14:tracePt t="26301" x="6526213" y="2108200"/>
          <p14:tracePt t="26303" x="6621463" y="2108200"/>
          <p14:tracePt t="26318" x="6751638" y="2108200"/>
          <p14:tracePt t="26324" x="6840538" y="2108200"/>
          <p14:tracePt t="26338" x="6959600" y="2108200"/>
          <p14:tracePt t="26359" x="7143750" y="2108200"/>
          <p14:tracePt t="26371" x="7216775" y="2108200"/>
          <p14:tracePt t="26385" x="7313613" y="2108200"/>
          <p14:tracePt t="26402" x="7375525" y="2108200"/>
          <p14:tracePt t="26418" x="7521575" y="2108200"/>
          <p14:tracePt t="26435" x="7605713" y="2108200"/>
          <p14:tracePt t="26436" x="7656513" y="2108200"/>
          <p14:tracePt t="26451" x="7712075" y="2112963"/>
          <p14:tracePt t="26468" x="7745413" y="2119313"/>
          <p14:tracePt t="26470" x="7802563" y="2124075"/>
          <p14:tracePt t="26485" x="7847013" y="2136775"/>
          <p14:tracePt t="26501" x="7897813" y="2141538"/>
          <p14:tracePt t="26504" x="7942263" y="2147888"/>
          <p14:tracePt t="26519" x="7986713" y="2159000"/>
          <p14:tracePt t="26535" x="8004175" y="2159000"/>
          <p14:tracePt t="26538" x="8015288" y="2163763"/>
          <p14:tracePt t="26552" x="8021638" y="2163763"/>
          <p14:tracePt t="26764" x="8015288" y="2163763"/>
          <p14:tracePt t="26784" x="8010525" y="2170113"/>
          <p14:tracePt t="26786" x="8004175" y="2174875"/>
          <p14:tracePt t="26807" x="7993063" y="2185988"/>
          <p14:tracePt t="26809" x="7981950" y="2192338"/>
          <p14:tracePt t="26820" x="7970838" y="2198688"/>
          <p14:tracePt t="26837" x="7953375" y="2209800"/>
          <p14:tracePt t="26854" x="7908925" y="2225675"/>
          <p14:tracePt t="26871" x="7891463" y="2232025"/>
          <p14:tracePt t="26887" x="7858125" y="2236788"/>
          <p14:tracePt t="26902" x="7835900" y="2236788"/>
          <p14:tracePt t="26919" x="7807325" y="2236788"/>
          <p14:tracePt t="26920" x="7767638" y="2236788"/>
          <p14:tracePt t="26936" x="7729538" y="2236788"/>
          <p14:tracePt t="26953" x="7689850" y="2232025"/>
          <p14:tracePt t="26955" x="7650163" y="2220913"/>
          <p14:tracePt t="26968" x="7605713" y="2214563"/>
          <p14:tracePt t="26986" x="7577138" y="2209800"/>
          <p14:tracePt t="26989" x="7543800" y="2198688"/>
          <p14:tracePt t="27003" x="7515225" y="2181225"/>
          <p14:tracePt t="27019" x="7497763" y="2170113"/>
          <p14:tracePt t="27022" x="7475538" y="2159000"/>
          <p14:tracePt t="27036" x="7459663" y="2147888"/>
          <p14:tracePt t="27052" x="7431088" y="2136775"/>
          <p14:tracePt t="27056" x="7408863" y="2119313"/>
          <p14:tracePt t="27069" x="7397750" y="2108200"/>
          <p14:tracePt t="27086" x="7380288" y="2097088"/>
          <p14:tracePt t="27090" x="7375525" y="2085975"/>
          <p14:tracePt t="27102" x="7369175" y="2074863"/>
          <p14:tracePt t="27119" x="7362825" y="2063750"/>
          <p14:tracePt t="27123" x="7358063" y="2057400"/>
          <p14:tracePt t="27135" x="7351713" y="2046288"/>
          <p14:tracePt t="27153" x="7346950" y="2028825"/>
          <p14:tracePt t="27157" x="7346950" y="2017713"/>
          <p14:tracePt t="27168" x="7346950" y="2001838"/>
          <p14:tracePt t="27185" x="7346950" y="1984375"/>
          <p14:tracePt t="27190" x="7351713" y="1966913"/>
          <p14:tracePt t="27202" x="7358063" y="1951038"/>
          <p14:tracePt t="27219" x="7369175" y="1928813"/>
          <p14:tracePt t="27225" x="7380288" y="1916113"/>
          <p14:tracePt t="27236" x="7391400" y="1900238"/>
          <p14:tracePt t="27253" x="7408863" y="1882775"/>
          <p14:tracePt t="27258" x="7424738" y="1871663"/>
          <p14:tracePt t="27270" x="7448550" y="1855788"/>
          <p14:tracePt t="27286" x="7464425" y="1843088"/>
          <p14:tracePt t="27303" x="7526338" y="1798638"/>
          <p14:tracePt t="27319" x="7559675" y="1776413"/>
          <p14:tracePt t="27336" x="7605713" y="1765300"/>
          <p14:tracePt t="27338" x="7643813" y="1747838"/>
          <p14:tracePt t="27352" x="7678738" y="1736725"/>
          <p14:tracePt t="27369" x="7723188" y="1725613"/>
          <p14:tracePt t="27371" x="7756525" y="1720850"/>
          <p14:tracePt t="27386" x="7802563" y="1714500"/>
          <p14:tracePt t="27402" x="7847013" y="1703388"/>
          <p14:tracePt t="27404" x="7891463" y="1697038"/>
          <p14:tracePt t="27419" x="7953375" y="1692275"/>
          <p14:tracePt t="27436" x="8015288" y="1681163"/>
          <p14:tracePt t="27440" x="8083550" y="1674813"/>
          <p14:tracePt t="27453" x="8156575" y="1663700"/>
          <p14:tracePt t="27469" x="8229600" y="1658938"/>
          <p14:tracePt t="27474" x="8296275" y="1658938"/>
          <p14:tracePt t="27486" x="8369300" y="1658938"/>
          <p14:tracePt t="27503" x="8442325" y="1658938"/>
          <p14:tracePt t="27508" x="8493125" y="1658938"/>
          <p14:tracePt t="27520" x="8555038" y="1658938"/>
          <p14:tracePt t="27537" x="8612188" y="1652588"/>
          <p14:tracePt t="27542" x="8672513" y="1652588"/>
          <p14:tracePt t="27553" x="8745538" y="1652588"/>
          <p14:tracePt t="27570" x="8807450" y="1652588"/>
          <p14:tracePt t="27575" x="8886825" y="1652588"/>
          <p14:tracePt t="27587" x="8948738" y="1652588"/>
          <p14:tracePt t="27603" x="9032875" y="1641475"/>
          <p14:tracePt t="27607" x="9117013" y="1635125"/>
          <p14:tracePt t="27620" x="9178925" y="1624013"/>
          <p14:tracePt t="27636" x="9263063" y="1619250"/>
          <p14:tracePt t="27641" x="9347200" y="1619250"/>
          <p14:tracePt t="27670" x="9409113" y="1619250"/>
          <p14:tracePt t="27674" x="9493250" y="1619250"/>
          <p14:tracePt t="27686" x="9612313" y="1619250"/>
          <p14:tracePt t="27703" x="9667875" y="1619250"/>
          <p14:tracePt t="27708" x="9718675" y="1624013"/>
          <p14:tracePt t="27737" x="9820275" y="1641475"/>
          <p14:tracePt t="27753" x="9926638" y="1647825"/>
          <p14:tracePt t="27770" x="9977438" y="1658938"/>
          <p14:tracePt t="27787" x="10079038" y="1674813"/>
          <p14:tracePt t="27803" x="10123488" y="1681163"/>
          <p14:tracePt t="27821" x="10202863" y="1692275"/>
          <p14:tracePt t="27836" x="10247313" y="1708150"/>
          <p14:tracePt t="27854" x="10325100" y="1731963"/>
          <p14:tracePt t="27870" x="10360025" y="1743075"/>
          <p14:tracePt t="27887" x="10398125" y="1758950"/>
          <p14:tracePt t="27889" x="10433050" y="1781175"/>
          <p14:tracePt t="27904" x="10460038" y="1804988"/>
          <p14:tracePt t="27920" x="10494963" y="1820863"/>
          <p14:tracePt t="27922" x="10533063" y="1855788"/>
          <p14:tracePt t="27937" x="10561638" y="1878013"/>
          <p14:tracePt t="27953" x="10590213" y="1905000"/>
          <p14:tracePt t="27957" x="10606088" y="1922463"/>
          <p14:tracePt t="27979" x="10645775" y="1966913"/>
          <p14:tracePt t="27993" x="10656888" y="1984375"/>
          <p14:tracePt t="28006" x="10668000" y="2001838"/>
          <p14:tracePt t="28020" x="10674350" y="2017713"/>
          <p14:tracePt t="28037" x="10680700" y="2028825"/>
          <p14:tracePt t="28054" x="10680700" y="2063750"/>
          <p14:tracePt t="28056" x="10680700" y="2085975"/>
          <p14:tracePt t="28071" x="10680700" y="2112963"/>
          <p14:tracePt t="28087" x="10680700" y="2130425"/>
          <p14:tracePt t="28090" x="10674350" y="2152650"/>
          <p14:tracePt t="28103" x="10668000" y="2174875"/>
          <p14:tracePt t="28120" x="10663238" y="2192338"/>
          <p14:tracePt t="28124" x="10656888" y="2220913"/>
          <p14:tracePt t="28137" x="10652125" y="2243138"/>
          <p14:tracePt t="28154" x="10645775" y="2259013"/>
          <p14:tracePt t="28158" x="10634663" y="2276475"/>
          <p14:tracePt t="28170" x="10623550" y="2293938"/>
          <p14:tracePt t="28187" x="10612438" y="2305050"/>
          <p14:tracePt t="28204" x="10572750" y="2338388"/>
          <p14:tracePt t="28228" x="10556875" y="2349500"/>
          <p14:tracePt t="28239" x="10499725" y="2371725"/>
          <p14:tracePt t="28254" x="10455275" y="2389188"/>
          <p14:tracePt t="28271" x="10342563" y="2422525"/>
          <p14:tracePt t="28288" x="10275888" y="2439988"/>
          <p14:tracePt t="28304" x="10202863" y="2444750"/>
          <p14:tracePt t="28321" x="10072688" y="2462213"/>
          <p14:tracePt t="28338" x="9926638" y="2479675"/>
          <p14:tracePt t="28354" x="9842500" y="2484438"/>
          <p14:tracePt t="28370" x="9780588" y="2484438"/>
          <p14:tracePt t="28372" x="9696450" y="2495550"/>
          <p14:tracePt t="28387" x="9601200" y="2490788"/>
          <p14:tracePt t="28404" x="9528175" y="2484438"/>
          <p14:tracePt t="28406" x="9444038" y="2473325"/>
          <p14:tracePt t="28420" x="9353550" y="2466975"/>
          <p14:tracePt t="28437" x="9291638" y="2466975"/>
          <p14:tracePt t="28440" x="9218613" y="2455863"/>
          <p14:tracePt t="28454" x="9156700" y="2451100"/>
          <p14:tracePt t="28471" x="9077325" y="2439988"/>
          <p14:tracePt t="28474" x="8993188" y="2433638"/>
          <p14:tracePt t="28488" x="8931275" y="2428875"/>
          <p14:tracePt t="28504" x="8847138" y="2428875"/>
          <p14:tracePt t="28507" x="8763000" y="2417763"/>
          <p14:tracePt t="28522" x="8701088" y="2411413"/>
          <p14:tracePt t="28538" x="8616950" y="2400300"/>
          <p14:tracePt t="28541" x="8550275" y="2393950"/>
          <p14:tracePt t="28554" x="8477250" y="2382838"/>
          <p14:tracePt t="28571" x="8408988" y="2378075"/>
          <p14:tracePt t="28574" x="8358188" y="2366963"/>
          <p14:tracePt t="28588" x="8302625" y="2360613"/>
          <p14:tracePt t="28604" x="8251825" y="2355850"/>
          <p14:tracePt t="28608" x="8207375" y="2344738"/>
          <p14:tracePt t="28621" x="8139113" y="2338388"/>
          <p14:tracePt t="28638" x="8066088" y="2327275"/>
          <p14:tracePt t="28641" x="8010525" y="2320925"/>
          <p14:tracePt t="28654" x="7948613" y="2316163"/>
          <p14:tracePt t="28672" x="7913688" y="2305050"/>
          <p14:tracePt t="28675" x="7869238" y="2298700"/>
          <p14:tracePt t="28688" x="7824788" y="2293938"/>
          <p14:tracePt t="28705" x="7802563" y="2287588"/>
          <p14:tracePt t="28721" x="7734300" y="2271713"/>
          <p14:tracePt t="28738" x="7712075" y="2271713"/>
          <p14:tracePt t="28755" x="7643813" y="2259013"/>
          <p14:tracePt t="28771" x="7616825" y="2254250"/>
          <p14:tracePt t="28788" x="7577138" y="2243138"/>
          <p14:tracePt t="28805" x="7559675" y="2236788"/>
          <p14:tracePt t="28822" x="7532688" y="2225675"/>
          <p14:tracePt t="28838" x="7521575" y="2220913"/>
          <p14:tracePt t="28855" x="7510463" y="2209800"/>
          <p14:tracePt t="28872" x="7510463" y="2203450"/>
          <p14:tracePt t="28889" x="7497763" y="2185988"/>
          <p14:tracePt t="28904" x="7497763" y="2170113"/>
          <p14:tracePt t="28922" x="7493000" y="2152650"/>
          <p14:tracePt t="28923" x="7493000" y="2124075"/>
          <p14:tracePt t="28937" x="7493000" y="2101850"/>
          <p14:tracePt t="28955" x="7493000" y="2079625"/>
          <p14:tracePt t="28956" x="7493000" y="2046288"/>
          <p14:tracePt t="28971" x="7497763" y="2024063"/>
          <p14:tracePt t="28989" x="7504113" y="2001838"/>
          <p14:tracePt t="28990" x="7510463" y="1973263"/>
          <p14:tracePt t="29005" x="7515225" y="1955800"/>
          <p14:tracePt t="29021" x="7526338" y="1933575"/>
          <p14:tracePt t="29024" x="7537450" y="1916113"/>
          <p14:tracePt t="29038" x="7543800" y="1900238"/>
          <p14:tracePt t="29055" x="7559675" y="1878013"/>
          <p14:tracePt t="29058" x="7570788" y="1860550"/>
          <p14:tracePt t="29071" x="7583488" y="1843088"/>
          <p14:tracePt t="29088" x="7599363" y="1827213"/>
          <p14:tracePt t="29091" x="7616825" y="1809750"/>
          <p14:tracePt t="29104" x="7632700" y="1787525"/>
          <p14:tracePt t="29122" x="7661275" y="1770063"/>
          <p14:tracePt t="29125" x="7689850" y="1754188"/>
          <p14:tracePt t="29138" x="7718425" y="1743075"/>
          <p14:tracePt t="29155" x="7751763" y="1731963"/>
          <p14:tracePt t="29159" x="7778750" y="1714500"/>
          <p14:tracePt t="29172" x="7824788" y="1703388"/>
          <p14:tracePt t="29188" x="7869238" y="1685925"/>
          <p14:tracePt t="29205" x="7964488" y="1670050"/>
          <p14:tracePt t="29222" x="8037513" y="1663700"/>
          <p14:tracePt t="29239" x="8178800" y="1647825"/>
          <p14:tracePt t="29256" x="8240713" y="1635125"/>
          <p14:tracePt t="29272" x="8329613" y="1630363"/>
          <p14:tracePt t="29274" x="8402638" y="1624013"/>
          <p14:tracePt t="29289" x="8464550" y="1624013"/>
          <p14:tracePt t="29305" x="8634413" y="1624013"/>
          <p14:tracePt t="29323" x="8696325" y="1630363"/>
          <p14:tracePt t="29338" x="8791575" y="1641475"/>
          <p14:tracePt t="29340" x="8875713" y="1641475"/>
          <p14:tracePt t="29355" x="8948738" y="1647825"/>
          <p14:tracePt t="29373" x="9101138" y="1663700"/>
          <p14:tracePt t="29389" x="9185275" y="1674813"/>
          <p14:tracePt t="29406" x="9269413" y="1681163"/>
          <p14:tracePt t="29408" x="9331325" y="1692275"/>
          <p14:tracePt t="29423" x="9398000" y="1697038"/>
          <p14:tracePt t="29439" x="9459913" y="1708150"/>
          <p14:tracePt t="29442" x="9504363" y="1714500"/>
          <p14:tracePt t="29455" x="9566275" y="1720850"/>
          <p14:tracePt t="29473" x="9623425" y="1731963"/>
          <p14:tracePt t="29475" x="9685338" y="1736725"/>
          <p14:tracePt t="29489" x="9740900" y="1754188"/>
          <p14:tracePt t="29506" x="9774238" y="1758950"/>
          <p14:tracePt t="29509" x="9820275" y="1776413"/>
          <p14:tracePt t="29523" x="9875838" y="1793875"/>
          <p14:tracePt t="29539" x="9921875" y="1804988"/>
          <p14:tracePt t="29542" x="9966325" y="1820863"/>
          <p14:tracePt t="29556" x="10021888" y="1838325"/>
          <p14:tracePt t="29572" x="10067925" y="1855788"/>
          <p14:tracePt t="29575" x="10123488" y="1866900"/>
          <p14:tracePt t="29589" x="10167938" y="1882775"/>
          <p14:tracePt t="29606" x="10225088" y="1900238"/>
          <p14:tracePt t="29609" x="10269538" y="1916113"/>
          <p14:tracePt t="29622" x="10298113" y="1928813"/>
          <p14:tracePt t="29639" x="10331450" y="1939925"/>
          <p14:tracePt t="29642" x="10360025" y="1955800"/>
          <p14:tracePt t="29656" x="10375900" y="1966913"/>
          <p14:tracePt t="29673" x="10398125" y="1978025"/>
          <p14:tracePt t="29690" x="10437813" y="2001838"/>
          <p14:tracePt t="29706" x="10455275" y="2012950"/>
          <p14:tracePt t="29723" x="10488613" y="2039938"/>
          <p14:tracePt t="29739" x="10506075" y="2051050"/>
          <p14:tracePt t="29756" x="10528300" y="2074863"/>
          <p14:tracePt t="29773" x="10533063" y="2085975"/>
          <p14:tracePt t="29790" x="10545763" y="2101850"/>
          <p14:tracePt t="29806" x="10550525" y="2112963"/>
          <p14:tracePt t="29823" x="10556875" y="2136775"/>
          <p14:tracePt t="29839" x="10556875" y="2147888"/>
          <p14:tracePt t="29856" x="10556875" y="2159000"/>
          <p14:tracePt t="29859" x="10556875" y="2163763"/>
          <p14:tracePt t="29874" x="10556875" y="2174875"/>
          <p14:tracePt t="29890" x="10556875" y="2185988"/>
          <p14:tracePt t="29906" x="10550525" y="2198688"/>
          <p14:tracePt t="29923" x="10545763" y="2203450"/>
          <p14:tracePt t="29924" x="10539413" y="2214563"/>
          <p14:tracePt t="29941" x="10533063" y="2220913"/>
          <p14:tracePt t="29956" x="10521950" y="2225675"/>
          <p14:tracePt t="29959" x="10517188" y="2232025"/>
          <p14:tracePt t="29973" x="10506075" y="2236788"/>
          <p14:tracePt t="29989" x="10494963" y="2243138"/>
          <p14:tracePt t="29991" x="10477500" y="2254250"/>
          <p14:tracePt t="30007" x="10455275" y="2265363"/>
          <p14:tracePt t="30023" x="10426700" y="2276475"/>
          <p14:tracePt t="30025" x="10404475" y="2282825"/>
          <p14:tracePt t="30040" x="10371138" y="2293938"/>
          <p14:tracePt t="30057" x="10348913" y="2298700"/>
          <p14:tracePt t="30073" x="10320338" y="2305050"/>
          <p14:tracePt t="30090" x="10252075" y="2316163"/>
          <p14:tracePt t="30092" x="10207625" y="2320925"/>
          <p14:tracePt t="30106" x="10163175" y="2333625"/>
          <p14:tracePt t="30124" x="10134600" y="2333625"/>
          <p14:tracePt t="30126" x="10090150" y="2338388"/>
          <p14:tracePt t="30140" x="10044113" y="2344738"/>
          <p14:tracePt t="30156" x="10010775" y="2344738"/>
          <p14:tracePt t="30173" x="9932988" y="2355850"/>
          <p14:tracePt t="30191" x="9893300" y="2360613"/>
          <p14:tracePt t="30206" x="9813925" y="2360613"/>
          <p14:tracePt t="30223" x="9769475" y="2366963"/>
          <p14:tracePt t="30240" x="9707563" y="2366963"/>
          <p14:tracePt t="30256" x="9674225" y="2378075"/>
          <p14:tracePt t="30274" x="9634538" y="2378075"/>
          <p14:tracePt t="30290" x="9605963" y="2378075"/>
          <p14:tracePt t="30307" x="9566275" y="2366963"/>
          <p14:tracePt t="30324" x="9544050" y="2360613"/>
          <p14:tracePt t="30341" x="9488488" y="2355850"/>
          <p14:tracePt t="30357" x="9466263" y="2355850"/>
          <p14:tracePt t="30374" x="9409113" y="2349500"/>
          <p14:tracePt t="30390" x="9382125" y="2349500"/>
          <p14:tracePt t="30407" x="9358313" y="2349500"/>
          <p14:tracePt t="30408" x="9336088" y="2349500"/>
          <p14:tracePt t="30423" x="9320213" y="2349500"/>
          <p14:tracePt t="30441" x="9302750" y="2349500"/>
          <p14:tracePt t="30442" x="9285288" y="2349500"/>
          <p14:tracePt t="30457" x="9269413" y="2344738"/>
          <p14:tracePt t="30475" x="9251950" y="2344738"/>
          <p14:tracePt t="30476" x="9236075" y="2344738"/>
          <p14:tracePt t="30491" x="9223375" y="2344738"/>
          <p14:tracePt t="30507" x="9207500" y="2344738"/>
          <p14:tracePt t="30509" x="9196388" y="2344738"/>
          <p14:tracePt t="30524" x="9190038" y="2344738"/>
          <p14:tracePt t="30540" x="9178925" y="2344738"/>
          <p14:tracePt t="30558" x="9163050" y="2344738"/>
          <p14:tracePt t="30574" x="9156700" y="2344738"/>
          <p14:tracePt t="30577" x="9145588" y="2344738"/>
          <p14:tracePt t="30590" x="9134475" y="2344738"/>
          <p14:tracePt t="30608" x="9123363" y="2344738"/>
          <p14:tracePt t="30611" x="9112250" y="2344738"/>
          <p14:tracePt t="30624" x="9094788" y="2344738"/>
          <p14:tracePt t="30641" x="9077325" y="2344738"/>
          <p14:tracePt t="30657" x="9043988" y="2344738"/>
          <p14:tracePt t="30674" x="9028113" y="2344738"/>
          <p14:tracePt t="30691" x="8993188" y="2344738"/>
          <p14:tracePt t="30708" x="8977313" y="2344738"/>
          <p14:tracePt t="30724" x="8942388" y="2349500"/>
          <p14:tracePt t="30741" x="8926513" y="2355850"/>
          <p14:tracePt t="30757" x="8893175" y="2360613"/>
          <p14:tracePt t="30774" x="8875713" y="2360613"/>
          <p14:tracePt t="30791" x="8847138" y="2360613"/>
          <p14:tracePt t="30807" x="8842375" y="2360613"/>
          <p14:tracePt t="30824" x="8820150" y="2360613"/>
          <p14:tracePt t="30841" x="8807450" y="2360613"/>
          <p14:tracePt t="30858" x="8796338" y="2360613"/>
          <p14:tracePt t="30875" x="8791575" y="2360613"/>
          <p14:tracePt t="32276" x="8785225" y="2360613"/>
          <p14:tracePt t="32302" x="8763000" y="2360613"/>
          <p14:tracePt t="32323" x="8729663" y="2355850"/>
          <p14:tracePt t="32339" x="8707438" y="2355850"/>
          <p14:tracePt t="32354" x="8650288" y="2355850"/>
          <p14:tracePt t="32368" x="8612188" y="2355850"/>
          <p14:tracePt t="32383" x="8555038" y="2355850"/>
          <p14:tracePt t="32396" x="8493125" y="2355850"/>
          <p14:tracePt t="32412" x="8296275" y="2360613"/>
          <p14:tracePt t="32427" x="8201025" y="2360613"/>
          <p14:tracePt t="32442" x="8088313" y="2360613"/>
          <p14:tracePt t="32444" x="7970838" y="2366963"/>
          <p14:tracePt t="32459" x="7886700" y="2378075"/>
          <p14:tracePt t="32475" x="7796213" y="2382838"/>
          <p14:tracePt t="32492" x="7605713" y="2400300"/>
          <p14:tracePt t="32523" x="7486650" y="2422525"/>
          <p14:tracePt t="32537" x="7391400" y="2428875"/>
          <p14:tracePt t="32552" x="7256463" y="2451100"/>
          <p14:tracePt t="32591" x="7099300" y="2455863"/>
          <p14:tracePt t="32592" x="6981825" y="2479675"/>
          <p14:tracePt t="32613" x="6846888" y="2484438"/>
          <p14:tracePt t="32627" x="6616700" y="2506663"/>
          <p14:tracePt t="32642" x="6396038" y="2513013"/>
          <p14:tracePt t="32659" x="6267450" y="2524125"/>
          <p14:tracePt t="32676" x="6059488" y="2524125"/>
          <p14:tracePt t="32692" x="5767388" y="2517775"/>
          <p14:tracePt t="32710" x="5575300" y="2513013"/>
          <p14:tracePt t="32726" x="5356225" y="2495550"/>
          <p14:tracePt t="32743" x="5260975" y="2484438"/>
          <p14:tracePt t="32760" x="5002213" y="2473325"/>
          <p14:tracePt t="32776" x="4918075" y="2473325"/>
          <p14:tracePt t="32793" x="4811713" y="2479675"/>
          <p14:tracePt t="32809" x="4756150" y="2484438"/>
          <p14:tracePt t="32826" x="4659313" y="2501900"/>
          <p14:tracePt t="32843" x="4603750" y="2506663"/>
          <p14:tracePt t="32860" x="4508500" y="2524125"/>
          <p14:tracePt t="32876" x="4462463" y="2528888"/>
          <p14:tracePt t="32892" x="4429125" y="2541588"/>
          <p14:tracePt t="32894" x="4395788" y="2546350"/>
          <p14:tracePt t="32909" x="4367213" y="2552700"/>
          <p14:tracePt t="32928" x="4333875" y="2563813"/>
          <p14:tracePt t="32945" x="4311650" y="2568575"/>
          <p14:tracePt t="32959" x="4265613" y="2574925"/>
          <p14:tracePt t="32961" x="4192588" y="2586038"/>
          <p14:tracePt t="32977" x="4119563" y="2586038"/>
          <p14:tracePt t="32993" x="4035425" y="2590800"/>
          <p14:tracePt t="32995" x="3940175" y="2590800"/>
          <p14:tracePt t="33010" x="3867150" y="2579688"/>
          <p14:tracePt t="33026" x="3771900" y="2574925"/>
          <p14:tracePt t="33029" x="3687763" y="2557463"/>
          <p14:tracePt t="33043" x="3619500" y="2546350"/>
          <p14:tracePt t="33059" x="3557588" y="2541588"/>
          <p14:tracePt t="33062" x="3524250" y="2535238"/>
          <p14:tracePt t="33077" x="3506788" y="2535238"/>
          <p14:tracePt t="33093" x="3502025" y="2535238"/>
          <p14:tracePt t="33109" x="3490913" y="2535238"/>
          <p14:tracePt t="33141" x="3484563" y="2535238"/>
          <p14:tracePt t="33175" x="3479800" y="2524125"/>
          <p14:tracePt t="33187" x="3473450" y="2506663"/>
          <p14:tracePt t="33504" x="3473450" y="2495550"/>
          <p14:tracePt t="33529" x="3433763" y="2495550"/>
          <p14:tracePt t="33548" x="3395663" y="2495550"/>
          <p14:tracePt t="33563" x="3378200" y="2495550"/>
          <p14:tracePt t="33579" x="3344863" y="2501900"/>
          <p14:tracePt t="33594" x="3225800" y="2517775"/>
          <p14:tracePt t="33611" x="3125788" y="2517775"/>
          <p14:tracePt t="33627" x="2900363" y="2517775"/>
          <p14:tracePt t="33644" x="2725738" y="2513013"/>
          <p14:tracePt t="33660" x="2490788" y="2495550"/>
          <p14:tracePt t="33677" x="2393950" y="2484438"/>
          <p14:tracePt t="33694" x="2259013" y="2484438"/>
          <p14:tracePt t="33710" x="2203450" y="2484438"/>
          <p14:tracePt t="33727" x="2085975" y="2479675"/>
          <p14:tracePt t="33744" x="2046288" y="2466975"/>
          <p14:tracePt t="33761" x="1955800" y="2466975"/>
          <p14:tracePt t="33778" x="1927225" y="2466975"/>
          <p14:tracePt t="33794" x="1849438" y="2462213"/>
          <p14:tracePt t="33811" x="1831975" y="2455863"/>
          <p14:tracePt t="33828" x="1804988" y="2455863"/>
          <p14:tracePt t="33845" x="1793875" y="2455863"/>
          <p14:tracePt t="33861" x="1787525" y="2455863"/>
          <p14:tracePt t="34436" x="1787525" y="2462213"/>
          <p14:tracePt t="34455" x="1781175" y="2462213"/>
          <p14:tracePt t="34475" x="1781175" y="2466975"/>
          <p14:tracePt t="34627" x="1781175" y="2473325"/>
          <p14:tracePt t="34654" x="1781175" y="2484438"/>
          <p14:tracePt t="34898" x="1781175" y="2490788"/>
          <p14:tracePt t="34937" x="1787525" y="2506663"/>
          <p14:tracePt t="34964" x="1793875" y="2506663"/>
          <p14:tracePt t="35145" x="1793875" y="2513013"/>
          <p14:tracePt t="35178" x="1798638" y="2513013"/>
          <p14:tracePt t="35325" x="1804988" y="2513013"/>
          <p14:tracePt t="35349" x="1809750" y="2513013"/>
          <p14:tracePt t="35363" x="1816100" y="2513013"/>
          <p14:tracePt t="35378" x="1820863" y="2513013"/>
          <p14:tracePt t="35381" x="1827213" y="2517775"/>
          <p14:tracePt t="35403" x="1831975" y="2524125"/>
          <p14:tracePt t="35417" x="1838325" y="2524125"/>
          <p14:tracePt t="35431" x="1843088" y="2524125"/>
          <p14:tracePt t="35447" x="1860550" y="2528888"/>
          <p14:tracePt t="35464" x="1878013" y="2528888"/>
          <p14:tracePt t="35480" x="1893888" y="2528888"/>
          <p14:tracePt t="35496" x="1922463" y="2528888"/>
          <p14:tracePt t="35512" x="1939925" y="2528888"/>
          <p14:tracePt t="35530" x="1966913" y="2528888"/>
          <p14:tracePt t="35545" x="1984375" y="2528888"/>
          <p14:tracePt t="35563" x="2006600" y="2528888"/>
          <p14:tracePt t="35579" x="2017713" y="2524125"/>
          <p14:tracePt t="35596" x="2035175" y="2517775"/>
          <p14:tracePt t="35612" x="2046288" y="2517775"/>
          <p14:tracePt t="35629" x="2068513" y="2517775"/>
          <p14:tracePt t="35645" x="2074863" y="2517775"/>
          <p14:tracePt t="35663" x="2097088" y="2517775"/>
          <p14:tracePt t="35679" x="2108200" y="2517775"/>
          <p14:tracePt t="35696" x="2130425" y="2513013"/>
          <p14:tracePt t="35712" x="2141538" y="2513013"/>
          <p14:tracePt t="35730" x="2170113" y="2513013"/>
          <p14:tracePt t="35746" x="2185988" y="2513013"/>
          <p14:tracePt t="35762" x="2236788" y="2513013"/>
          <p14:tracePt t="35779" x="2254250" y="2513013"/>
          <p14:tracePt t="35796" x="2270125" y="2513013"/>
          <p14:tracePt t="35798" x="2287588" y="2513013"/>
          <p14:tracePt t="35813" x="2305050" y="2513013"/>
          <p14:tracePt t="35829" x="2320925" y="2513013"/>
          <p14:tracePt t="35846" x="2366963" y="2513013"/>
          <p14:tracePt t="35863" x="2400300" y="2517775"/>
          <p14:tracePt t="35879" x="2478088" y="2535238"/>
          <p14:tracePt t="35896" x="2513013" y="2535238"/>
          <p14:tracePt t="35913" x="2557463" y="2546350"/>
          <p14:tracePt t="35931" x="2586038" y="2552700"/>
          <p14:tracePt t="35932" x="2601913" y="2557463"/>
          <p14:tracePt t="35947" x="2619375" y="2563813"/>
          <p14:tracePt t="35963" x="2636838" y="2568575"/>
          <p14:tracePt t="35980" x="2670175" y="2579688"/>
          <p14:tracePt t="35997" x="2687638" y="2586038"/>
          <p14:tracePt t="36013" x="2720975" y="2586038"/>
          <p14:tracePt t="36030" x="2736850" y="2586038"/>
          <p14:tracePt t="36046" x="2771775" y="2586038"/>
          <p14:tracePt t="36064" x="2782888" y="2579688"/>
          <p14:tracePt t="36080" x="2798763" y="2574925"/>
          <p14:tracePt t="36101" x="2805113" y="2574925"/>
          <p14:tracePt t="36115" x="2809875" y="2574925"/>
          <p14:tracePt t="36131" x="2816225" y="2574925"/>
          <p14:tracePt t="36147" x="2820988" y="2574925"/>
          <p14:tracePt t="36163" x="2827338" y="2574925"/>
          <p14:tracePt t="36180" x="2838450" y="2574925"/>
          <p14:tracePt t="36197" x="2844800" y="2574925"/>
          <p14:tracePt t="36213" x="2855913" y="2574925"/>
          <p14:tracePt t="36230" x="2867025" y="2574925"/>
          <p14:tracePt t="36246" x="2889250" y="2563813"/>
          <p14:tracePt t="36269" x="2895600" y="2557463"/>
          <p14:tracePt t="36286" x="2900363" y="2557463"/>
          <p14:tracePt t="36302" x="2906713" y="2557463"/>
          <p14:tracePt t="36809" x="2911475" y="2557463"/>
          <p14:tracePt t="36834" x="2922588" y="2546350"/>
          <p14:tracePt t="36854" x="2933700" y="2541588"/>
          <p14:tracePt t="36855" x="2944813" y="2535238"/>
          <p14:tracePt t="36873" x="2962275" y="2528888"/>
          <p14:tracePt t="36890" x="2995613" y="2524125"/>
          <p14:tracePt t="36907" x="3013075" y="2517775"/>
          <p14:tracePt t="36924" x="3028950" y="2517775"/>
          <p14:tracePt t="36942" x="3035300" y="2517775"/>
          <p14:tracePt t="36959" x="3041650" y="2517775"/>
          <p14:tracePt t="36975" x="3046413" y="2517775"/>
          <p14:tracePt t="36991" x="3063875" y="2517775"/>
          <p14:tracePt t="37011" x="3068638" y="2517775"/>
          <p14:tracePt t="37027" x="3074988" y="2517775"/>
          <p14:tracePt t="37043" x="3079750" y="2517775"/>
          <p14:tracePt t="37059" x="3086100" y="2517775"/>
          <p14:tracePt t="37075" x="3090863" y="2513013"/>
          <p14:tracePt t="37193" x="3097213" y="2513013"/>
          <p14:tracePt t="37228" x="3108325" y="2513013"/>
          <p14:tracePt t="37254" x="3119438" y="2513013"/>
          <p14:tracePt t="37281" x="3125788" y="2513013"/>
          <p14:tracePt t="37957" x="3125788" y="2517775"/>
          <p14:tracePt t="37984" x="3108325" y="2524125"/>
          <p14:tracePt t="38003" x="3097213" y="2535238"/>
          <p14:tracePt t="38023" x="3086100" y="2541588"/>
          <p14:tracePt t="38043" x="3068638" y="2552700"/>
          <p14:tracePt t="38061" x="3046413" y="2563813"/>
          <p14:tracePt t="38079" x="3041650" y="2563813"/>
          <p14:tracePt t="38081" x="3028950" y="2568575"/>
          <p14:tracePt t="38098" x="3017838" y="2574925"/>
          <p14:tracePt t="38114" x="2995613" y="2586038"/>
          <p14:tracePt t="38132" x="2984500" y="2590800"/>
          <p14:tracePt t="38148" x="2973388" y="2597150"/>
          <p14:tracePt t="38149" x="2962275" y="2601913"/>
          <p14:tracePt t="38165" x="2944813" y="2608263"/>
          <p14:tracePt t="38182" x="2922588" y="2619375"/>
          <p14:tracePt t="38202" x="2906713" y="2625725"/>
          <p14:tracePt t="38217" x="2878138" y="2636838"/>
          <p14:tracePt t="38235" x="2860675" y="2641600"/>
          <p14:tracePt t="38252" x="2827338" y="2652713"/>
          <p14:tracePt t="38270" x="2805113" y="2659063"/>
          <p14:tracePt t="38272" x="2776538" y="2663825"/>
          <p14:tracePt t="38288" x="2743200" y="2681288"/>
          <p14:tracePt t="38306" x="2663825" y="2709863"/>
          <p14:tracePt t="38327" x="2613025" y="2732088"/>
          <p14:tracePt t="38343" x="2552700" y="2760663"/>
          <p14:tracePt t="38360" x="2528888" y="2771775"/>
          <p14:tracePt t="38361" x="2517775" y="2776538"/>
          <p14:tracePt t="38378" x="2506663" y="2782888"/>
          <p14:tracePt t="38395" x="2490788" y="2787650"/>
          <p14:tracePt t="38413" x="2484438" y="2794000"/>
          <p14:tracePt t="38430" x="2478088" y="2798763"/>
          <p14:tracePt t="38447" x="2473325" y="2805113"/>
          <p14:tracePt t="38465" x="2466975" y="2805113"/>
          <p14:tracePt t="38482" x="2462213" y="2816225"/>
          <p14:tracePt t="38497" x="2451100" y="2827338"/>
          <p14:tracePt t="38515" x="2444750" y="2827338"/>
          <p14:tracePt t="38533" x="2439988" y="2838450"/>
          <p14:tracePt t="38550" x="2433638" y="2844800"/>
          <p14:tracePt t="38567" x="2428875" y="2849563"/>
          <p14:tracePt t="38583" x="2422525" y="2855913"/>
          <p14:tracePt t="38601" x="2422525" y="2860675"/>
          <p14:tracePt t="38618" x="2422525" y="2871788"/>
          <p14:tracePt t="39117" x="2422525" y="2878138"/>
          <p14:tracePt t="39155" x="2422525" y="2895600"/>
          <p14:tracePt t="39175" x="2422525" y="2900363"/>
          <p14:tracePt t="39196" x="2422525" y="2911475"/>
          <p14:tracePt t="39213" x="2422525" y="2917825"/>
          <p14:tracePt t="39230" x="2428875" y="2922588"/>
          <p14:tracePt t="39724" x="2428875" y="2928938"/>
          <p14:tracePt t="40432" x="2428875" y="2933700"/>
          <p14:tracePt t="40456" x="2428875" y="2951163"/>
          <p14:tracePt t="40473" x="2428875" y="2968625"/>
          <p14:tracePt t="40490" x="2428875" y="3001963"/>
          <p14:tracePt t="40508" x="2428875" y="3024188"/>
          <p14:tracePt t="40524" x="2428875" y="3052763"/>
          <p14:tracePt t="40544" x="2428875" y="3068638"/>
          <p14:tracePt t="40562" x="2428875" y="3074988"/>
          <p14:tracePt t="40579" x="2428875" y="3079750"/>
          <p14:tracePt t="40595" x="2428875" y="3086100"/>
          <p14:tracePt t="40613" x="2428875" y="3097213"/>
          <p14:tracePt t="40630" x="2422525" y="3103563"/>
          <p14:tracePt t="40648" x="2422525" y="3114675"/>
          <p14:tracePt t="40667" x="2422525" y="3119438"/>
          <p14:tracePt t="40686" x="2417763" y="3125788"/>
          <p14:tracePt t="40704" x="2417763" y="3136900"/>
          <p14:tracePt t="40719" x="2417763" y="3141663"/>
          <p14:tracePt t="40737" x="2411413" y="3152775"/>
          <p14:tracePt t="40753" x="2405063" y="3165475"/>
          <p14:tracePt t="40770" x="2393950" y="3198813"/>
          <p14:tracePt t="40787" x="2389188" y="3214688"/>
          <p14:tracePt t="40804" x="2378075" y="3238500"/>
          <p14:tracePt t="40822" x="2378075" y="3249613"/>
          <p14:tracePt t="40839" x="2371725" y="3260725"/>
          <p14:tracePt t="41345" x="2371725" y="3254375"/>
          <p14:tracePt t="41591" x="2371725" y="3265488"/>
          <p14:tracePt t="41629" x="2355850" y="3300413"/>
          <p14:tracePt t="41652" x="2355850" y="3305175"/>
          <p14:tracePt t="41726" x="2355850" y="3311525"/>
          <p14:tracePt t="41753" x="2349500" y="3322638"/>
          <p14:tracePt t="41782" x="2332038" y="3367088"/>
          <p14:tracePt t="41801" x="2327275" y="3395663"/>
          <p14:tracePt t="41818" x="2316163" y="3440113"/>
          <p14:tracePt t="41835" x="2309813" y="3468688"/>
          <p14:tracePt t="41853" x="2298700" y="3513138"/>
          <p14:tracePt t="41872" x="2287588" y="3557588"/>
          <p14:tracePt t="41889" x="2282825" y="3575050"/>
          <p14:tracePt t="41907" x="2270125" y="3597275"/>
          <p14:tracePt t="41927" x="2265363" y="3603625"/>
          <p14:tracePt t="41945" x="2265363" y="3608388"/>
          <p14:tracePt t="41964" x="2265363" y="3614738"/>
          <p14:tracePt t="42839" x="2265363" y="3630613"/>
          <p14:tracePt t="42862" x="2265363" y="3670300"/>
          <p14:tracePt t="42887" x="2259013" y="3727450"/>
          <p14:tracePt t="42902" x="2259013" y="3765550"/>
          <p14:tracePt t="42920" x="2259013" y="3833813"/>
          <p14:tracePt t="42937" x="2259013" y="3856038"/>
          <p14:tracePt t="42957" x="2259013" y="3889375"/>
          <p14:tracePt t="42974" x="2259013" y="3906838"/>
          <p14:tracePt t="42993" x="2259013" y="3917950"/>
          <p14:tracePt t="43011" x="2259013" y="3940175"/>
          <p14:tracePt t="43029" x="2259013" y="3951288"/>
          <p14:tracePt t="43046" x="2259013" y="3968750"/>
          <p14:tracePt t="43065" x="2259013" y="3979863"/>
          <p14:tracePt t="43425" x="2259013" y="3962400"/>
          <p14:tracePt t="43449" x="2259013" y="3924300"/>
          <p14:tracePt t="43468" x="2265363" y="3878263"/>
          <p14:tracePt t="43487" x="2265363" y="3844925"/>
          <p14:tracePt t="43505" x="2265363" y="3800475"/>
          <p14:tracePt t="43523" x="2265363" y="3778250"/>
          <p14:tracePt t="43541" x="2265363" y="3743325"/>
          <p14:tracePt t="43560" x="2265363" y="3716338"/>
          <p14:tracePt t="43578" x="2265363" y="3698875"/>
          <p14:tracePt t="43596" x="2270125" y="3676650"/>
          <p14:tracePt t="43615" x="2270125" y="3648075"/>
          <p14:tracePt t="43632" x="2270125" y="3643313"/>
          <p14:tracePt t="43650" x="2270125" y="3625850"/>
          <p14:tracePt t="43909" x="2276475" y="3625850"/>
          <p14:tracePt t="43952" x="2276475" y="3630613"/>
          <p14:tracePt t="43976" x="2276475" y="3636963"/>
          <p14:tracePt t="43998" x="2276475" y="3654425"/>
          <p14:tracePt t="44016" x="2276475" y="3665538"/>
          <p14:tracePt t="44034" x="2276475" y="3687763"/>
          <p14:tracePt t="44052" x="2276475" y="3705225"/>
          <p14:tracePt t="44054" x="2276475" y="3721100"/>
          <p14:tracePt t="44073" x="2276475" y="3749675"/>
          <p14:tracePt t="44088" x="2276475" y="3765550"/>
          <p14:tracePt t="44090" x="2276475" y="3789363"/>
          <p14:tracePt t="44109" x="2270125" y="3805238"/>
          <p14:tracePt t="44111" x="2270125" y="3822700"/>
          <p14:tracePt t="44128" x="2270125" y="3844925"/>
          <p14:tracePt t="44147" x="2265363" y="3878263"/>
          <p14:tracePt t="44165" x="2265363" y="3895725"/>
          <p14:tracePt t="44166" x="2265363" y="3913188"/>
          <p14:tracePt t="44183" x="2265363" y="3924300"/>
          <p14:tracePt t="44202" x="2259013" y="3940175"/>
          <p14:tracePt t="44223" x="2259013" y="3946525"/>
          <p14:tracePt t="44238" x="2259013" y="3951288"/>
          <p14:tracePt t="44560" x="2259013" y="3940175"/>
          <p14:tracePt t="44590" x="2265363" y="3917950"/>
          <p14:tracePt t="44616" x="2270125" y="3833813"/>
          <p14:tracePt t="44635" x="2270125" y="3794125"/>
          <p14:tracePt t="44653" x="2276475" y="3727450"/>
          <p14:tracePt t="44673" x="2282825" y="3670300"/>
          <p14:tracePt t="44687" x="2282825" y="3648075"/>
          <p14:tracePt t="44707" x="2282825" y="3614738"/>
          <p14:tracePt t="44727" x="2282825" y="3603625"/>
          <p14:tracePt t="44745" x="2282825" y="3581400"/>
          <p14:tracePt t="44763" x="2282825" y="3570288"/>
          <p14:tracePt t="44781" x="2282825" y="3563938"/>
          <p14:tracePt t="44800" x="2282825" y="3557588"/>
          <p14:tracePt t="44817" x="2282825" y="3552825"/>
          <p14:tracePt t="44943" x="2287588" y="3552825"/>
          <p14:tracePt t="44964" x="2287588" y="3557588"/>
          <p14:tracePt t="44982" x="2287588" y="3563938"/>
          <p14:tracePt t="45000" x="2287588" y="3570288"/>
          <p14:tracePt t="45019" x="2287588" y="3581400"/>
          <p14:tracePt t="45037" x="2287588" y="3603625"/>
          <p14:tracePt t="45055" x="2287588" y="3608388"/>
          <p14:tracePt t="45072" x="2287588" y="3636963"/>
          <p14:tracePt t="45089" x="2293938" y="3654425"/>
          <p14:tracePt t="45091" x="2293938" y="3670300"/>
          <p14:tracePt t="45110" x="2293938" y="3687763"/>
          <p14:tracePt t="45112" x="2293938" y="3705225"/>
          <p14:tracePt t="45130" x="2293938" y="3727450"/>
          <p14:tracePt t="45149" x="2298700" y="3771900"/>
          <p14:tracePt t="45167" x="2298700" y="3789363"/>
          <p14:tracePt t="45184" x="2298700" y="3833813"/>
          <p14:tracePt t="45203" x="2298700" y="3867150"/>
          <p14:tracePt t="45221" x="2298700" y="3884613"/>
          <p14:tracePt t="45238" x="2298700" y="3906838"/>
          <p14:tracePt t="45255" x="2298700" y="3913188"/>
          <p14:tracePt t="45274" x="2305050" y="3935413"/>
          <p14:tracePt t="45293" x="2305050" y="3946525"/>
          <p14:tracePt t="45313" x="2305050" y="3951288"/>
          <p14:tracePt t="45331" x="2305050" y="3957638"/>
          <p14:tracePt t="45349" x="2305050" y="3962400"/>
          <p14:tracePt t="45505" x="2305050" y="3968750"/>
          <p14:tracePt t="45552" x="2305050" y="3979863"/>
          <p14:tracePt t="45584" x="2305050" y="3990975"/>
          <p14:tracePt t="45604" x="2305050" y="3997325"/>
          <p14:tracePt t="45623" x="2305050" y="4008438"/>
          <p14:tracePt t="45639" x="2305050" y="4013200"/>
          <p14:tracePt t="45658" x="2305050" y="4019550"/>
          <p14:tracePt t="45678" x="2298700" y="4035425"/>
          <p14:tracePt t="45698" x="2298700" y="4048125"/>
          <p14:tracePt t="45717" x="2287588" y="4064000"/>
          <p14:tracePt t="45734" x="2282825" y="4092575"/>
          <p14:tracePt t="45753" x="2276475" y="4125913"/>
          <p14:tracePt t="45771" x="2270125" y="4143375"/>
          <p14:tracePt t="45789" x="2265363" y="4176713"/>
          <p14:tracePt t="45808" x="2259013" y="4205288"/>
          <p14:tracePt t="45828" x="2259013" y="4210050"/>
          <p14:tracePt t="45848" x="2259013" y="4221163"/>
          <p14:tracePt t="45899" x="2259013" y="4227513"/>
          <p14:tracePt t="45933" x="2259013" y="4232275"/>
          <p14:tracePt t="45955" x="2259013" y="4238625"/>
          <p14:tracePt t="45973" x="2259013" y="4243388"/>
          <p14:tracePt t="46101" x="2259013" y="4249738"/>
          <p14:tracePt t="46118" x="2259013" y="4256088"/>
          <p14:tracePt t="46136" x="2259013" y="4271963"/>
          <p14:tracePt t="46154" x="2259013" y="4283075"/>
          <p14:tracePt t="46172" x="2259013" y="4305300"/>
          <p14:tracePt t="46190" x="2259013" y="4316413"/>
          <p14:tracePt t="46192" x="2265363" y="4322763"/>
          <p14:tracePt t="46912" x="2265363" y="4333875"/>
          <p14:tracePt t="46951" x="2276475" y="4378325"/>
          <p14:tracePt t="46976" x="2276475" y="4413250"/>
          <p14:tracePt t="46999" x="2282825" y="4451350"/>
          <p14:tracePt t="47001" x="2287588" y="4479925"/>
          <p14:tracePt t="47020" x="2287588" y="4497388"/>
          <p14:tracePt t="47039" x="2293938" y="4519613"/>
          <p14:tracePt t="47057" x="2298700" y="4559300"/>
          <p14:tracePt t="47073" x="2305050" y="4564063"/>
          <p14:tracePt t="47091" x="2309813" y="4586288"/>
          <p14:tracePt t="47111" x="2309813" y="4598988"/>
          <p14:tracePt t="47131" x="2316163" y="4621213"/>
          <p14:tracePt t="47151" x="2320925" y="4637088"/>
          <p14:tracePt t="47170" x="2327275" y="4648200"/>
          <p14:tracePt t="47215" x="2327275" y="4654550"/>
          <p14:tracePt t="47232" x="2332038" y="4654550"/>
          <p14:tracePt t="48262" x="2332038" y="4659313"/>
          <p14:tracePt t="48295" x="2349500" y="4687888"/>
          <p14:tracePt t="48314" x="2355850" y="4699000"/>
          <p14:tracePt t="48336" x="2366963" y="4716463"/>
          <p14:tracePt t="48357" x="2378075" y="4727575"/>
          <p14:tracePt t="48375" x="2389188" y="4749800"/>
          <p14:tracePt t="48392" x="2389188" y="4767263"/>
          <p14:tracePt t="48413" x="2400300" y="4806950"/>
          <p14:tracePt t="48432" x="2411413" y="4879975"/>
          <p14:tracePt t="48454" x="2433638" y="4968875"/>
          <p14:tracePt t="48474" x="2462213" y="5019675"/>
          <p14:tracePt t="48491" x="2473325" y="5041900"/>
          <p14:tracePt t="48511" x="2484438" y="5064125"/>
          <p14:tracePt t="48531" x="2495550" y="5076825"/>
          <p14:tracePt t="48552" x="2495550" y="5081588"/>
          <p14:tracePt t="49622" x="2495550" y="5087938"/>
          <p14:tracePt t="49714" x="2495550" y="5092700"/>
          <p14:tracePt t="49836" x="2495550" y="5099050"/>
          <p14:tracePt t="49863" x="2506663" y="5103813"/>
          <p14:tracePt t="49886" x="2517775" y="5126038"/>
          <p14:tracePt t="49904" x="2528888" y="5149850"/>
          <p14:tracePt t="49924" x="2540000" y="5165725"/>
          <p14:tracePt t="49927" x="2552700" y="5183188"/>
          <p14:tracePt t="49947" x="2563813" y="5199063"/>
          <p14:tracePt t="49964" x="2586038" y="5238750"/>
          <p14:tracePt t="49985" x="2619375" y="5278438"/>
          <p14:tracePt t="50005" x="2647950" y="5318125"/>
          <p14:tracePt t="50029" x="2659063" y="5334000"/>
          <p14:tracePt t="50047" x="2681288" y="5357813"/>
          <p14:tracePt t="50065" x="2698750" y="5373688"/>
          <p14:tracePt t="50086" x="2703513" y="5380038"/>
          <p14:tracePt t="50275" x="2703513" y="5384800"/>
          <p14:tracePt t="50320" x="2703513" y="5391150"/>
          <p14:tracePt t="50838" x="2709863" y="5391150"/>
          <p14:tracePt t="51007" x="2709863" y="5395913"/>
          <p14:tracePt t="55102" x="2720975" y="5395913"/>
          <p14:tracePt t="55143" x="2827338" y="5453063"/>
          <p14:tracePt t="55180" x="3254375" y="5541963"/>
          <p14:tracePt t="55203" x="3484563" y="5565775"/>
          <p14:tracePt t="55223" x="3579813" y="5559425"/>
          <p14:tracePt t="55225" x="3687763" y="5553075"/>
          <p14:tracePt t="55245" x="3771900" y="5553075"/>
          <p14:tracePt t="55248" x="3856038" y="5553075"/>
          <p14:tracePt t="55267" x="3917950" y="5553075"/>
          <p14:tracePt t="55285" x="4086225" y="5570538"/>
          <p14:tracePt t="55306" x="4216400" y="5603875"/>
          <p14:tracePt t="55325" x="4356100" y="5638800"/>
          <p14:tracePt t="55345" x="4446588" y="5654675"/>
          <p14:tracePt t="55365" x="4603750" y="5676900"/>
          <p14:tracePt t="55382" x="4756150" y="5705475"/>
          <p14:tracePt t="55402" x="4816475" y="5711825"/>
          <p14:tracePt t="55423" x="4906963" y="5727700"/>
          <p14:tracePt t="55443" x="4964113" y="5738813"/>
          <p14:tracePt t="55463" x="4997450" y="5749925"/>
          <p14:tracePt t="55480" x="5013325" y="5756275"/>
          <p14:tracePt t="55500" x="5064125" y="5767388"/>
          <p14:tracePt t="55519" x="5114925" y="5784850"/>
          <p14:tracePt t="55541" x="5172075" y="5795963"/>
          <p14:tracePt t="55561" x="5205413" y="5800725"/>
          <p14:tracePt t="55563" x="5249863" y="5807075"/>
          <p14:tracePt t="55583" x="5283200" y="5818188"/>
          <p14:tracePt t="55585" x="5329238" y="5822950"/>
          <p14:tracePt t="55603" x="5373688" y="5829300"/>
          <p14:tracePt t="55623" x="5440363" y="5840413"/>
          <p14:tracePt t="55643" x="5480050" y="5846763"/>
          <p14:tracePt t="55663" x="5508625" y="5851525"/>
          <p14:tracePt t="55682" x="5519738" y="5857875"/>
          <p14:tracePt t="55702" x="5541963" y="5857875"/>
          <p14:tracePt t="55722" x="5564188" y="5862638"/>
          <p14:tracePt t="55743" x="5581650" y="5862638"/>
          <p14:tracePt t="55764" x="5592763" y="5862638"/>
          <p14:tracePt t="55787" x="5599113" y="5862638"/>
          <p14:tracePt t="55810" x="5603875" y="5862638"/>
          <p14:tracePt t="55829" x="5614988" y="5862638"/>
          <p14:tracePt t="55900" x="5621338" y="5862638"/>
          <p14:tracePt t="55917" x="5626100" y="5862638"/>
          <p14:tracePt t="55935" x="5637213" y="5862638"/>
          <p14:tracePt t="55967" x="5643563" y="5862638"/>
          <p14:tracePt t="55990" x="5649913" y="5862638"/>
          <p14:tracePt t="56009" x="5654675" y="5862638"/>
          <p14:tracePt t="56028" x="5672138" y="5862638"/>
          <p14:tracePt t="56049" x="5699125" y="5868988"/>
          <p14:tracePt t="56066" x="5716588" y="5873750"/>
          <p14:tracePt t="56069" x="5734050" y="5880100"/>
          <p14:tracePt t="56089" x="5749925" y="5880100"/>
          <p14:tracePt t="56108" x="5778500" y="5880100"/>
          <p14:tracePt t="56128" x="5807075" y="5880100"/>
          <p14:tracePt t="56148" x="5811838" y="5880100"/>
          <p14:tracePt t="56169" x="5818188" y="5880100"/>
          <p14:tracePt t="56189" x="5829300" y="5880100"/>
          <p14:tracePt t="56209" x="5834063" y="5880100"/>
          <p14:tracePt t="56228" x="5845175" y="5884863"/>
          <p14:tracePt t="56248" x="5851525" y="5884863"/>
          <p14:tracePt t="56265" x="5857875" y="5884863"/>
          <p14:tracePt t="56285" x="5868988" y="5884863"/>
          <p14:tracePt t="56306" x="5873750" y="5891213"/>
          <p14:tracePt t="56676" x="5868988" y="5891213"/>
          <p14:tracePt t="56702" x="5862638" y="5884863"/>
          <p14:tracePt t="56721" x="5851525" y="5884863"/>
          <p14:tracePt t="56743" x="5845175" y="5884863"/>
          <p14:tracePt t="57722" x="5851525" y="5884863"/>
          <p14:tracePt t="57746" x="5857875" y="5884863"/>
          <p14:tracePt t="57766" x="5862638" y="5884863"/>
          <p14:tracePt t="57783" x="5873750" y="5884863"/>
          <p14:tracePt t="57803" x="5880100" y="5884863"/>
          <p14:tracePt t="57835" x="5884863" y="5884863"/>
          <p14:tracePt t="58332" x="5895975" y="5891213"/>
          <p14:tracePt t="58377" x="5907088" y="5891213"/>
          <p14:tracePt t="58402" x="5918200" y="5895975"/>
          <p14:tracePt t="58423" x="5924550" y="5895975"/>
          <p14:tracePt t="58579" x="5918200" y="5895975"/>
          <p14:tracePt t="58616" x="5895975" y="5895975"/>
          <p14:tracePt t="58636" x="5880100" y="5895975"/>
          <p14:tracePt t="58657" x="5840413" y="5895975"/>
          <p14:tracePt t="58679" x="5807075" y="5902325"/>
          <p14:tracePt t="58699" x="5783263" y="5908675"/>
          <p14:tracePt t="58701" x="5767388" y="5908675"/>
          <p14:tracePt t="58721" x="5738813" y="5913438"/>
          <p14:tracePt t="58739" x="5699125" y="5913438"/>
          <p14:tracePt t="58761" x="5665788" y="5913438"/>
          <p14:tracePt t="58781" x="5632450" y="5908675"/>
          <p14:tracePt t="58800" x="5614988" y="5908675"/>
          <p14:tracePt t="58819" x="5581650" y="5902325"/>
          <p14:tracePt t="58839" x="5553075" y="5895975"/>
          <p14:tracePt t="58860" x="5526088" y="5884863"/>
          <p14:tracePt t="58880" x="5508625" y="5880100"/>
          <p14:tracePt t="58901" x="5497513" y="5873750"/>
          <p14:tracePt t="58919" x="5475288" y="5862638"/>
          <p14:tracePt t="58939" x="5453063" y="5851525"/>
          <p14:tracePt t="58961" x="5429250" y="5840413"/>
          <p14:tracePt t="58982" x="5413375" y="5835650"/>
          <p14:tracePt t="59005" x="5413375" y="5822950"/>
          <p14:tracePt t="59024" x="5402263" y="5795963"/>
          <p14:tracePt t="59044" x="5384800" y="5756275"/>
          <p14:tracePt t="59064" x="5380038" y="5722938"/>
          <p14:tracePt t="59085" x="5380038" y="5694363"/>
          <p14:tracePt t="59106" x="5380038" y="5672138"/>
          <p14:tracePt t="59128" x="5384800" y="5654675"/>
          <p14:tracePt t="59150" x="5395913" y="5643563"/>
          <p14:tracePt t="59169" x="5402263" y="5638800"/>
          <p14:tracePt t="59191" x="5413375" y="5627688"/>
          <p14:tracePt t="59212" x="5435600" y="5621338"/>
          <p14:tracePt t="59233" x="5457825" y="5610225"/>
          <p14:tracePt t="59253" x="5480050" y="5599113"/>
          <p14:tracePt t="59274" x="5514975" y="5592763"/>
          <p14:tracePt t="59297" x="5575300" y="5592763"/>
          <p14:tracePt t="59318" x="5621338" y="5592763"/>
          <p14:tracePt t="59319" x="5654675" y="5599113"/>
          <p14:tracePt t="59337" x="5699125" y="5610225"/>
          <p14:tracePt t="59358" x="5756275" y="5621338"/>
          <p14:tracePt t="59380" x="5789613" y="5632450"/>
          <p14:tracePt t="59400" x="5818188" y="5643563"/>
          <p14:tracePt t="59420" x="5840413" y="5654675"/>
          <p14:tracePt t="59440" x="5851525" y="5661025"/>
          <p14:tracePt t="59462" x="5880100" y="5672138"/>
          <p14:tracePt t="59484" x="5895975" y="5676900"/>
          <p14:tracePt t="59502" x="5902325" y="5688013"/>
          <p14:tracePt t="59523" x="5913438" y="5700713"/>
          <p14:tracePt t="59545" x="5924550" y="5705475"/>
          <p14:tracePt t="59546" x="5935663" y="5711825"/>
          <p14:tracePt t="59566" x="5946775" y="5722938"/>
          <p14:tracePt t="59586" x="5969000" y="5738813"/>
          <p14:tracePt t="59605" x="5975350" y="5756275"/>
          <p14:tracePt t="59627" x="5980113" y="5762625"/>
          <p14:tracePt t="59649" x="5980113" y="5773738"/>
          <p14:tracePt t="59669" x="5980113" y="5784850"/>
          <p14:tracePt t="59688" x="5980113" y="5795963"/>
          <p14:tracePt t="59709" x="5964238" y="5818188"/>
          <p14:tracePt t="59730" x="5930900" y="5846763"/>
          <p14:tracePt t="59751" x="5902325" y="5873750"/>
          <p14:tracePt t="59770" x="5873750" y="5891213"/>
          <p14:tracePt t="59791" x="5862638" y="5895975"/>
          <p14:tracePt t="59792" x="5857875" y="5902325"/>
          <p14:tracePt t="59833" x="5840413" y="5902325"/>
          <p14:tracePt t="59855" x="5834063" y="5895975"/>
          <p14:tracePt t="59874" x="5829300" y="5891213"/>
          <p14:tracePt t="59895" x="5811838" y="5873750"/>
          <p14:tracePt t="59916" x="5807075" y="5868988"/>
          <p14:tracePt t="59938" x="5800725" y="5868988"/>
          <p14:tracePt t="60299" x="5800725" y="5862638"/>
          <p14:tracePt t="60330" x="5800725" y="5857875"/>
          <p14:tracePt t="60332" x="5800725" y="5851525"/>
          <p14:tracePt t="60366" x="5807075" y="5829300"/>
          <p14:tracePt t="60388" x="5811838" y="5800725"/>
          <p14:tracePt t="60409" x="5811838" y="5784850"/>
          <p14:tracePt t="60430" x="5822950" y="5734050"/>
          <p14:tracePt t="60451" x="5845175" y="5643563"/>
          <p14:tracePt t="60472" x="5873750" y="5537200"/>
          <p14:tracePt t="60493" x="5918200" y="5395913"/>
          <p14:tracePt t="60515" x="5969000" y="5194300"/>
          <p14:tracePt t="60536" x="6037263" y="4975225"/>
          <p14:tracePt t="60555" x="6059488" y="4873625"/>
          <p14:tracePt t="60557" x="6099175" y="4749800"/>
          <p14:tracePt t="60578" x="6143625" y="4603750"/>
          <p14:tracePt t="60599" x="6238875" y="4316413"/>
          <p14:tracePt t="60620" x="6307138" y="4137025"/>
          <p14:tracePt t="60638" x="6362700" y="4002088"/>
          <p14:tracePt t="60659" x="6435725" y="3805238"/>
          <p14:tracePt t="60681" x="6632575" y="3287713"/>
          <p14:tracePt t="60703" x="6683375" y="3152775"/>
          <p14:tracePt t="60722" x="6835775" y="2833688"/>
          <p14:tracePt t="60743" x="6935788" y="2619375"/>
          <p14:tracePt t="60765" x="7032625" y="2451100"/>
          <p14:tracePt t="60786" x="7110413" y="2305050"/>
          <p14:tracePt t="60806" x="7189788" y="2163763"/>
          <p14:tracePt t="60829" x="7212013" y="2119313"/>
          <p14:tracePt t="60849" x="7216775" y="2112963"/>
          <p14:tracePt t="60870" x="7223125" y="2112963"/>
          <p14:tracePt t="60906" x="7227888" y="2112963"/>
          <p14:tracePt t="60925" x="7234238" y="2112963"/>
          <p14:tracePt t="60946" x="7285038" y="2090738"/>
          <p14:tracePt t="60967" x="7442200" y="2046288"/>
          <p14:tracePt t="60988" x="7510463" y="2035175"/>
          <p14:tracePt t="61010" x="7700963" y="2012950"/>
          <p14:tracePt t="61032" x="7751763" y="2012950"/>
          <p14:tracePt t="61054" x="7840663" y="2024063"/>
          <p14:tracePt t="61074" x="7897813" y="2035175"/>
          <p14:tracePt t="61096" x="7920038" y="2039938"/>
          <p14:tracePt t="61117" x="7953375" y="2063750"/>
          <p14:tracePt t="61138" x="7970838" y="2074863"/>
          <p14:tracePt t="61157" x="7981950" y="2085975"/>
          <p14:tracePt t="61178" x="7986713" y="2090738"/>
          <p14:tracePt t="61201" x="7993063" y="2101850"/>
          <p14:tracePt t="61221" x="8010525" y="2124075"/>
          <p14:tracePt t="61243" x="8015288" y="2136775"/>
          <p14:tracePt t="61245" x="8021638" y="2141538"/>
          <p14:tracePt t="61266" x="8026400" y="2152650"/>
          <p14:tracePt t="61288" x="8037513" y="2163763"/>
          <p14:tracePt t="61310" x="8043863" y="2170113"/>
          <p14:tracePt t="61312" x="8043863" y="2174875"/>
          <p14:tracePt t="61333" x="8048625" y="2181225"/>
          <p14:tracePt t="61355" x="8048625" y="2185988"/>
          <p14:tracePt t="61376" x="8054975" y="2198688"/>
          <p14:tracePt t="61403" x="8054975" y="2203450"/>
          <p14:tracePt t="61424" x="8054975" y="2214563"/>
          <p14:tracePt t="61446" x="8054975" y="2225675"/>
          <p14:tracePt t="61468" x="8054975" y="2243138"/>
          <p14:tracePt t="61488" x="8054975" y="2259013"/>
          <p14:tracePt t="61510" x="8048625" y="2287588"/>
          <p14:tracePt t="61532" x="8043863" y="2309813"/>
          <p14:tracePt t="61554" x="8026400" y="2344738"/>
          <p14:tracePt t="61574" x="8026400" y="2355850"/>
          <p14:tracePt t="61596" x="8015288" y="2371725"/>
          <p14:tracePt t="61618" x="8004175" y="2389188"/>
          <p14:tracePt t="61639" x="7986713" y="2406650"/>
          <p14:tracePt t="61660" x="7981950" y="2411413"/>
          <p14:tracePt t="61681" x="7970838" y="2422525"/>
          <p14:tracePt t="61703" x="7970838" y="2428875"/>
          <p14:tracePt t="61705" x="7964488" y="2428875"/>
          <p14:tracePt t="61725" x="7959725" y="2428875"/>
          <p14:tracePt t="61747" x="7948613" y="2439988"/>
          <p14:tracePt t="61768" x="7948613" y="2444750"/>
          <p14:tracePt t="61792" x="7931150" y="2444750"/>
          <p14:tracePt t="61812" x="7926388" y="2444750"/>
          <p14:tracePt t="61833" x="7913688" y="2455863"/>
          <p14:tracePt t="61855" x="7902575" y="2455863"/>
          <p14:tracePt t="61876" x="7897813" y="2466975"/>
          <p14:tracePt t="61897" x="7886700" y="2466975"/>
          <p14:tracePt t="61919" x="7880350" y="2466975"/>
          <p14:tracePt t="61938" x="7875588" y="2473325"/>
          <p14:tracePt t="61962" x="7853363" y="2484438"/>
          <p14:tracePt t="61984" x="7829550" y="2495550"/>
          <p14:tracePt t="61986" x="7818438" y="2501900"/>
          <p14:tracePt t="62007" x="7807325" y="2506663"/>
          <p14:tracePt t="62008" x="7802563" y="2513013"/>
          <p14:tracePt t="62032" x="7791450" y="2517775"/>
          <p14:tracePt t="62052" x="7767638" y="2524125"/>
          <p14:tracePt t="62073" x="7756525" y="2528888"/>
          <p14:tracePt t="62095" x="7745413" y="2528888"/>
          <p14:tracePt t="62118" x="7734300" y="2528888"/>
          <p14:tracePt t="62139" x="7718425" y="2528888"/>
          <p14:tracePt t="62161" x="7700963" y="2528888"/>
          <p14:tracePt t="62183" x="7694613" y="2528888"/>
          <p14:tracePt t="62438" x="7683500" y="2528888"/>
          <p14:tracePt t="62486" x="7621588" y="2506663"/>
          <p14:tracePt t="62519" x="7559675" y="2495550"/>
          <p14:tracePt t="62542" x="7526338" y="2490788"/>
          <p14:tracePt t="62564" x="7510463" y="2490788"/>
          <p14:tracePt t="62586" x="7486650" y="2490788"/>
          <p14:tracePt t="62606" x="7453313" y="2490788"/>
          <p14:tracePt t="62631" x="7419975" y="2495550"/>
          <p14:tracePt t="62654" x="7369175" y="2495550"/>
          <p14:tracePt t="62675" x="7296150" y="2495550"/>
          <p14:tracePt t="62699" x="7212013" y="2495550"/>
          <p14:tracePt t="62722" x="7132638" y="2506663"/>
          <p14:tracePt t="62742" x="7037388" y="2513013"/>
          <p14:tracePt t="62765" x="6908800" y="2513013"/>
          <p14:tracePt t="62787" x="6738938" y="2495550"/>
          <p14:tracePt t="62807" x="6661150" y="2479675"/>
          <p14:tracePt t="62831" x="6638925" y="2473325"/>
          <p14:tracePt t="63158" x="6650038" y="2473325"/>
          <p14:tracePt t="63200" x="6700838" y="2473325"/>
          <p14:tracePt t="63203" x="6734175" y="2479675"/>
          <p14:tracePt t="63225" x="6796088" y="2479675"/>
          <p14:tracePt t="63245" x="6851650" y="2479675"/>
          <p14:tracePt t="63248" x="6902450" y="2479675"/>
          <p14:tracePt t="63270" x="7008813" y="2479675"/>
          <p14:tracePt t="63292" x="7127875" y="2473325"/>
          <p14:tracePt t="63314" x="7172325" y="2473325"/>
          <p14:tracePt t="63335" x="7205663" y="2473325"/>
          <p14:tracePt t="63358" x="7267575" y="2473325"/>
          <p14:tracePt t="63379" x="7289800" y="2473325"/>
          <p14:tracePt t="63401" x="7351713" y="2473325"/>
          <p14:tracePt t="63423" x="7362825" y="2473325"/>
          <p14:tracePt t="63764" x="7369175" y="2479675"/>
          <p14:tracePt t="63793" x="7380288" y="2484438"/>
          <p14:tracePt t="63817" x="7419975" y="2484438"/>
          <p14:tracePt t="63839" x="7605713" y="2473325"/>
          <p14:tracePt t="63861" x="7678738" y="2462213"/>
          <p14:tracePt t="63883" x="7840663" y="2444750"/>
          <p14:tracePt t="63906" x="7913688" y="2451100"/>
          <p14:tracePt t="63927" x="7937500" y="2451100"/>
          <p14:tracePt t="63952" x="8010525" y="2462213"/>
          <p14:tracePt t="63974" x="8048625" y="2466975"/>
          <p14:tracePt t="63995" x="8054975" y="2466975"/>
          <p14:tracePt t="64044" x="8061325" y="2466975"/>
          <p14:tracePt t="64427" x="8061325" y="2473325"/>
          <p14:tracePt t="64459" x="8043863" y="2495550"/>
          <p14:tracePt t="64487" x="7993063" y="2552700"/>
          <p14:tracePt t="64508" x="7926388" y="2641600"/>
          <p14:tracePt t="64532" x="7835900" y="2725738"/>
          <p14:tracePt t="64555" x="7756525" y="2805113"/>
          <p14:tracePt t="64576" x="7712075" y="2838450"/>
          <p14:tracePt t="64600" x="7705725" y="2844800"/>
          <p14:tracePt t="64622" x="7700963" y="2844800"/>
          <p14:tracePt t="64788" x="7694613" y="2844800"/>
          <p14:tracePt t="64811" x="7689850" y="2844800"/>
          <p14:tracePt t="64833" x="7678738" y="2855913"/>
          <p14:tracePt t="64855" x="7667625" y="2860675"/>
          <p14:tracePt t="64989" x="7672388" y="2860675"/>
          <p14:tracePt t="65010" x="7683500" y="2860675"/>
          <p14:tracePt t="65011" x="7700963" y="2860675"/>
          <p14:tracePt t="65038" x="7734300" y="2860675"/>
          <p14:tracePt t="65059" x="7762875" y="2860675"/>
          <p14:tracePt t="65081" x="7840663" y="2860675"/>
          <p14:tracePt t="65103" x="7959725" y="2860675"/>
          <p14:tracePt t="65127" x="8015288" y="2871788"/>
          <p14:tracePt t="65147" x="8026400" y="2871788"/>
          <p14:tracePt t="65171" x="8032750" y="2878138"/>
          <p14:tracePt t="65328" x="8032750" y="2884488"/>
          <p14:tracePt t="65354" x="8015288" y="2917825"/>
          <p14:tracePt t="65381" x="7975600" y="2979738"/>
          <p14:tracePt t="65403" x="7953375" y="3001963"/>
          <p14:tracePt t="65426" x="7926388" y="3041650"/>
          <p14:tracePt t="65448" x="7869238" y="3114675"/>
          <p14:tracePt t="65470" x="7835900" y="3152775"/>
          <p14:tracePt t="65493" x="7796213" y="3192463"/>
          <p14:tracePt t="65516" x="7740650" y="3249613"/>
          <p14:tracePt t="65539" x="7700963" y="3282950"/>
          <p14:tracePt t="65562" x="7683500" y="3287713"/>
          <p14:tracePt t="65584" x="7678738" y="3287713"/>
          <p14:tracePt t="65586" x="7672388" y="3287713"/>
          <p14:tracePt t="65608" x="7661275" y="3300413"/>
          <p14:tracePt t="65609" x="7656513" y="3300413"/>
          <p14:tracePt t="65632" x="7639050" y="3305175"/>
          <p14:tracePt t="65654" x="7605713" y="3311525"/>
          <p14:tracePt t="65676" x="7554913" y="3316288"/>
          <p14:tracePt t="65700" x="7532688" y="3322638"/>
          <p14:tracePt t="65722" x="7515225" y="3322638"/>
          <p14:tracePt t="65744" x="7504113" y="3327400"/>
          <p14:tracePt t="65767" x="7493000" y="3327400"/>
          <p14:tracePt t="65799" x="7486650" y="3327400"/>
          <p14:tracePt t="65820" x="7481888" y="3327400"/>
          <p14:tracePt t="65935" x="7481888" y="3322638"/>
          <p14:tracePt t="65954" x="7481888" y="3316288"/>
          <p14:tracePt t="65977" x="7486650" y="3311525"/>
          <p14:tracePt t="65979" x="7493000" y="3305175"/>
          <p14:tracePt t="66002" x="7497763" y="3300413"/>
          <p14:tracePt t="66023" x="7510463" y="3287713"/>
          <p14:tracePt t="66045" x="7521575" y="3287713"/>
          <p14:tracePt t="66069" x="7532688" y="3287713"/>
          <p14:tracePt t="66104" x="7537450" y="3287713"/>
          <p14:tracePt t="66125" x="7548563" y="3276600"/>
          <p14:tracePt t="66148" x="7570788" y="3276600"/>
          <p14:tracePt t="66171" x="7583488" y="3276600"/>
          <p14:tracePt t="66172" x="7594600" y="3271838"/>
          <p14:tracePt t="66217" x="7605713" y="3271838"/>
          <p14:tracePt t="66238" x="7621588" y="3271838"/>
          <p14:tracePt t="66263" x="7632700" y="3271838"/>
          <p14:tracePt t="66285" x="7656513" y="3271838"/>
          <p14:tracePt t="66307" x="7667625" y="3271838"/>
          <p14:tracePt t="66329" x="7678738" y="3271838"/>
          <p14:tracePt t="66352" x="7683500" y="3271838"/>
          <p14:tracePt t="66397" x="7689850" y="3271838"/>
          <p14:tracePt t="66417" x="7700963" y="3276600"/>
          <p14:tracePt t="66439" x="7712075" y="3276600"/>
          <p14:tracePt t="66442" x="7751763" y="3282950"/>
          <p14:tracePt t="66465" x="7847013" y="3282950"/>
          <p14:tracePt t="66490" x="7891463" y="3287713"/>
          <p14:tracePt t="66514" x="7931150" y="3287713"/>
          <p14:tracePt t="66538" x="7975600" y="3287713"/>
          <p14:tracePt t="66561" x="7999413" y="3287713"/>
          <p14:tracePt t="66583" x="8015288" y="3282950"/>
          <p14:tracePt t="66606" x="8026400" y="3276600"/>
          <p14:tracePt t="66628" x="8043863" y="3265488"/>
          <p14:tracePt t="66652" x="8048625" y="3265488"/>
          <p14:tracePt t="66675" x="8048625" y="3260725"/>
          <p14:tracePt t="66902" x="8037513" y="3260725"/>
          <p14:tracePt t="66925" x="8021638" y="3254375"/>
          <p14:tracePt t="66947" x="7908925" y="3227388"/>
          <p14:tracePt t="66970" x="7853363" y="3221038"/>
          <p14:tracePt t="66994" x="7807325" y="3214688"/>
          <p14:tracePt t="67018" x="7723188" y="3198813"/>
          <p14:tracePt t="67042" x="7643813" y="3181350"/>
          <p14:tracePt t="67065" x="7448550" y="3152775"/>
          <p14:tracePt t="67088" x="7413625" y="3148013"/>
          <p14:tracePt t="67113" x="7307263" y="3125788"/>
          <p14:tracePt t="67134" x="7227888" y="3108325"/>
          <p14:tracePt t="67159" x="7178675" y="3097213"/>
          <p14:tracePt t="67183" x="7127875" y="3074988"/>
          <p14:tracePt t="67185" x="7110413" y="3063875"/>
          <p14:tracePt t="67209" x="7048500" y="3030538"/>
          <p14:tracePt t="67232" x="7015163" y="2979738"/>
          <p14:tracePt t="67255" x="6992938" y="2951163"/>
          <p14:tracePt t="67279" x="6981825" y="2933700"/>
          <p14:tracePt t="67304" x="6964363" y="2906713"/>
          <p14:tracePt t="67327" x="6953250" y="2878138"/>
          <p14:tracePt t="67349" x="6946900" y="2860675"/>
          <p14:tracePt t="67373" x="6942138" y="2844800"/>
          <p14:tracePt t="67394" x="6942138" y="2833688"/>
          <p14:tracePt t="67420" x="6935788" y="2805113"/>
          <p14:tracePt t="67443" x="6942138" y="2760663"/>
          <p14:tracePt t="67466" x="6946900" y="2749550"/>
          <p14:tracePt t="67489" x="6970713" y="2703513"/>
          <p14:tracePt t="67520" x="6981825" y="2687638"/>
          <p14:tracePt t="67542" x="7032625" y="2601913"/>
          <p14:tracePt t="67566" x="7054850" y="2557463"/>
          <p14:tracePt t="67567" x="7065963" y="2535238"/>
          <p14:tracePt t="67590" x="7092950" y="2490788"/>
          <p14:tracePt t="67634" x="7105650" y="2473325"/>
          <p14:tracePt t="67656" x="7138988" y="2428875"/>
          <p14:tracePt t="67657" x="7150100" y="2417763"/>
          <p14:tracePt t="67680" x="7172325" y="2393950"/>
          <p14:tracePt t="67704" x="7205663" y="2360613"/>
          <p14:tracePt t="67728" x="7227888" y="2338388"/>
          <p14:tracePt t="67752" x="7240588" y="2327275"/>
          <p14:tracePt t="67776" x="7256463" y="2316163"/>
          <p14:tracePt t="67799" x="7285038" y="2305050"/>
          <p14:tracePt t="67823" x="7302500" y="2298700"/>
          <p14:tracePt t="67846" x="7329488" y="2298700"/>
          <p14:tracePt t="67871" x="7408863" y="2293938"/>
          <p14:tracePt t="67895" x="7475538" y="2298700"/>
          <p14:tracePt t="67926" x="7510463" y="2298700"/>
          <p14:tracePt t="67948" x="7632700" y="2309813"/>
          <p14:tracePt t="67951" x="7678738" y="2320925"/>
          <p14:tracePt t="67977" x="7734300" y="2333625"/>
          <p14:tracePt t="68002" x="7829550" y="2355850"/>
          <p14:tracePt t="68006" x="7880350" y="2378075"/>
          <p14:tracePt t="68029" x="7926388" y="2400300"/>
          <p14:tracePt t="68052" x="7975600" y="2417763"/>
          <p14:tracePt t="68075" x="8026400" y="2439988"/>
          <p14:tracePt t="68099" x="8072438" y="2455863"/>
          <p14:tracePt t="68122" x="8121650" y="2479675"/>
          <p14:tracePt t="68145" x="8172450" y="2506663"/>
          <p14:tracePt t="68169" x="8223250" y="2535238"/>
          <p14:tracePt t="68193" x="8262938" y="2557463"/>
          <p14:tracePt t="68214" x="8280400" y="2568575"/>
          <p14:tracePt t="68238" x="8313738" y="2597150"/>
          <p14:tracePt t="68262" x="8329613" y="2608263"/>
          <p14:tracePt t="68263" x="8358188" y="2630488"/>
          <p14:tracePt t="68286" x="8426450" y="2698750"/>
          <p14:tracePt t="68287" x="8453438" y="2725738"/>
          <p14:tracePt t="68311" x="8482013" y="2760663"/>
          <p14:tracePt t="68334" x="8493125" y="2776538"/>
          <p14:tracePt t="68359" x="8504238" y="2809875"/>
          <p14:tracePt t="68388" x="8510588" y="2827338"/>
          <p14:tracePt t="68411" x="8515350" y="2849563"/>
          <p14:tracePt t="68435" x="8526463" y="2871788"/>
          <p14:tracePt t="68458" x="8532813" y="2895600"/>
          <p14:tracePt t="68480" x="8532813" y="2911475"/>
          <p14:tracePt t="68512" x="8532813" y="2917825"/>
          <p14:tracePt t="68534" x="8532813" y="2933700"/>
          <p14:tracePt t="68558" x="8532813" y="2979738"/>
          <p14:tracePt t="68580" x="8521700" y="3006725"/>
          <p14:tracePt t="68603" x="8510588" y="3019425"/>
          <p14:tracePt t="68627" x="8499475" y="3030538"/>
          <p14:tracePt t="68650" x="8464550" y="3052763"/>
          <p14:tracePt t="68674" x="8420100" y="3079750"/>
          <p14:tracePt t="68697" x="8380413" y="3103563"/>
          <p14:tracePt t="68722" x="8353425" y="3114675"/>
          <p14:tracePt t="68724" x="8335963" y="3114675"/>
          <p14:tracePt t="68746" x="8291513" y="3119438"/>
          <p14:tracePt t="68771" x="8234363" y="3114675"/>
          <p14:tracePt t="68797" x="8212138" y="3108325"/>
          <p14:tracePt t="68821" x="8121650" y="3092450"/>
          <p14:tracePt t="68845" x="7970838" y="3068638"/>
          <p14:tracePt t="68868" x="7886700" y="3063875"/>
          <p14:tracePt t="68893" x="7402513" y="3024188"/>
          <p14:tracePt t="68916" x="7223125" y="3006725"/>
          <p14:tracePt t="68917" x="7138988" y="3001963"/>
          <p14:tracePt t="68941" x="7077075" y="2990850"/>
          <p14:tracePt t="68965" x="6851650" y="2984500"/>
          <p14:tracePt t="68994" x="6767513" y="2984500"/>
          <p14:tracePt t="69017" x="6661150" y="2973388"/>
          <p14:tracePt t="69017" x="6610350" y="2968625"/>
          <p14:tracePt t="69041" x="6408738" y="2933700"/>
          <p14:tracePt t="69065" x="6256338" y="2911475"/>
          <p14:tracePt t="69090" x="5991225" y="2860675"/>
          <p14:tracePt t="69113" x="5840413" y="2827338"/>
          <p14:tracePt t="69138" x="5727700" y="2805113"/>
          <p14:tracePt t="69140" x="5683250" y="2787650"/>
          <p14:tracePt t="69163" x="5548313" y="2743200"/>
          <p14:tracePt t="69187" x="5457825" y="2720975"/>
          <p14:tracePt t="69210" x="5407025" y="2698750"/>
          <p14:tracePt t="69235" x="5384800" y="2692400"/>
          <p14:tracePt t="69263" x="5384800" y="2687638"/>
          <p14:tracePt t="69288" x="5384800" y="2676525"/>
          <p14:tracePt t="69311" x="5380038" y="2659063"/>
          <p14:tracePt t="69335" x="5367338" y="2630488"/>
          <p14:tracePt t="69360" x="5356225" y="2601913"/>
          <p14:tracePt t="69383" x="5345113" y="2579688"/>
          <p14:tracePt t="69408" x="5322888" y="2541588"/>
          <p14:tracePt t="69430" x="5272088" y="2495550"/>
          <p14:tracePt t="69457" x="5183188" y="2417763"/>
          <p14:tracePt t="69481" x="5114925" y="2378075"/>
          <p14:tracePt t="69505" x="5041900" y="2333625"/>
          <p14:tracePt t="69529" x="4968875" y="2287588"/>
          <p14:tracePt t="69552" x="4878388" y="2243138"/>
          <p14:tracePt t="69576" x="4772025" y="2192338"/>
          <p14:tracePt t="69600" x="4654550" y="2152650"/>
          <p14:tracePt t="69601" x="4575175" y="2136775"/>
          <p14:tracePt t="69626" x="4446588" y="2101850"/>
          <p14:tracePt t="69650" x="4327525" y="2079625"/>
          <p14:tracePt t="69674" x="4216400" y="2046288"/>
          <p14:tracePt t="69698" x="4119563" y="2035175"/>
          <p14:tracePt t="69724" x="3990975" y="2017713"/>
          <p14:tracePt t="69727" x="3917950" y="2006600"/>
          <p14:tracePt t="69752" x="3800475" y="1995488"/>
          <p14:tracePt t="69776" x="3709988" y="1984375"/>
          <p14:tracePt t="69800" x="3614738" y="1984375"/>
          <p14:tracePt t="69825" x="3513138" y="2001838"/>
          <p14:tracePt t="69849" x="3378200" y="2046288"/>
          <p14:tracePt t="69873" x="3298825" y="2085975"/>
          <p14:tracePt t="69897" x="3214688" y="2124075"/>
          <p14:tracePt t="69921" x="3141663" y="2159000"/>
          <p14:tracePt t="69945" x="3090863" y="2192338"/>
          <p14:tracePt t="69970" x="3046413" y="2220913"/>
          <p14:tracePt t="69995" x="2955925" y="2293938"/>
          <p14:tracePt t="70020" x="2867025" y="2355850"/>
          <p14:tracePt t="70045" x="2760663" y="2444750"/>
          <p14:tracePt t="70069" x="2674938" y="2535238"/>
          <p14:tracePt t="70094" x="2586038" y="2619375"/>
          <p14:tracePt t="70118" x="2501900" y="2709863"/>
          <p14:tracePt t="70120" x="2451100" y="2760663"/>
          <p14:tracePt t="70144" x="2382838" y="2833688"/>
          <p14:tracePt t="70167" x="2332038" y="2900363"/>
          <p14:tracePt t="70193" x="2305050" y="2962275"/>
          <p14:tracePt t="70217" x="2276475" y="3013075"/>
          <p14:tracePt t="70243" x="2265363" y="3052763"/>
          <p14:tracePt t="70245" x="2259013" y="3074988"/>
          <p14:tracePt t="70268" x="2247900" y="3103563"/>
          <p14:tracePt t="70292" x="2236788" y="3130550"/>
          <p14:tracePt t="70318" x="2232025" y="3165475"/>
          <p14:tracePt t="70344" x="2225675" y="3203575"/>
          <p14:tracePt t="70368" x="2225675" y="3249613"/>
          <p14:tracePt t="70391" x="2225675" y="3294063"/>
          <p14:tracePt t="70416" x="2232025" y="3349625"/>
          <p14:tracePt t="70440" x="2247900" y="3440113"/>
          <p14:tracePt t="70464" x="2259013" y="3519488"/>
          <p14:tracePt t="70488" x="2276475" y="3597275"/>
          <p14:tracePt t="70513" x="2305050" y="3721100"/>
          <p14:tracePt t="70537" x="2332038" y="3800475"/>
          <p14:tracePt t="70562" x="2382838" y="3895725"/>
          <p14:tracePt t="70586" x="2433638" y="3979863"/>
          <p14:tracePt t="70610" x="2495550" y="4064000"/>
          <p14:tracePt t="70634" x="2586038" y="4148138"/>
          <p14:tracePt t="70636" x="2641600" y="4198938"/>
          <p14:tracePt t="70660" x="2703513" y="4243388"/>
          <p14:tracePt t="70685" x="2805113" y="4305300"/>
          <p14:tracePt t="70716" x="2871788" y="4340225"/>
          <p14:tracePt t="70740" x="3006725" y="4391025"/>
          <p14:tracePt t="70765" x="3148013" y="4446588"/>
          <p14:tracePt t="70792" x="3232150" y="4475163"/>
          <p14:tracePt t="70817" x="3473450" y="4541838"/>
          <p14:tracePt t="70819" x="3535363" y="4548188"/>
          <p14:tracePt t="70842" x="3619500" y="4559300"/>
          <p14:tracePt t="70866" x="3681413" y="4559300"/>
          <p14:tracePt t="70895" x="3946525" y="4519613"/>
          <p14:tracePt t="70919" x="4176713" y="4475163"/>
          <p14:tracePt t="70945" x="4238625" y="4457700"/>
          <p14:tracePt t="70971" x="4406900" y="4413250"/>
          <p14:tracePt t="70996" x="4564063" y="4356100"/>
          <p14:tracePt t="71022" x="4665663" y="4294188"/>
          <p14:tracePt t="71047" x="4756150" y="4205288"/>
          <p14:tracePt t="71072" x="4811713" y="4121150"/>
          <p14:tracePt t="71098" x="4957763" y="3900488"/>
          <p14:tracePt t="71122" x="4997450" y="3794125"/>
          <p14:tracePt t="71147" x="5030788" y="3670300"/>
          <p14:tracePt t="71174" x="5070475" y="3575050"/>
          <p14:tracePt t="71199" x="5099050" y="3490913"/>
          <p14:tracePt t="71224" x="5103813" y="3457575"/>
          <p14:tracePt t="71250" x="5121275" y="3327400"/>
          <p14:tracePt t="71276" x="5110163" y="3249613"/>
          <p14:tracePt t="71302" x="5064125" y="3103563"/>
          <p14:tracePt t="71329" x="4997450" y="2922588"/>
          <p14:tracePt t="71354" x="4957763" y="2849563"/>
          <p14:tracePt t="71380" x="4935538" y="2787650"/>
          <p14:tracePt t="71406" x="4878388" y="2687638"/>
          <p14:tracePt t="71432" x="4816475" y="2619375"/>
          <p14:tracePt t="71456" x="4732338" y="2541588"/>
          <p14:tracePt t="71458" x="4694238" y="2501900"/>
          <p14:tracePt t="71483" x="4643438" y="2455863"/>
          <p14:tracePt t="71507" x="4519613" y="2355850"/>
          <p14:tracePt t="71535" x="4446588" y="2293938"/>
          <p14:tracePt t="71536" x="4406900" y="2265363"/>
          <p14:tracePt t="71561" x="4351338" y="2232025"/>
          <p14:tracePt t="71585" x="4311650" y="2209800"/>
          <p14:tracePt t="71610" x="4271963" y="2198688"/>
          <p14:tracePt t="71637" x="4249738" y="2198688"/>
          <p14:tracePt t="71638" x="4238625" y="2198688"/>
          <p14:tracePt t="71664" x="4216400" y="2198688"/>
          <p14:tracePt t="71688" x="4210050" y="2198688"/>
          <p14:tracePt t="71797" x="4210050" y="2203450"/>
          <p14:tracePt t="71820" x="4210050" y="2209800"/>
          <p14:tracePt t="71846" x="4227513" y="2220913"/>
          <p14:tracePt t="71872" x="4260850" y="2254250"/>
          <p14:tracePt t="71874" x="4300538" y="2271713"/>
          <p14:tracePt t="71899" x="4400550" y="2320925"/>
          <p14:tracePt t="71924" x="4597400" y="2382838"/>
          <p14:tracePt t="71950" x="4968875" y="2513013"/>
          <p14:tracePt t="71977" x="5137150" y="2557463"/>
          <p14:tracePt t="72003" x="5537200" y="2641600"/>
          <p14:tracePt t="72027" x="6154738" y="2771775"/>
          <p14:tracePt t="72052" x="6391275" y="2809875"/>
          <p14:tracePt t="72054" x="6486525" y="2827338"/>
          <p14:tracePt t="72080" x="6650038" y="2860675"/>
          <p14:tracePt t="72106" x="6756400" y="2871788"/>
          <p14:tracePt t="72133" x="6880225" y="2911475"/>
          <p14:tracePt t="72158" x="6992938" y="2944813"/>
          <p14:tracePt t="72184" x="7081838" y="2957513"/>
          <p14:tracePt t="72209" x="7161213" y="2973388"/>
          <p14:tracePt t="72234" x="7278688" y="2995613"/>
          <p14:tracePt t="72259" x="7329488" y="2995613"/>
          <p14:tracePt t="72284" x="7362825" y="2984500"/>
          <p14:tracePt t="72309" x="7386638" y="2973388"/>
          <p14:tracePt t="72335" x="7413625" y="2940050"/>
          <p14:tracePt t="72361" x="7419975" y="2928938"/>
          <p14:tracePt t="72386" x="7435850" y="2895600"/>
          <p14:tracePt t="72413" x="7442200" y="2867025"/>
          <p14:tracePt t="72439" x="7442200" y="2798763"/>
          <p14:tracePt t="72467" x="7435850" y="2732088"/>
          <p14:tracePt t="72492" x="7424738" y="2687638"/>
          <p14:tracePt t="72518" x="7413625" y="2647950"/>
          <p14:tracePt t="72605" x="7413625" y="2659063"/>
          <p14:tracePt t="72629" x="7413625" y="2681288"/>
          <p14:tracePt t="72655" x="7419975" y="2714625"/>
          <p14:tracePt t="72681" x="7419975" y="2760663"/>
          <p14:tracePt t="72706" x="7419975" y="2798763"/>
          <p14:tracePt t="72708" x="7419975" y="2822575"/>
          <p14:tracePt t="72733" x="7419975" y="2838450"/>
          <p14:tracePt t="72759" x="7419975" y="2900363"/>
          <p14:tracePt t="72784" x="7419975" y="2940050"/>
          <p14:tracePt t="72808" x="7419975" y="2957513"/>
          <p14:tracePt t="72809" x="7419975" y="2973388"/>
          <p14:tracePt t="72834" x="7419975" y="3019425"/>
          <p14:tracePt t="72860" x="7413625" y="3052763"/>
          <p14:tracePt t="72885" x="7413625" y="3068638"/>
          <p14:tracePt t="72909" x="7413625" y="3092450"/>
          <p14:tracePt t="72910" x="7413625" y="3108325"/>
          <p14:tracePt t="72935" x="7413625" y="3125788"/>
          <p14:tracePt t="72961" x="7413625" y="3148013"/>
          <p14:tracePt t="72987" x="7413625" y="3165475"/>
          <p14:tracePt t="73013" x="7413625" y="3176588"/>
          <p14:tracePt t="73483" x="7413625" y="3181350"/>
          <p14:tracePt t="73522" x="7397750" y="3227388"/>
          <p14:tracePt t="73550" x="7362825" y="3305175"/>
          <p14:tracePt t="73578" x="7335838" y="3367088"/>
          <p14:tracePt t="73605" x="7313613" y="3417888"/>
          <p14:tracePt t="73632" x="7285038" y="3462338"/>
          <p14:tracePt t="73658" x="7278688" y="3473450"/>
          <p14:tracePt t="73683" x="7273925" y="3490913"/>
          <p14:tracePt t="73708" x="7256463" y="3519488"/>
          <p14:tracePt t="73734" x="7245350" y="3541713"/>
          <p14:tracePt t="73759" x="7227888" y="3570288"/>
          <p14:tracePt t="73797" x="7227888" y="3575050"/>
          <p14:tracePt t="74159" x="7234238" y="3575050"/>
          <p14:tracePt t="74213" x="7256463" y="3552825"/>
          <p14:tracePt t="74215" x="7267575" y="3546475"/>
          <p14:tracePt t="74246" x="7289800" y="3541713"/>
          <p14:tracePt t="74272" x="7318375" y="3535363"/>
          <p14:tracePt t="74299" x="7351713" y="3535363"/>
          <p14:tracePt t="74324" x="7380288" y="3535363"/>
          <p14:tracePt t="74350" x="7408863" y="3535363"/>
          <p14:tracePt t="74376" x="7419975" y="3535363"/>
          <p14:tracePt t="74402" x="7424738" y="3535363"/>
          <p14:tracePt t="74428" x="7442200" y="3535363"/>
          <p14:tracePt t="74454" x="7453313" y="3535363"/>
          <p14:tracePt t="74480" x="7464425" y="3541713"/>
          <p14:tracePt t="74504" x="7470775" y="3541713"/>
          <p14:tracePt t="74788" x="7475538" y="3541713"/>
          <p14:tracePt t="74813" x="7481888" y="3546475"/>
          <p14:tracePt t="74840" x="7504113" y="3552825"/>
          <p14:tracePt t="74867" x="7577138" y="3570288"/>
          <p14:tracePt t="74893" x="7610475" y="3570288"/>
          <p14:tracePt t="74919" x="7621588" y="3570288"/>
          <p14:tracePt t="75249" x="7627938" y="3570288"/>
          <p14:tracePt t="78547" x="7627938" y="3575050"/>
          <p14:tracePt t="78609" x="7639050" y="3630613"/>
          <p14:tracePt t="78641" x="7656513" y="3670300"/>
          <p14:tracePt t="78666" x="7661275" y="3692525"/>
          <p14:tracePt t="78669" x="7661275" y="3698875"/>
          <p14:tracePt t="78694" x="7667625" y="3721100"/>
          <p14:tracePt t="78720" x="7667625" y="3754438"/>
          <p14:tracePt t="78747" x="7667625" y="3765550"/>
          <p14:tracePt t="78774" x="7667625" y="3800475"/>
          <p14:tracePt t="78799" x="7667625" y="3816350"/>
          <p14:tracePt t="78825" x="7667625" y="3851275"/>
          <p14:tracePt t="78850" x="7667625" y="3900488"/>
          <p14:tracePt t="78877" x="7667625" y="3924300"/>
          <p14:tracePt t="78903" x="7667625" y="3929063"/>
          <p14:tracePt t="79906" x="7667625" y="3935413"/>
          <p14:tracePt t="79933" x="7672388" y="3940175"/>
          <p14:tracePt t="79961" x="7705725" y="3973513"/>
          <p14:tracePt t="79987" x="7751763" y="4019550"/>
          <p14:tracePt t="80012" x="7773988" y="4030663"/>
          <p14:tracePt t="80038" x="7813675" y="4059238"/>
          <p14:tracePt t="80064" x="7835900" y="4081463"/>
          <p14:tracePt t="80066" x="7853363" y="4092575"/>
          <p14:tracePt t="80092" x="7902575" y="4137025"/>
          <p14:tracePt t="80119" x="8026400" y="4210050"/>
          <p14:tracePt t="80145" x="8077200" y="4243388"/>
          <p14:tracePt t="80170" x="8105775" y="4256088"/>
          <p14:tracePt t="80196" x="8110538" y="4256088"/>
          <p14:tracePt t="80346" x="8110538" y="4260850"/>
          <p14:tracePt t="80391" x="8116888" y="4267200"/>
          <p14:tracePt t="81864" x="8116888" y="4278313"/>
          <p14:tracePt t="81905" x="8110538" y="4362450"/>
          <p14:tracePt t="81930" x="8094663" y="4395788"/>
          <p14:tracePt t="81955" x="8083550" y="4429125"/>
          <p14:tracePt t="81983" x="8043863" y="4513263"/>
          <p14:tracePt t="82011" x="8015288" y="4586288"/>
          <p14:tracePt t="82039" x="7999413" y="4637088"/>
          <p14:tracePt t="82064" x="7986713" y="4659313"/>
          <p14:tracePt t="82090" x="7981950" y="4672013"/>
          <p14:tracePt t="82117" x="7981950" y="4683125"/>
          <p14:tracePt t="82460" x="7975600" y="4683125"/>
          <p14:tracePt t="82662" x="7975600" y="4687888"/>
          <p14:tracePt t="87647" x="7970838" y="4687888"/>
          <p14:tracePt t="87684" x="7959725" y="4705350"/>
          <p14:tracePt t="87712" x="7948613" y="4716463"/>
          <p14:tracePt t="87714" x="7942263" y="4716463"/>
          <p14:tracePt t="87740" x="7942263" y="4727575"/>
          <p14:tracePt t="87766" x="7937500" y="4733925"/>
          <p14:tracePt t="87794" x="7920038" y="4745038"/>
          <p14:tracePt t="87822" x="7913688" y="4772025"/>
          <p14:tracePt t="87850" x="7880350" y="4822825"/>
          <p14:tracePt t="87878" x="7858125" y="4845050"/>
          <p14:tracePt t="87905" x="7847013" y="4879975"/>
          <p14:tracePt t="87933" x="7835900" y="4891088"/>
          <p14:tracePt t="88018" x="7835900" y="4895850"/>
          <p14:tracePt t="88062" x="7835900" y="4902200"/>
          <p14:tracePt t="88087" x="7835900" y="4918075"/>
          <p14:tracePt t="88114" x="7824788" y="4953000"/>
          <p14:tracePt t="88142" x="7802563" y="4991100"/>
          <p14:tracePt t="88389" x="7802563" y="4997450"/>
          <p14:tracePt t="88513" x="7796213" y="4997450"/>
          <p14:tracePt t="88681" x="7796213" y="5002213"/>
          <p14:tracePt t="88706" x="7802563" y="5019675"/>
          <p14:tracePt t="88734" x="7829550" y="5048250"/>
          <p14:tracePt t="88761" x="7864475" y="5110163"/>
          <p14:tracePt t="88788" x="7891463" y="5143500"/>
          <p14:tracePt t="88816" x="7920038" y="5183188"/>
          <p14:tracePt t="88843" x="7931150" y="5205413"/>
          <p14:tracePt t="88871" x="7942263" y="5216525"/>
          <p14:tracePt t="88873" x="7948613" y="5227638"/>
          <p14:tracePt t="88898" x="7959725" y="5249863"/>
          <p14:tracePt t="88924" x="7964488" y="5260975"/>
          <p14:tracePt t="88953" x="7975600" y="5267325"/>
          <p14:tracePt t="88980" x="7981950" y="5272088"/>
          <p14:tracePt t="89006" x="7981950" y="5284788"/>
          <p14:tracePt t="89034" x="7986713" y="5289550"/>
          <p14:tracePt t="89061" x="7999413" y="5300663"/>
          <p14:tracePt t="89087" x="7999413" y="5307013"/>
          <p14:tracePt t="89941" x="8004175" y="5311775"/>
          <p14:tracePt t="89978" x="8015288" y="5334000"/>
          <p14:tracePt t="90006" x="8026400" y="5351463"/>
          <p14:tracePt t="90008" x="8032750" y="5368925"/>
          <p14:tracePt t="90035" x="8043863" y="5395913"/>
          <p14:tracePt t="90061" x="8061325" y="5435600"/>
          <p14:tracePt t="90065" x="8066088" y="5453063"/>
          <p14:tracePt t="90091" x="8083550" y="5480050"/>
          <p14:tracePt t="90118" x="8099425" y="5503863"/>
          <p14:tracePt t="90145" x="8116888" y="5530850"/>
          <p14:tracePt t="90173" x="8128000" y="5553075"/>
          <p14:tracePt t="90201" x="8156575" y="5588000"/>
          <p14:tracePt t="90229" x="8167688" y="5610225"/>
          <p14:tracePt t="90257" x="8178800" y="5627688"/>
          <p14:tracePt t="90285" x="8183563" y="5638800"/>
          <p14:tracePt t="90314" x="8201025" y="5649913"/>
          <p14:tracePt t="90342" x="8201025" y="5661025"/>
          <p14:tracePt t="90369" x="8207375" y="5672138"/>
          <p14:tracePt t="90397" x="8218488" y="5676900"/>
          <p14:tracePt t="90425" x="8229600" y="5694363"/>
          <p14:tracePt t="90453" x="8234363" y="5694363"/>
          <p14:tracePt t="90481" x="8240713" y="5700713"/>
          <p14:tracePt t="90582" x="8240713" y="5694363"/>
          <p14:tracePt t="90606" x="8207375" y="5638800"/>
          <p14:tracePt t="90633" x="8194675" y="5638800"/>
          <p14:tracePt t="90886" x="8194675" y="5643563"/>
          <p14:tracePt t="90928" x="8207375" y="5638800"/>
          <p14:tracePt t="90965" x="8201025" y="5638800"/>
          <p14:tracePt t="90991" x="8189913" y="5643563"/>
          <p14:tracePt t="91019" x="8183563" y="5665788"/>
          <p14:tracePt t="91022" x="8178800" y="5672138"/>
          <p14:tracePt t="91049" x="8167688" y="5711825"/>
          <p14:tracePt t="91077" x="8161338" y="5745163"/>
          <p14:tracePt t="91105" x="8161338" y="5756275"/>
          <p14:tracePt t="91132" x="8161338" y="5767388"/>
          <p14:tracePt t="91160" x="8161338" y="5778500"/>
          <p14:tracePt t="91187" x="8156575" y="5789613"/>
          <p14:tracePt t="91223" x="8156575" y="5795963"/>
          <p14:tracePt t="91250" x="8156575" y="5800725"/>
          <p14:tracePt t="91651" x="8150225" y="5800725"/>
          <p14:tracePt t="97860" x="8150225" y="5818188"/>
          <p14:tracePt t="97909" x="8134350" y="5891213"/>
          <p14:tracePt t="97942" x="8134350" y="5946775"/>
          <p14:tracePt t="97969" x="8134350" y="5975350"/>
          <p14:tracePt t="97996" x="8134350" y="5997575"/>
          <p14:tracePt t="98024" x="8134350" y="6008688"/>
          <p14:tracePt t="98051" x="8134350" y="6030913"/>
          <p14:tracePt t="98052" x="8134350" y="6037263"/>
          <p14:tracePt t="98079" x="8128000" y="6059488"/>
          <p14:tracePt t="98108" x="8121650" y="6081713"/>
          <p14:tracePt t="98135" x="8121650" y="6088063"/>
          <p14:tracePt t="98187" x="8121650" y="6092825"/>
          <p14:tracePt t="98211" x="8116888" y="6099175"/>
          <p14:tracePt t="98238" x="8116888" y="6110288"/>
          <p14:tracePt t="98265" x="8116888" y="6121400"/>
          <p14:tracePt t="98627" x="8116888" y="6127750"/>
          <p14:tracePt t="98680" x="8116888" y="6143625"/>
          <p14:tracePt t="98711" x="8110538" y="6154738"/>
          <p14:tracePt t="98737" x="8110538" y="6161088"/>
          <p14:tracePt t="98885" x="8105775" y="6165850"/>
          <p14:tracePt t="98937" x="8105775" y="6178550"/>
          <p14:tracePt t="110550" x="8099425" y="6178550"/>
          <p14:tracePt t="110588" x="8061325" y="6172200"/>
          <p14:tracePt t="110622" x="7902575" y="6070600"/>
          <p14:tracePt t="110651" x="7751763" y="5957888"/>
          <p14:tracePt t="110681" x="7667625" y="5880100"/>
          <p14:tracePt t="110709" x="7526338" y="5734050"/>
          <p14:tracePt t="110739" x="7413625" y="5603875"/>
          <p14:tracePt t="110767" x="7234238" y="5368925"/>
          <p14:tracePt t="110810" x="7189788" y="5300663"/>
          <p14:tracePt t="110836" x="7059613" y="4975225"/>
          <p14:tracePt t="110864" x="7026275" y="4811713"/>
          <p14:tracePt t="110865" x="7008813" y="4727575"/>
          <p14:tracePt t="110893" x="6992938" y="4581525"/>
          <p14:tracePt t="110920" x="6986588" y="4429125"/>
          <p14:tracePt t="110921" x="6986588" y="4344988"/>
          <p14:tracePt t="110922" x="6997700" y="4260850"/>
          <p14:tracePt t="110950" x="7019925" y="4125913"/>
          <p14:tracePt t="110979" x="7081838" y="3895725"/>
          <p14:tracePt t="111009" x="7116763" y="3743325"/>
          <p14:tracePt t="111012" x="7132638" y="3670300"/>
          <p14:tracePt t="111040" x="7161213" y="3552825"/>
          <p14:tracePt t="111067" x="7234238" y="3389313"/>
          <p14:tracePt t="111096" x="7289800" y="3300413"/>
          <p14:tracePt t="111123" x="7375525" y="3165475"/>
          <p14:tracePt t="111153" x="7435850" y="3079750"/>
          <p14:tracePt t="111181" x="7543800" y="2973388"/>
          <p14:tracePt t="111209" x="7650163" y="2895600"/>
          <p14:tracePt t="111238" x="7818438" y="2794000"/>
          <p14:tracePt t="111266" x="7931150" y="2749550"/>
          <p14:tracePt t="111294" x="8110538" y="2681288"/>
          <p14:tracePt t="111322" x="8240713" y="2663825"/>
          <p14:tracePt t="111351" x="8459788" y="2659063"/>
          <p14:tracePt t="111380" x="8623300" y="2687638"/>
          <p14:tracePt t="111383" x="8718550" y="2714625"/>
          <p14:tracePt t="111409" x="8897938" y="2765425"/>
          <p14:tracePt t="111439" x="9150350" y="2867025"/>
          <p14:tracePt t="111468" x="9285288" y="2933700"/>
          <p14:tracePt t="111495" x="9482138" y="3035300"/>
          <p14:tracePt t="111528" x="9544050" y="3074988"/>
          <p14:tracePt t="111555" x="9639300" y="3148013"/>
          <p14:tracePt t="111583" x="9763125" y="3249613"/>
          <p14:tracePt t="111586" x="9820275" y="3322638"/>
          <p14:tracePt t="111614" x="9904413" y="3417888"/>
          <p14:tracePt t="111643" x="9994900" y="3552825"/>
          <p14:tracePt t="111670" x="10039350" y="3625850"/>
          <p14:tracePt t="111699" x="10094913" y="3738563"/>
          <p14:tracePt t="111727" x="10112375" y="3783013"/>
          <p14:tracePt t="111755" x="10167938" y="3940175"/>
          <p14:tracePt t="111783" x="10207625" y="4103688"/>
          <p14:tracePt t="111813" x="10218738" y="4181475"/>
          <p14:tracePt t="111856" x="10229850" y="4232275"/>
          <p14:tracePt t="111883" x="10240963" y="4322763"/>
          <p14:tracePt t="111911" x="10240963" y="4479925"/>
          <p14:tracePt t="111939" x="10240963" y="4621213"/>
          <p14:tracePt t="111970" x="10218738" y="4873625"/>
          <p14:tracePt t="111999" x="10167938" y="5030788"/>
          <p14:tracePt t="112026" x="10094913" y="5278438"/>
          <p14:tracePt t="112125" x="9882188" y="5603875"/>
          <p14:tracePt t="112150" x="9813925" y="5665788"/>
          <p14:tracePt t="112179" x="9774238" y="5700713"/>
          <p14:tracePt t="112182" x="9690100" y="5749925"/>
          <p14:tracePt t="112211" x="9590088" y="5807075"/>
          <p14:tracePt t="112238" x="9409113" y="5891213"/>
          <p14:tracePt t="112268" x="9296400" y="5913438"/>
          <p14:tracePt t="112297" x="9178925" y="5913438"/>
          <p14:tracePt t="112325" x="9101138" y="5902325"/>
          <p14:tracePt t="112354" x="9032875" y="5884863"/>
          <p14:tracePt t="112382" x="8977313" y="5868988"/>
          <p14:tracePt t="112384" x="8937625" y="5857875"/>
          <p14:tracePt t="112412" x="8880475" y="5846763"/>
          <p14:tracePt t="112439" x="8820150" y="5822950"/>
          <p14:tracePt t="112468" x="8807450" y="5822950"/>
          <p14:tracePt t="112496" x="8802688" y="5822950"/>
          <p14:tracePt t="112733" x="8796338" y="5822950"/>
          <p14:tracePt t="112786" x="8774113" y="5818188"/>
          <p14:tracePt t="112788" x="8758238" y="5818188"/>
          <p14:tracePt t="112818" x="8723313" y="5811838"/>
          <p14:tracePt t="112846" x="8678863" y="5800725"/>
          <p14:tracePt t="112874" x="8661400" y="5800725"/>
          <p14:tracePt t="112904" x="8561388" y="5795963"/>
          <p14:tracePt t="112933" x="8431213" y="5795963"/>
          <p14:tracePt t="112963" x="8218488" y="5818188"/>
          <p14:tracePt t="112993" x="8077200" y="5835650"/>
          <p14:tracePt t="113023" x="7908925" y="5851525"/>
          <p14:tracePt t="113051" x="7694613" y="5835650"/>
          <p14:tracePt t="113081" x="7464425" y="5811838"/>
          <p14:tracePt t="113110" x="7391400" y="5811838"/>
          <p14:tracePt t="113138" x="7324725" y="5811838"/>
          <p14:tracePt t="113166" x="7223125" y="5811838"/>
          <p14:tracePt t="113194" x="7154863" y="5811838"/>
          <p14:tracePt t="113221" x="7116763" y="5818188"/>
          <p14:tracePt t="113250" x="7019925" y="5818188"/>
          <p14:tracePt t="113278" x="6964363" y="5818188"/>
          <p14:tracePt t="113307" x="6902450" y="5818188"/>
          <p14:tracePt t="113335" x="6784975" y="5800725"/>
          <p14:tracePt t="113362" x="6610350" y="5778500"/>
          <p14:tracePt t="113391" x="6492875" y="5767388"/>
          <p14:tracePt t="113421" x="6442075" y="5705475"/>
          <p14:tracePt t="113450" x="6419850" y="5676900"/>
          <p14:tracePt t="113769" x="6413500" y="5672138"/>
          <p14:tracePt t="113820" x="6234113" y="5700713"/>
          <p14:tracePt t="113849" x="6081713" y="5762625"/>
          <p14:tracePt t="113879" x="5946775" y="5822950"/>
          <p14:tracePt t="113908" x="5884863" y="5851525"/>
          <p14:tracePt t="113937" x="5840413" y="5884863"/>
          <p14:tracePt t="113965" x="5822950" y="5895975"/>
          <p14:tracePt t="113994" x="5795963" y="5913438"/>
          <p14:tracePt t="114023" x="5778500" y="5924550"/>
          <p14:tracePt t="114053" x="5745163" y="5946775"/>
          <p14:tracePt t="114082" x="5722938" y="5957888"/>
          <p14:tracePt t="114111" x="5716588" y="5970588"/>
          <p14:tracePt t="114142" x="5710238" y="5970588"/>
          <p14:tracePt t="114242" x="5710238" y="5975350"/>
          <p14:tracePt t="114295" x="5699125" y="6008688"/>
          <p14:tracePt t="114324" x="5694363" y="6015038"/>
          <p14:tracePt t="114353" x="5694363" y="6026150"/>
          <p14:tracePt t="114381" x="5688013" y="6037263"/>
          <p14:tracePt t="114411" x="5683250" y="6043613"/>
          <p14:tracePt t="114440" x="5676900" y="6059488"/>
          <p14:tracePt t="114468" x="5672138" y="6070600"/>
          <p14:tracePt t="114496" x="5672138" y="6076950"/>
          <p14:tracePt t="114523" x="5661025" y="6105525"/>
          <p14:tracePt t="114552" x="5661025" y="6116638"/>
          <p14:tracePt t="114590" x="5654675" y="6127750"/>
          <p14:tracePt t="114618" x="5637213" y="6172200"/>
          <p14:tracePt t="114647" x="5621338" y="6211888"/>
          <p14:tracePt t="114676" x="5621338" y="6216650"/>
          <p14:tracePt t="114706" x="5621338" y="6227763"/>
          <p14:tracePt t="114734" x="5614988" y="6238875"/>
          <p14:tracePt t="114762" x="5610225" y="6251575"/>
          <p14:tracePt t="114790" x="5610225" y="6267450"/>
          <p14:tracePt t="114793" x="5603875" y="6273800"/>
          <p14:tracePt t="114824" x="5603875" y="6278563"/>
          <p14:tracePt t="114852" x="5603875" y="6289675"/>
          <p14:tracePt t="114881" x="5599113" y="6296025"/>
          <p14:tracePt t="115209" x="5599113" y="6289675"/>
          <p14:tracePt t="115246" x="5599113" y="6278563"/>
          <p14:tracePt t="115277" x="5610225" y="6262688"/>
          <p14:tracePt t="115310" x="5610225" y="6256338"/>
          <p14:tracePt t="115339" x="5614988" y="6256338"/>
          <p14:tracePt t="115367" x="5621338" y="6245225"/>
          <p14:tracePt t="115397" x="5637213" y="6238875"/>
          <p14:tracePt t="115425" x="5643563" y="6238875"/>
          <p14:tracePt t="115454" x="5649913" y="6234113"/>
          <p14:tracePt t="115483" x="5665788" y="6234113"/>
          <p14:tracePt t="115511" x="5672138" y="6234113"/>
          <p14:tracePt t="115513" x="5683250" y="6234113"/>
          <p14:tracePt t="115544" x="5699125" y="6234113"/>
          <p14:tracePt t="115573" x="5734050" y="6234113"/>
          <p14:tracePt t="115602" x="5761038" y="6234113"/>
          <p14:tracePt t="115630" x="5767388" y="6234113"/>
          <p14:tracePt t="115658" x="5783263" y="6227763"/>
          <p14:tracePt t="115688" x="5789613" y="6227763"/>
          <p14:tracePt t="115716" x="5829300" y="6216650"/>
          <p14:tracePt t="115745" x="5840413" y="6216650"/>
          <p14:tracePt t="115774" x="5851525" y="6211888"/>
          <p14:tracePt t="115804" x="5862638" y="6211888"/>
          <p14:tracePt t="115832" x="5873750" y="6211888"/>
          <p14:tracePt t="115861" x="5884863" y="6211888"/>
          <p14:tracePt t="115889" x="5895975" y="6211888"/>
          <p14:tracePt t="115918" x="5924550" y="6205538"/>
          <p14:tracePt t="115948" x="5935663" y="6205538"/>
          <p14:tracePt t="115976" x="5969000" y="6200775"/>
          <p14:tracePt t="116007" x="5975350" y="6200775"/>
          <p14:tracePt t="117379" x="5969000" y="6200775"/>
          <p14:tracePt t="117469" x="5964238" y="6200775"/>
          <p14:tracePt t="117536" x="5957888" y="6200775"/>
          <p14:tracePt t="117582" x="5953125" y="6200775"/>
          <p14:tracePt t="128994" x="5924550" y="6200775"/>
          <p14:tracePt t="129023" x="5895975" y="6194425"/>
          <p14:tracePt t="129053" x="5891213" y="6194425"/>
          <p14:tracePt t="129084" x="5880100" y="6189663"/>
          <p14:tracePt t="129114" x="5862638" y="6189663"/>
          <p14:tracePt t="129145" x="5822950" y="6189663"/>
          <p14:tracePt t="129175" x="5807075" y="6183313"/>
          <p14:tracePt t="129203" x="5789613" y="6183313"/>
          <p14:tracePt t="129234" x="5778500" y="6178550"/>
          <p14:tracePt t="129264" x="5772150" y="6178550"/>
          <p14:tracePt t="129293" x="5756275" y="6178550"/>
          <p14:tracePt t="129323" x="5745163" y="6178550"/>
          <p14:tracePt t="129352" x="5734050" y="6178550"/>
          <p14:tracePt t="129395" x="5727700" y="6178550"/>
          <p14:tracePt t="129423" x="5722938" y="6178550"/>
          <p14:tracePt t="129453" x="5710238" y="6178550"/>
          <p14:tracePt t="129484" x="5705475" y="6172200"/>
          <p14:tracePt t="129513" x="5699125" y="6165850"/>
          <p14:tracePt t="129543" x="5694363" y="6165850"/>
          <p14:tracePt t="129573" x="5643563" y="6154738"/>
          <p14:tracePt t="129604" x="5614988" y="6149975"/>
          <p14:tracePt t="129633" x="5570538" y="6143625"/>
          <p14:tracePt t="129664" x="5553075" y="6143625"/>
          <p14:tracePt t="129665" x="5548313" y="6143625"/>
          <p14:tracePt t="129695" x="5537200" y="6143625"/>
          <p14:tracePt t="129724" x="5526088" y="6143625"/>
          <p14:tracePt t="129753" x="5519738" y="6143625"/>
          <p14:tracePt t="129787" x="5502275" y="6149975"/>
          <p14:tracePt t="129816" x="5475288" y="6161088"/>
          <p14:tracePt t="129845" x="5446713" y="6172200"/>
          <p14:tracePt t="129876" x="5418138" y="6183313"/>
          <p14:tracePt t="129906" x="5395913" y="6189663"/>
          <p14:tracePt t="129937" x="5329238" y="6211888"/>
          <p14:tracePt t="129968" x="5256213" y="6234113"/>
          <p14:tracePt t="129998" x="5221288" y="6245225"/>
          <p14:tracePt t="130029" x="5199063" y="6256338"/>
          <p14:tracePt t="130060" x="5159375" y="6273800"/>
          <p14:tracePt t="130092" x="5121275" y="6289675"/>
          <p14:tracePt t="130121" x="5086350" y="6307138"/>
          <p14:tracePt t="130152" x="5064125" y="6318250"/>
          <p14:tracePt t="130182" x="5037138" y="6340475"/>
          <p14:tracePt t="130213" x="5019675" y="6362700"/>
          <p14:tracePt t="130214" x="5008563" y="6373813"/>
          <p14:tracePt t="130243" x="4946650" y="6419850"/>
          <p14:tracePt t="130274" x="4924425" y="6442075"/>
          <p14:tracePt t="130303" x="4906963" y="6464300"/>
          <p14:tracePt t="130305" x="4906963" y="6475413"/>
          <p14:tracePt t="130333" x="4895850" y="6486525"/>
          <p14:tracePt t="130362" x="4895850" y="6492875"/>
          <p14:tracePt t="130391" x="4889500" y="6497638"/>
          <p14:tracePt t="130421" x="4889500" y="6503988"/>
          <p14:tracePt t="132320" x="4951413" y="6470650"/>
          <p14:tracePt t="132353" x="5002213" y="6448425"/>
          <p14:tracePt t="132383" x="5037138" y="6435725"/>
          <p14:tracePt t="132420" x="5053013" y="6430963"/>
          <p14:tracePt t="132449" x="5070475" y="6424613"/>
          <p14:tracePt t="132481" x="5121275" y="6413500"/>
          <p14:tracePt t="132511" x="5187950" y="6397625"/>
          <p14:tracePt t="132541" x="5249863" y="6369050"/>
          <p14:tracePt t="132572" x="5334000" y="6340475"/>
          <p14:tracePt t="132602" x="5367338" y="6329363"/>
          <p14:tracePt t="132633" x="5380038" y="6324600"/>
          <p14:tracePt t="132667" x="5391150" y="6318250"/>
          <p14:tracePt t="132714" x="5402263" y="6313488"/>
          <p14:tracePt t="132742" x="5413375" y="6307138"/>
          <p14:tracePt t="132772" x="5464175" y="6289675"/>
          <p14:tracePt t="132803" x="5480050" y="6278563"/>
          <p14:tracePt t="133084" x="5486400" y="6278563"/>
          <p14:tracePt t="133162" x="5491163" y="6273800"/>
          <p14:tracePt t="133191" x="5502275" y="6262688"/>
          <p14:tracePt t="133222" x="5537200" y="6251575"/>
          <p14:tracePt t="133253" x="5581650" y="6234113"/>
          <p14:tracePt t="133285" x="5632450" y="6223000"/>
          <p14:tracePt t="133315" x="5643563" y="6223000"/>
          <p14:tracePt t="133344" x="5694363" y="6205538"/>
          <p14:tracePt t="133375" x="5738813" y="6200775"/>
          <p14:tracePt t="133406" x="5756275" y="6200775"/>
          <p14:tracePt t="133437" x="5789613" y="6200775"/>
          <p14:tracePt t="133468" x="5811838" y="6200775"/>
          <p14:tracePt t="133498" x="5829300" y="6200775"/>
          <p14:tracePt t="133500" x="5845175" y="6200775"/>
          <p14:tracePt t="133531" x="5868988" y="6200775"/>
          <p14:tracePt t="133563" x="5907088" y="6211888"/>
          <p14:tracePt t="133594" x="5942013" y="6211888"/>
          <p14:tracePt t="133625" x="5953125" y="6211888"/>
          <p14:tracePt t="134456" x="5946775" y="6211888"/>
          <p14:tracePt t="134497" x="5918200" y="6211888"/>
          <p14:tracePt t="134528" x="5895975" y="6216650"/>
          <p14:tracePt t="134559" x="5862638" y="6216650"/>
          <p14:tracePt t="134589" x="5840413" y="6223000"/>
          <p14:tracePt t="134619" x="5795963" y="6238875"/>
          <p14:tracePt t="134650" x="5745163" y="6256338"/>
          <p14:tracePt t="134681" x="5694363" y="6278563"/>
          <p14:tracePt t="134711" x="5661025" y="6289675"/>
          <p14:tracePt t="134743" x="5614988" y="6300788"/>
          <p14:tracePt t="134774" x="5588000" y="6313488"/>
          <p14:tracePt t="134804" x="5564188" y="6329363"/>
          <p14:tracePt t="134836" x="5541963" y="6340475"/>
          <p14:tracePt t="134838" x="5530850" y="6346825"/>
          <p14:tracePt t="134867" x="5519738" y="6351588"/>
          <p14:tracePt t="134897" x="5508625" y="6369050"/>
          <p14:tracePt t="134928" x="5491163" y="6373813"/>
          <p14:tracePt t="134959" x="5464175" y="6391275"/>
          <p14:tracePt t="134989" x="5435600" y="6408738"/>
          <p14:tracePt t="135020" x="5429250" y="6413500"/>
          <p14:tracePt t="135051" x="5424488" y="6413500"/>
          <p14:tracePt t="135119" x="5418138" y="6413500"/>
          <p14:tracePt t="135149" x="5407025" y="6419850"/>
          <p14:tracePt t="135179" x="5402263" y="6419850"/>
          <p14:tracePt t="135210" x="5395913" y="6430963"/>
          <p14:tracePt t="135254" x="5391150" y="6430963"/>
          <p14:tracePt t="135288" x="5391150" y="6435725"/>
          <p14:tracePt t="135318" x="5384800" y="6435725"/>
          <p14:tracePt t="135349" x="5380038" y="6453188"/>
          <p14:tracePt t="135379" x="5367338" y="6464300"/>
          <p14:tracePt t="135410" x="5362575" y="6475413"/>
          <p14:tracePt t="135441" x="5362575" y="6481763"/>
          <p14:tracePt t="135472" x="5345113" y="6492875"/>
          <p14:tracePt t="135504" x="5340350" y="6503988"/>
          <p14:tracePt t="135535" x="5334000" y="6521450"/>
          <p14:tracePt t="135536" x="5334000" y="6526213"/>
          <p14:tracePt t="135602" x="5329238" y="6532563"/>
          <p14:tracePt t="135631" x="5322888" y="6543675"/>
          <p14:tracePt t="135681" x="5322888" y="6548438"/>
          <p14:tracePt t="135710" x="5318125" y="6554788"/>
          <p14:tracePt t="135740" x="5318125" y="6570663"/>
          <p14:tracePt t="135771" x="5311775" y="6577013"/>
          <p14:tracePt t="135801" x="5311775" y="6588125"/>
          <p14:tracePt t="135831" x="5311775" y="6594475"/>
          <p14:tracePt t="138056" x="5300663" y="6594475"/>
          <p14:tracePt t="138105" x="5289550" y="6588125"/>
          <p14:tracePt t="138140" x="5165725" y="6515100"/>
          <p14:tracePt t="138171" x="4913313" y="6346825"/>
          <p14:tracePt t="138202" x="4676775" y="6172200"/>
          <p14:tracePt t="138234" x="4535488" y="6048375"/>
          <p14:tracePt t="138264" x="4351338" y="5851525"/>
          <p14:tracePt t="138296" x="4176713" y="5627688"/>
          <p14:tracePt t="138326" x="4019550" y="5402263"/>
          <p14:tracePt t="138358" x="3884613" y="5176838"/>
          <p14:tracePt t="138388" x="3805238" y="5041900"/>
          <p14:tracePt t="138419" x="3721100" y="4822825"/>
          <p14:tracePt t="138449" x="3665538" y="4625975"/>
          <p14:tracePt t="138482" x="3659188" y="4564063"/>
          <p14:tracePt t="138484" x="3648075" y="4508500"/>
          <p14:tracePt t="138517" x="3654425" y="4267200"/>
          <p14:tracePt t="138549" x="3687763" y="4132263"/>
          <p14:tracePt t="138580" x="3732213" y="3946525"/>
          <p14:tracePt t="138612" x="3811588" y="3789363"/>
          <p14:tracePt t="138644" x="3935413" y="3654425"/>
          <p14:tracePt t="138676" x="4108450" y="3502025"/>
          <p14:tracePt t="138708" x="4283075" y="3349625"/>
          <p14:tracePt t="138738" x="4373563" y="3265488"/>
          <p14:tracePt t="138770" x="4508500" y="3130550"/>
          <p14:tracePt t="138802" x="4654550" y="2990850"/>
          <p14:tracePt t="138834" x="4794250" y="2889250"/>
          <p14:tracePt t="138866" x="4929188" y="2822575"/>
          <p14:tracePt t="138898" x="5070475" y="2771775"/>
          <p14:tracePt t="138931" x="5183188" y="2743200"/>
          <p14:tracePt t="138932" x="5260975" y="2725738"/>
          <p14:tracePt t="138965" x="5402263" y="2692400"/>
          <p14:tracePt t="138967" x="5464175" y="2687638"/>
          <p14:tracePt t="138997" x="5621338" y="2676525"/>
          <p14:tracePt t="139028" x="5822950" y="2676525"/>
          <p14:tracePt t="139059" x="6037263" y="2709863"/>
          <p14:tracePt t="139090" x="6238875" y="2754313"/>
          <p14:tracePt t="139121" x="6402388" y="2787650"/>
          <p14:tracePt t="139153" x="6616700" y="2838450"/>
          <p14:tracePt t="139186" x="6756400" y="2889250"/>
          <p14:tracePt t="139215" x="6902450" y="2951163"/>
          <p14:tracePt t="139249" x="7048500" y="3024188"/>
          <p14:tracePt t="139280" x="7143750" y="3092450"/>
          <p14:tracePt t="139281" x="7183438" y="3125788"/>
          <p14:tracePt t="139313" x="7251700" y="3181350"/>
          <p14:tracePt t="139315" x="7289800" y="3221038"/>
          <p14:tracePt t="139346" x="7375525" y="3300413"/>
          <p14:tracePt t="139377" x="7515225" y="3446463"/>
          <p14:tracePt t="139408" x="7616825" y="3581400"/>
          <p14:tracePt t="139439" x="7667625" y="3654425"/>
          <p14:tracePt t="139470" x="7718425" y="3732213"/>
          <p14:tracePt t="139501" x="7745413" y="3816350"/>
          <p14:tracePt t="139533" x="7773988" y="3924300"/>
          <p14:tracePt t="139566" x="7796213" y="4035425"/>
          <p14:tracePt t="139599" x="7818438" y="4125913"/>
          <p14:tracePt t="139632" x="7818438" y="4154488"/>
          <p14:tracePt t="139664" x="7818438" y="4221163"/>
          <p14:tracePt t="139699" x="7818438" y="4249738"/>
          <p14:tracePt t="139730" x="7802563" y="4294188"/>
          <p14:tracePt t="139732" x="7796213" y="4329113"/>
          <p14:tracePt t="139764" x="7785100" y="4406900"/>
          <p14:tracePt t="139766" x="7751763" y="4508500"/>
          <p14:tracePt t="139795" x="7723188" y="4586288"/>
          <p14:tracePt t="139828" x="7694613" y="4672013"/>
          <p14:tracePt t="139860" x="7678738" y="4716463"/>
          <p14:tracePt t="139893" x="7627938" y="4851400"/>
          <p14:tracePt t="139924" x="7559675" y="5019675"/>
          <p14:tracePt t="139955" x="7537450" y="5064125"/>
          <p14:tracePt t="139957" x="7515225" y="5114925"/>
          <p14:tracePt t="139987" x="7448550" y="5249863"/>
          <p14:tracePt t="140020" x="7391400" y="5334000"/>
          <p14:tracePt t="140053" x="7346950" y="5395913"/>
          <p14:tracePt t="140085" x="7318375" y="5430838"/>
          <p14:tracePt t="140117" x="7205663" y="5541963"/>
          <p14:tracePt t="140150" x="7178675" y="5570538"/>
          <p14:tracePt t="140184" x="7132638" y="5621338"/>
          <p14:tracePt t="140226" x="7105650" y="5638800"/>
          <p14:tracePt t="140256" x="7088188" y="5649913"/>
          <p14:tracePt t="140289" x="7054850" y="5676900"/>
          <p14:tracePt t="140322" x="7048500" y="5683250"/>
          <p14:tracePt t="140354" x="7043738" y="5688013"/>
          <p14:tracePt t="140387" x="7026275" y="5705475"/>
          <p14:tracePt t="140419" x="7015163" y="5711825"/>
          <p14:tracePt t="140453" x="7004050" y="5727700"/>
          <p14:tracePt t="140485" x="6975475" y="5745163"/>
          <p14:tracePt t="140517" x="6970713" y="5756275"/>
          <p14:tracePt t="140549" x="6964363" y="5756275"/>
          <p14:tracePt t="140582" x="6959600" y="5762625"/>
          <p14:tracePt t="140613" x="6953250" y="5773738"/>
          <p14:tracePt t="140645" x="6924675" y="5784850"/>
          <p14:tracePt t="140677" x="6902450" y="5800725"/>
          <p14:tracePt t="140710" x="6858000" y="5818188"/>
          <p14:tracePt t="140741" x="6840538" y="5822950"/>
          <p14:tracePt t="140772" x="6778625" y="5840413"/>
          <p14:tracePt t="140804" x="6734175" y="5846763"/>
          <p14:tracePt t="140835" x="6621463" y="5851525"/>
          <p14:tracePt t="140866" x="6599238" y="5851525"/>
          <p14:tracePt t="140912" x="6570663" y="5851525"/>
          <p14:tracePt t="140943" x="6492875" y="5846763"/>
          <p14:tracePt t="140976" x="6469063" y="5840413"/>
          <p14:tracePt t="141007" x="6391275" y="5818188"/>
          <p14:tracePt t="141040" x="6357938" y="5818188"/>
          <p14:tracePt t="141072" x="6323013" y="5818188"/>
          <p14:tracePt t="141103" x="6311900" y="5818188"/>
          <p14:tracePt t="141135" x="6307138" y="5818188"/>
          <p14:tracePt t="141804" x="6300788" y="5818188"/>
          <p14:tracePt t="141860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849C75C-941F-4765-A7B1-E4106188A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강의노트 인쇄요령 </a:t>
            </a:r>
            <a:r>
              <a:rPr lang="en-US" altLang="ko-KR" dirty="0"/>
              <a:t>(1)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7540004-3BE1-473E-94AC-A5116D8D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프린트 속성 </a:t>
            </a:r>
            <a:r>
              <a:rPr lang="ko-KR" altLang="en-US" dirty="0" err="1"/>
              <a:t>조정시</a:t>
            </a:r>
            <a:r>
              <a:rPr lang="ko-KR" altLang="en-US" dirty="0"/>
              <a:t> 인쇄결과 </a:t>
            </a:r>
            <a:r>
              <a:rPr lang="en-US" altLang="ko-KR" dirty="0"/>
              <a:t>vs. </a:t>
            </a:r>
            <a:r>
              <a:rPr lang="ko-KR" altLang="en-US" dirty="0"/>
              <a:t>파워포인트 메뉴이용 인쇄결과</a:t>
            </a:r>
          </a:p>
          <a:p>
            <a:pPr marL="0" indent="0">
              <a:buNone/>
            </a:pP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endParaRPr lang="ko-KR" alt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8344679-BC26-462F-8BC3-0469F3509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8861" y="2826791"/>
            <a:ext cx="5322534" cy="3749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529C5BF-C67D-4178-8DD1-62BC163C0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320" y="2826790"/>
            <a:ext cx="5304230" cy="37490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513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4581FBA-9EEF-4B8F-9FCD-72979458C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강의노트 인쇄요령 </a:t>
            </a:r>
            <a:r>
              <a:rPr lang="en-US" altLang="ko-KR" dirty="0"/>
              <a:t>(2)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8EE1591-255B-461A-8A65-1EA1ED304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파워포인트 메뉴를 이용하여 </a:t>
            </a:r>
            <a:r>
              <a:rPr lang="en-US" altLang="ko-KR" dirty="0"/>
              <a:t>1</a:t>
            </a:r>
            <a:r>
              <a:rPr lang="ko-KR" altLang="en-US" dirty="0"/>
              <a:t>쪽당 여러 슬라이드를 인쇄하면 여백이 필요이상으로 커지게 됨</a:t>
            </a:r>
            <a:r>
              <a:rPr lang="en-US" altLang="ko-KR" dirty="0"/>
              <a:t>. </a:t>
            </a:r>
            <a:r>
              <a:rPr lang="ko-KR" altLang="en-US" dirty="0"/>
              <a:t>따라서</a:t>
            </a:r>
            <a:r>
              <a:rPr lang="en-US" altLang="ko-KR" dirty="0"/>
              <a:t>, ‘</a:t>
            </a:r>
            <a:r>
              <a:rPr lang="ko-KR" altLang="en-US" dirty="0"/>
              <a:t>프린트 </a:t>
            </a:r>
            <a:r>
              <a:rPr lang="ko-KR" altLang="en-US" dirty="0" err="1"/>
              <a:t>속성’에서</a:t>
            </a:r>
            <a:r>
              <a:rPr lang="ko-KR" altLang="en-US" dirty="0"/>
              <a:t> 조정하여 인쇄</a:t>
            </a:r>
          </a:p>
          <a:p>
            <a:pPr marL="0" indent="0">
              <a:buNone/>
            </a:pP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8A6743-DB25-4FA5-B691-2919B7C30C3F}"/>
              </a:ext>
            </a:extLst>
          </p:cNvPr>
          <p:cNvSpPr txBox="1"/>
          <p:nvPr/>
        </p:nvSpPr>
        <p:spPr>
          <a:xfrm>
            <a:off x="1636424" y="3245729"/>
            <a:ext cx="2008020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altLang="ko-KR" sz="15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marL="271463" indent="-271463">
              <a:buAutoNum type="arabicPeriod"/>
              <a:defRPr/>
            </a:pPr>
            <a:r>
              <a:rPr lang="en-US" altLang="ko-KR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‘</a:t>
            </a:r>
            <a:r>
              <a:rPr lang="ko-KR" altLang="en-US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모든 슬라이드</a:t>
            </a:r>
            <a:r>
              <a:rPr lang="en-US" altLang="ko-KR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’ </a:t>
            </a:r>
            <a:r>
              <a:rPr lang="ko-KR" altLang="en-US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및 </a:t>
            </a:r>
            <a:r>
              <a:rPr lang="en-US" altLang="ko-KR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‘1</a:t>
            </a:r>
            <a:r>
              <a:rPr lang="ko-KR" altLang="en-US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슬라이드</a:t>
            </a:r>
            <a:r>
              <a:rPr lang="en-US" altLang="ko-KR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/</a:t>
            </a:r>
            <a:r>
              <a:rPr lang="ko-KR" altLang="en-US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페이지 인쇄</a:t>
            </a:r>
            <a:r>
              <a:rPr lang="en-US" altLang="ko-KR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‘ </a:t>
            </a:r>
            <a:r>
              <a:rPr lang="ko-KR" altLang="en-US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선택</a:t>
            </a:r>
            <a:endParaRPr lang="en-US" altLang="ko-KR" sz="15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marL="271463" indent="-271463">
              <a:buAutoNum type="arabicPeriod"/>
              <a:defRPr/>
            </a:pPr>
            <a:r>
              <a:rPr lang="en-US" altLang="ko-KR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‘</a:t>
            </a:r>
            <a:r>
              <a:rPr lang="ko-KR" altLang="en-US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프린터 속성</a:t>
            </a:r>
            <a:r>
              <a:rPr lang="en-US" altLang="ko-KR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’</a:t>
            </a:r>
          </a:p>
          <a:p>
            <a:pPr marL="271463" indent="-271463">
              <a:buAutoNum type="arabicPeriod"/>
              <a:defRPr/>
            </a:pPr>
            <a:r>
              <a:rPr lang="en-US" altLang="ko-KR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‘</a:t>
            </a:r>
            <a:r>
              <a:rPr lang="ko-KR" altLang="en-US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가로</a:t>
            </a:r>
            <a:r>
              <a:rPr lang="en-US" altLang="ko-KR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’ </a:t>
            </a:r>
            <a:r>
              <a:rPr lang="ko-KR" altLang="en-US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선택</a:t>
            </a:r>
            <a:endParaRPr lang="en-US" altLang="ko-KR" sz="15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marL="271463" indent="-271463">
              <a:buAutoNum type="arabicPeriod"/>
              <a:defRPr/>
            </a:pPr>
            <a:r>
              <a:rPr lang="en-US" altLang="ko-KR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‘</a:t>
            </a:r>
            <a:r>
              <a:rPr lang="ko-KR" altLang="en-US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면당 여러 페이지 인쇄</a:t>
            </a:r>
            <a:r>
              <a:rPr lang="en-US" altLang="ko-KR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4</a:t>
            </a:r>
            <a:r>
              <a:rPr lang="ko-KR" altLang="en-US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슬라이드</a:t>
            </a:r>
            <a:r>
              <a:rPr lang="en-US" altLang="ko-KR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… </a:t>
            </a:r>
            <a:r>
              <a:rPr lang="ko-KR" altLang="en-US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테두리선 출력</a:t>
            </a:r>
            <a:r>
              <a:rPr lang="en-US" altLang="ko-KR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’</a:t>
            </a:r>
            <a:r>
              <a:rPr lang="ko-KR" altLang="en-US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선택</a:t>
            </a:r>
            <a:endParaRPr lang="en-US" altLang="ko-KR" sz="15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marL="271463" indent="-271463">
              <a:buAutoNum type="arabicPeriod"/>
              <a:defRPr/>
            </a:pPr>
            <a:r>
              <a:rPr lang="ko-KR" altLang="en-US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인쇄 예측 결과 확인</a:t>
            </a:r>
            <a:endParaRPr lang="en-US" altLang="ko-KR" sz="15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marL="271463" indent="-271463">
              <a:buAutoNum type="arabicPeriod"/>
              <a:defRPr/>
            </a:pPr>
            <a:r>
              <a:rPr lang="en-US" altLang="ko-KR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‘</a:t>
            </a:r>
            <a:r>
              <a:rPr lang="ko-KR" altLang="en-US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확인</a:t>
            </a:r>
            <a:r>
              <a:rPr lang="en-US" altLang="ko-KR" sz="15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’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43F64FD-09B5-4AFD-AA40-684EBA584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155" y="3021179"/>
            <a:ext cx="6675305" cy="3526364"/>
          </a:xfrm>
          <a:prstGeom prst="rect">
            <a:avLst/>
          </a:prstGeom>
        </p:spPr>
      </p:pic>
      <p:sp>
        <p:nvSpPr>
          <p:cNvPr id="6" name="모서리가 둥근 직사각형 5">
            <a:extLst>
              <a:ext uri="{FF2B5EF4-FFF2-40B4-BE49-F238E27FC236}">
                <a16:creationId xmlns:a16="http://schemas.microsoft.com/office/drawing/2014/main" id="{C543B085-1F0D-49F6-BD56-C5906DB91CE8}"/>
              </a:ext>
            </a:extLst>
          </p:cNvPr>
          <p:cNvSpPr/>
          <p:nvPr/>
        </p:nvSpPr>
        <p:spPr>
          <a:xfrm>
            <a:off x="4544287" y="4991873"/>
            <a:ext cx="1486439" cy="81421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851B9-0949-4CBF-BE36-79AFB4418CBA}"/>
              </a:ext>
            </a:extLst>
          </p:cNvPr>
          <p:cNvSpPr txBox="1"/>
          <p:nvPr/>
        </p:nvSpPr>
        <p:spPr>
          <a:xfrm>
            <a:off x="4352677" y="4693491"/>
            <a:ext cx="3093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b="1" dirty="0">
                <a:solidFill>
                  <a:srgbClr val="FF0000"/>
                </a:solidFill>
              </a:rPr>
              <a:t>1.</a:t>
            </a:r>
            <a:endParaRPr lang="ko-KR" altLang="en-US" sz="1350" b="1">
              <a:solidFill>
                <a:srgbClr val="FF0000"/>
              </a:solidFill>
            </a:endParaRPr>
          </a:p>
        </p:txBody>
      </p:sp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600C940E-EBFF-4290-843E-B9A601C4B737}"/>
              </a:ext>
            </a:extLst>
          </p:cNvPr>
          <p:cNvSpPr/>
          <p:nvPr/>
        </p:nvSpPr>
        <p:spPr>
          <a:xfrm>
            <a:off x="5460948" y="4661350"/>
            <a:ext cx="563845" cy="17685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386AED-76A9-4826-B2CF-7E8969367C60}"/>
              </a:ext>
            </a:extLst>
          </p:cNvPr>
          <p:cNvSpPr txBox="1"/>
          <p:nvPr/>
        </p:nvSpPr>
        <p:spPr>
          <a:xfrm>
            <a:off x="5163141" y="4623271"/>
            <a:ext cx="2711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b="1" dirty="0">
                <a:solidFill>
                  <a:srgbClr val="FF0000"/>
                </a:solidFill>
              </a:rPr>
              <a:t>2.</a:t>
            </a:r>
            <a:endParaRPr lang="ko-KR" altLang="en-US" sz="1350" b="1">
              <a:solidFill>
                <a:srgbClr val="FF0000"/>
              </a:solidFill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D28C01AA-5C53-4D28-BEC0-AD8A0F2C2BA9}"/>
              </a:ext>
            </a:extLst>
          </p:cNvPr>
          <p:cNvSpPr/>
          <p:nvPr/>
        </p:nvSpPr>
        <p:spPr>
          <a:xfrm>
            <a:off x="7204026" y="3913307"/>
            <a:ext cx="454703" cy="1754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0E1A16-4E02-472B-A2E4-4912528B9C8A}"/>
              </a:ext>
            </a:extLst>
          </p:cNvPr>
          <p:cNvSpPr txBox="1"/>
          <p:nvPr/>
        </p:nvSpPr>
        <p:spPr>
          <a:xfrm>
            <a:off x="6911377" y="3874591"/>
            <a:ext cx="2711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b="1" dirty="0">
                <a:solidFill>
                  <a:srgbClr val="FF0000"/>
                </a:solidFill>
              </a:rPr>
              <a:t>3.</a:t>
            </a:r>
            <a:endParaRPr lang="ko-KR" altLang="en-US" sz="1350" b="1">
              <a:solidFill>
                <a:srgbClr val="FF0000"/>
              </a:solidFill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652561CD-BE31-4926-9B0B-3ECD1F6E9C6F}"/>
              </a:ext>
            </a:extLst>
          </p:cNvPr>
          <p:cNvSpPr/>
          <p:nvPr/>
        </p:nvSpPr>
        <p:spPr>
          <a:xfrm>
            <a:off x="7243608" y="4290950"/>
            <a:ext cx="1627928" cy="7407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AE39E6-DBD8-4024-B185-0D4B691B896E}"/>
              </a:ext>
            </a:extLst>
          </p:cNvPr>
          <p:cNvSpPr txBox="1"/>
          <p:nvPr/>
        </p:nvSpPr>
        <p:spPr>
          <a:xfrm>
            <a:off x="6897655" y="4220785"/>
            <a:ext cx="2711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b="1" dirty="0">
                <a:solidFill>
                  <a:srgbClr val="FF0000"/>
                </a:solidFill>
              </a:rPr>
              <a:t>4.</a:t>
            </a:r>
            <a:endParaRPr lang="ko-KR" altLang="en-US" sz="1350" b="1">
              <a:solidFill>
                <a:srgbClr val="FF0000"/>
              </a:solidFill>
            </a:endParaRPr>
          </a:p>
        </p:txBody>
      </p:sp>
      <p:sp>
        <p:nvSpPr>
          <p:cNvPr id="14" name="모서리가 둥근 직사각형 13">
            <a:extLst>
              <a:ext uri="{FF2B5EF4-FFF2-40B4-BE49-F238E27FC236}">
                <a16:creationId xmlns:a16="http://schemas.microsoft.com/office/drawing/2014/main" id="{9920865F-8A16-4B44-94F0-408A8CC91122}"/>
              </a:ext>
            </a:extLst>
          </p:cNvPr>
          <p:cNvSpPr/>
          <p:nvPr/>
        </p:nvSpPr>
        <p:spPr>
          <a:xfrm>
            <a:off x="9061214" y="4004475"/>
            <a:ext cx="1083257" cy="6890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92B726-EC1C-4C11-AF1E-D3778017CA1D}"/>
              </a:ext>
            </a:extLst>
          </p:cNvPr>
          <p:cNvSpPr txBox="1"/>
          <p:nvPr/>
        </p:nvSpPr>
        <p:spPr>
          <a:xfrm>
            <a:off x="8753184" y="3791108"/>
            <a:ext cx="2711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b="1" dirty="0">
                <a:solidFill>
                  <a:srgbClr val="FF0000"/>
                </a:solidFill>
              </a:rPr>
              <a:t>5.</a:t>
            </a:r>
            <a:endParaRPr lang="ko-KR" altLang="en-US" sz="1350" b="1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44A1BC-99DD-48D8-958F-321D16EA9C21}"/>
              </a:ext>
            </a:extLst>
          </p:cNvPr>
          <p:cNvSpPr txBox="1"/>
          <p:nvPr/>
        </p:nvSpPr>
        <p:spPr>
          <a:xfrm>
            <a:off x="8838895" y="6167871"/>
            <a:ext cx="2711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b="1" dirty="0">
                <a:solidFill>
                  <a:srgbClr val="FF0000"/>
                </a:solidFill>
              </a:rPr>
              <a:t>6.</a:t>
            </a:r>
            <a:endParaRPr lang="ko-KR" altLang="en-US" sz="1350" b="1">
              <a:solidFill>
                <a:srgbClr val="FF0000"/>
              </a:solidFill>
            </a:endParaRPr>
          </a:p>
        </p:txBody>
      </p:sp>
      <p:sp>
        <p:nvSpPr>
          <p:cNvPr id="17" name="모서리가 둥근 직사각형 16">
            <a:extLst>
              <a:ext uri="{FF2B5EF4-FFF2-40B4-BE49-F238E27FC236}">
                <a16:creationId xmlns:a16="http://schemas.microsoft.com/office/drawing/2014/main" id="{B43AE6B0-709D-447C-9B48-7E80D4819CB5}"/>
              </a:ext>
            </a:extLst>
          </p:cNvPr>
          <p:cNvSpPr/>
          <p:nvPr/>
        </p:nvSpPr>
        <p:spPr>
          <a:xfrm>
            <a:off x="9184411" y="6300604"/>
            <a:ext cx="563845" cy="17685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</p:spTree>
    <p:extLst>
      <p:ext uri="{BB962C8B-B14F-4D97-AF65-F5344CB8AC3E}">
        <p14:creationId xmlns:p14="http://schemas.microsoft.com/office/powerpoint/2010/main" val="485102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F050B01-D769-41E6-ABB0-0D55FADED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" y="-34969"/>
            <a:ext cx="12190476" cy="6857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DE5618-8F91-48F5-A420-FC61E68C0507}"/>
              </a:ext>
            </a:extLst>
          </p:cNvPr>
          <p:cNvSpPr txBox="1"/>
          <p:nvPr/>
        </p:nvSpPr>
        <p:spPr>
          <a:xfrm>
            <a:off x="4484020" y="6310563"/>
            <a:ext cx="3272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C00000"/>
                </a:solidFill>
              </a:rPr>
              <a:t>[</a:t>
            </a:r>
            <a:r>
              <a:rPr lang="ko-KR" altLang="en-US" b="1" dirty="0">
                <a:solidFill>
                  <a:srgbClr val="C00000"/>
                </a:solidFill>
              </a:rPr>
              <a:t>연상 이미지를 활용한 기억법</a:t>
            </a:r>
            <a:r>
              <a:rPr lang="en-US" altLang="ko-KR" b="1" dirty="0">
                <a:solidFill>
                  <a:srgbClr val="C00000"/>
                </a:solidFill>
              </a:rPr>
              <a:t>]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4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47"/>
    </mc:Choice>
    <mc:Fallback xmlns="">
      <p:transition spd="slow" advTm="65347"/>
    </mc:Fallback>
  </mc:AlternateContent>
  <p:extLst>
    <p:ext uri="{3A86A75C-4F4B-4683-9AE1-C65F6400EC91}">
      <p14:laserTraceLst xmlns:p14="http://schemas.microsoft.com/office/powerpoint/2010/main">
        <p14:tracePtLst>
          <p14:tracePt t="9271" x="5194300" y="2822575"/>
          <p14:tracePt t="12610" x="5199063" y="2822575"/>
          <p14:tracePt t="12621" x="5216525" y="2816225"/>
          <p14:tracePt t="12633" x="5232400" y="2809875"/>
          <p14:tracePt t="12644" x="5249863" y="2805113"/>
          <p14:tracePt t="12655" x="5267325" y="2798763"/>
          <p14:tracePt t="12666" x="5289550" y="2794000"/>
          <p14:tracePt t="12677" x="5318125" y="2782888"/>
          <p14:tracePt t="12689" x="5351463" y="2765425"/>
          <p14:tracePt t="12700" x="5384800" y="2754313"/>
          <p14:tracePt t="12711" x="5429250" y="2736850"/>
          <p14:tracePt t="12723" x="5480050" y="2714625"/>
          <p14:tracePt t="12734" x="5526088" y="2698750"/>
          <p14:tracePt t="12744" x="5581650" y="2681288"/>
          <p14:tracePt t="12756" x="5626100" y="2670175"/>
          <p14:tracePt t="12767" x="5661025" y="2652713"/>
          <p14:tracePt t="12779" x="5694363" y="2641600"/>
          <p14:tracePt t="12790" x="5734050" y="2625725"/>
          <p14:tracePt t="12801" x="5767388" y="2608263"/>
          <p14:tracePt t="12811" x="5807075" y="2590800"/>
          <p14:tracePt t="12823" x="5840413" y="2574925"/>
          <p14:tracePt t="12835" x="5884863" y="2552700"/>
          <p14:tracePt t="12847" x="5930900" y="2528888"/>
          <p14:tracePt t="12857" x="5957888" y="2506663"/>
          <p14:tracePt t="12870" x="5986463" y="2484438"/>
          <p14:tracePt t="12879" x="6015038" y="2466975"/>
          <p14:tracePt t="12891" x="6030913" y="2451100"/>
          <p14:tracePt t="12904" x="6048375" y="2428875"/>
          <p14:tracePt t="12912" x="6065838" y="2406650"/>
          <p14:tracePt t="12925" x="6076950" y="2389188"/>
          <p14:tracePt t="12936" x="6088063" y="2360613"/>
          <p14:tracePt t="12947" x="6092825" y="2338388"/>
          <p14:tracePt t="12964" x="6099175" y="2309813"/>
          <p14:tracePt t="12969" x="6103938" y="2276475"/>
          <p14:tracePt t="12981" x="6103938" y="2254250"/>
          <p14:tracePt t="12992" x="6103938" y="2214563"/>
          <p14:tracePt t="13004" x="6092825" y="2170113"/>
          <p14:tracePt t="13014" x="6076950" y="2136775"/>
          <p14:tracePt t="13026" x="6042025" y="2085975"/>
          <p14:tracePt t="13037" x="6003925" y="2028825"/>
          <p14:tracePt t="13049" x="5964238" y="1978025"/>
          <p14:tracePt t="13060" x="5913438" y="1911350"/>
          <p14:tracePt t="13073" x="5851525" y="1843088"/>
          <p14:tracePt t="13082" x="5795963" y="1781175"/>
          <p14:tracePt t="13094" x="5716588" y="1714500"/>
          <p14:tracePt t="13105" x="5643563" y="1663700"/>
          <p14:tracePt t="13116" x="5559425" y="1608138"/>
          <p14:tracePt t="13127" x="5468938" y="1557338"/>
          <p14:tracePt t="13138" x="5391150" y="1512888"/>
          <p14:tracePt t="13149" x="5294313" y="1466850"/>
          <p14:tracePt t="13163" x="5199063" y="1433513"/>
          <p14:tracePt t="13172" x="5121275" y="1411288"/>
          <p14:tracePt t="13183" x="5024438" y="1382713"/>
          <p14:tracePt t="13197" x="4940300" y="1365250"/>
          <p14:tracePt t="13206" x="4878388" y="1360488"/>
          <p14:tracePt t="13217" x="4794250" y="1349375"/>
          <p14:tracePt t="13228" x="4727575" y="1349375"/>
          <p14:tracePt t="13240" x="4643438" y="1354138"/>
          <p14:tracePt t="13251" x="4559300" y="1360488"/>
          <p14:tracePt t="13262" x="4497388" y="1365250"/>
          <p14:tracePt t="13273" x="4413250" y="1377950"/>
          <p14:tracePt t="13285" x="4327525" y="1393825"/>
          <p14:tracePt t="13296" x="4260850" y="1411288"/>
          <p14:tracePt t="13307" x="4176713" y="1427163"/>
          <p14:tracePt t="13318" x="4092575" y="1444625"/>
          <p14:tracePt t="13331" x="4024313" y="1462088"/>
          <p14:tracePt t="13341" x="3951288" y="1484313"/>
          <p14:tracePt t="13352" x="3884613" y="1500188"/>
          <p14:tracePt t="13362" x="3811588" y="1517650"/>
          <p14:tracePt t="13375" x="3743325" y="1535113"/>
          <p14:tracePt t="13386" x="3698875" y="1550988"/>
          <p14:tracePt t="13399" x="3641725" y="1573213"/>
          <p14:tracePt t="13408" x="3586163" y="1590675"/>
          <p14:tracePt t="13420" x="3541713" y="1608138"/>
          <p14:tracePt t="13431" x="3495675" y="1630363"/>
          <p14:tracePt t="13442" x="3446463" y="1652588"/>
          <p14:tracePt t="13453" x="3411538" y="1663700"/>
          <p14:tracePt t="13465" x="3367088" y="1697038"/>
          <p14:tracePt t="13475" x="3327400" y="1720850"/>
          <p14:tracePt t="13487" x="3282950" y="1743075"/>
          <p14:tracePt t="13498" x="3232150" y="1776413"/>
          <p14:tracePt t="13510" x="3187700" y="1798638"/>
          <p14:tracePt t="13521" x="3130550" y="1831975"/>
          <p14:tracePt t="13532" x="3074988" y="1871663"/>
          <p14:tracePt t="13543" x="3035300" y="1893888"/>
          <p14:tracePt t="13555" x="2990850" y="1928813"/>
          <p14:tracePt t="13566" x="2940050" y="1955800"/>
          <p14:tracePt t="13577" x="2906713" y="1978025"/>
          <p14:tracePt t="13588" x="2855913" y="2012950"/>
          <p14:tracePt t="13600" x="2820988" y="2035175"/>
          <p14:tracePt t="13611" x="2782888" y="2063750"/>
          <p14:tracePt t="13622" x="2754313" y="2090738"/>
          <p14:tracePt t="13633" x="2725738" y="2119313"/>
          <p14:tracePt t="13645" x="2687638" y="2159000"/>
          <p14:tracePt t="13656" x="2652713" y="2203450"/>
          <p14:tracePt t="13666" x="2625725" y="2243138"/>
          <p14:tracePt t="13679" x="2590800" y="2298700"/>
          <p14:tracePt t="13690" x="2563813" y="2349500"/>
          <p14:tracePt t="13701" x="2528888" y="2406650"/>
          <p14:tracePt t="13712" x="2495550" y="2462213"/>
          <p14:tracePt t="13723" x="2473325" y="2506663"/>
          <p14:tracePt t="13735" x="2455863" y="2563813"/>
          <p14:tracePt t="13745" x="2439988" y="2619375"/>
          <p14:tracePt t="13759" x="2428875" y="2663825"/>
          <p14:tracePt t="13768" x="2411413" y="2720975"/>
          <p14:tracePt t="13780" x="2393950" y="2776538"/>
          <p14:tracePt t="13791" x="2389188" y="2822575"/>
          <p14:tracePt t="13802" x="2378075" y="2860675"/>
          <p14:tracePt t="13813" x="2366963" y="2906713"/>
          <p14:tracePt t="13824" x="2355850" y="2944813"/>
          <p14:tracePt t="13836" x="2349500" y="2984500"/>
          <p14:tracePt t="13847" x="2344738" y="3019425"/>
          <p14:tracePt t="13858" x="2338388" y="3063875"/>
          <p14:tracePt t="13870" x="2327275" y="3108325"/>
          <p14:tracePt t="13893" x="2316163" y="3187700"/>
          <p14:tracePt t="13904" x="2309813" y="3232150"/>
          <p14:tracePt t="13915" x="2298700" y="3265488"/>
          <p14:tracePt t="13926" x="2298700" y="3311525"/>
          <p14:tracePt t="13936" x="2298700" y="3349625"/>
          <p14:tracePt t="13948" x="2298700" y="3395663"/>
          <p14:tracePt t="13964" x="2298700" y="3446463"/>
          <p14:tracePt t="13972" x="2298700" y="3502025"/>
          <p14:tracePt t="13982" x="2305050" y="3563938"/>
          <p14:tracePt t="13993" x="2309813" y="3630613"/>
          <p14:tracePt t="14004" x="2320925" y="3681413"/>
          <p14:tracePt t="14016" x="2332038" y="3749675"/>
          <p14:tracePt t="14027" x="2349500" y="3805238"/>
          <p14:tracePt t="14038" x="2366963" y="3851275"/>
          <p14:tracePt t="14050" x="2382838" y="3895725"/>
          <p14:tracePt t="14061" x="2405063" y="3951288"/>
          <p14:tracePt t="14072" x="2417763" y="3986213"/>
          <p14:tracePt t="14083" x="2433638" y="4030663"/>
          <p14:tracePt t="14095" x="2451100" y="4064000"/>
          <p14:tracePt t="14106" x="2473325" y="4114800"/>
          <p14:tracePt t="14119" x="2495550" y="4159250"/>
          <p14:tracePt t="14128" x="2517775" y="4198938"/>
          <p14:tracePt t="14140" x="2546350" y="4243388"/>
          <p14:tracePt t="14150" x="2590800" y="4300538"/>
          <p14:tracePt t="14162" x="2630488" y="4351338"/>
          <p14:tracePt t="14174" x="2681288" y="4406900"/>
          <p14:tracePt t="14185" x="2732088" y="4468813"/>
          <p14:tracePt t="14195" x="2782888" y="4513263"/>
          <p14:tracePt t="14207" x="2838450" y="4564063"/>
          <p14:tracePt t="14218" x="2889250" y="4603750"/>
          <p14:tracePt t="14230" x="2944813" y="4648200"/>
          <p14:tracePt t="14241" x="3001963" y="4687888"/>
          <p14:tracePt t="14252" x="3052763" y="4721225"/>
          <p14:tracePt t="14263" x="3119438" y="4760913"/>
          <p14:tracePt t="14275" x="3181350" y="4794250"/>
          <p14:tracePt t="14286" x="3243263" y="4829175"/>
          <p14:tracePt t="14298" x="3316288" y="4862513"/>
          <p14:tracePt t="14309" x="3395663" y="4906963"/>
          <p14:tracePt t="14320" x="3451225" y="4941888"/>
          <p14:tracePt t="14332" x="3519488" y="4968875"/>
          <p14:tracePt t="14344" x="3575050" y="4997450"/>
          <p14:tracePt t="14353" x="3654425" y="5030788"/>
          <p14:tracePt t="14365" x="3727450" y="5064125"/>
          <p14:tracePt t="14378" x="3794125" y="5099050"/>
          <p14:tracePt t="14387" x="3873500" y="5132388"/>
          <p14:tracePt t="14398" x="3951288" y="5165725"/>
          <p14:tracePt t="14409" x="4013200" y="5187950"/>
          <p14:tracePt t="14423" x="4092575" y="5222875"/>
          <p14:tracePt t="14432" x="4170363" y="5260975"/>
          <p14:tracePt t="14445" x="4232275" y="5284788"/>
          <p14:tracePt t="14455" x="4300538" y="5318125"/>
          <p14:tracePt t="14466" x="4356100" y="5340350"/>
          <p14:tracePt t="14477" x="4424363" y="5373688"/>
          <p14:tracePt t="14511" x="4491038" y="5407025"/>
          <p14:tracePt t="14535" x="4548188" y="5430838"/>
          <p14:tracePt t="14557" x="4625975" y="5464175"/>
          <p14:tracePt t="14578" x="4699000" y="5492750"/>
          <p14:tracePt t="14669" x="4856163" y="5553075"/>
          <p14:tracePt t="14680" x="4929188" y="5576888"/>
          <p14:tracePt t="14682" x="5013325" y="5603875"/>
          <p14:tracePt t="14692" x="5103813" y="5627688"/>
          <p14:tracePt t="14702" x="5176838" y="5654675"/>
          <p14:tracePt t="14746" x="5283200" y="5676900"/>
          <p14:tracePt t="14748" x="5351463" y="5688013"/>
          <p14:tracePt t="14770" x="5435600" y="5705475"/>
          <p14:tracePt t="14792" x="5519738" y="5722938"/>
          <p14:tracePt t="14794" x="5581650" y="5727700"/>
          <p14:tracePt t="14814" x="5665788" y="5738813"/>
          <p14:tracePt t="14827" x="5749925" y="5745163"/>
          <p14:tracePt t="14837" x="5845175" y="5762625"/>
          <p14:tracePt t="14861" x="5913438" y="5773738"/>
          <p14:tracePt t="14871" x="5997575" y="5778500"/>
          <p14:tracePt t="14893" x="6070600" y="5789613"/>
          <p14:tracePt t="14918" x="6165850" y="5795963"/>
          <p14:tracePt t="14949" x="6249988" y="5807075"/>
          <p14:tracePt t="14963" x="6334125" y="5807075"/>
          <p14:tracePt t="14972" x="6408738" y="5807075"/>
          <p14:tracePt t="14974" x="6481763" y="5811838"/>
          <p14:tracePt t="14983" x="6554788" y="5811838"/>
          <p14:tracePt t="14985" x="6621463" y="5811838"/>
          <p14:tracePt t="14996" x="6705600" y="5800725"/>
          <p14:tracePt t="15017" x="6767513" y="5789613"/>
          <p14:tracePt t="15019" x="6846888" y="5773738"/>
          <p14:tracePt t="15065" x="6897688" y="5756275"/>
          <p14:tracePt t="15075" x="6964363" y="5738813"/>
          <p14:tracePt t="15085" x="7019925" y="5722938"/>
          <p14:tracePt t="15096" x="7065963" y="5705475"/>
          <p14:tracePt t="15111" x="7132638" y="5688013"/>
          <p14:tracePt t="15120" x="7183438" y="5676900"/>
          <p14:tracePt t="15130" x="7251700" y="5661025"/>
          <p14:tracePt t="15142" x="7296150" y="5643563"/>
          <p14:tracePt t="15152" x="7351713" y="5627688"/>
          <p14:tracePt t="15164" x="7408863" y="5610225"/>
          <p14:tracePt t="15176" x="7459663" y="5599113"/>
          <p14:tracePt t="15188" x="7537450" y="5570538"/>
          <p14:tracePt t="15209" x="7610475" y="5553075"/>
          <p14:tracePt t="15232" x="7667625" y="5537200"/>
          <p14:tracePt t="15243" x="7802563" y="5497513"/>
          <p14:tracePt t="15264" x="7875588" y="5475288"/>
          <p14:tracePt t="15266" x="7942263" y="5446713"/>
          <p14:tracePt t="15311" x="7999413" y="5424488"/>
          <p14:tracePt t="15321" x="8054975" y="5402263"/>
          <p14:tracePt t="15354" x="8088313" y="5380038"/>
          <p14:tracePt t="15356" x="8145463" y="5351463"/>
          <p14:tracePt t="15379" x="8201025" y="5329238"/>
          <p14:tracePt t="15390" x="8240713" y="5307013"/>
          <p14:tracePt t="15412" x="8296275" y="5272088"/>
          <p14:tracePt t="15423" x="8335963" y="5249863"/>
          <p14:tracePt t="15425" x="8380413" y="5227638"/>
          <p14:tracePt t="15445" x="8415338" y="5205413"/>
          <p14:tracePt t="15456" x="8464550" y="5176838"/>
          <p14:tracePt t="15458" x="8504238" y="5143500"/>
          <p14:tracePt t="15469" x="8550275" y="5103813"/>
          <p14:tracePt t="15490" x="8588375" y="5064125"/>
          <p14:tracePt t="15503" x="8628063" y="5019675"/>
          <p14:tracePt t="15514" x="8661400" y="4979988"/>
          <p14:tracePt t="15560" x="8712200" y="4884738"/>
          <p14:tracePt t="15569" x="8729663" y="4851400"/>
          <p14:tracePt t="15581" x="8745538" y="4806950"/>
          <p14:tracePt t="15593" x="8774113" y="4727575"/>
          <p14:tracePt t="15614" x="8785225" y="4676775"/>
          <p14:tracePt t="15615" x="8802688" y="4632325"/>
          <p14:tracePt t="15637" x="8813800" y="4610100"/>
          <p14:tracePt t="15647" x="8831263" y="4570413"/>
          <p14:tracePt t="15658" x="8836025" y="4537075"/>
          <p14:tracePt t="15660" x="8842375" y="4502150"/>
          <p14:tracePt t="15670" x="8853488" y="4457700"/>
          <p14:tracePt t="15683" x="8858250" y="4418013"/>
          <p14:tracePt t="15694" x="8858250" y="4373563"/>
          <p14:tracePt t="15705" x="8858250" y="4322763"/>
          <p14:tracePt t="15715" x="8858250" y="4278313"/>
          <p14:tracePt t="15726" x="8847138" y="4210050"/>
          <p14:tracePt t="15738" x="8824913" y="4103688"/>
          <p14:tracePt t="15748" x="8807450" y="4035425"/>
          <p14:tracePt t="15760" x="8780463" y="3917950"/>
          <p14:tracePt t="15771" x="8751888" y="3851275"/>
          <p14:tracePt t="15782" x="8734425" y="3794125"/>
          <p14:tracePt t="15783" x="8723313" y="3760788"/>
          <p14:tracePt t="15793" x="8707438" y="3716338"/>
          <p14:tracePt t="15805" x="8696325" y="3676650"/>
          <p14:tracePt t="15816" x="8672513" y="3643313"/>
          <p14:tracePt t="15818" x="8656638" y="3608388"/>
          <p14:tracePt t="15827" x="8645525" y="3570288"/>
          <p14:tracePt t="15838" x="8623300" y="3524250"/>
          <p14:tracePt t="15850" x="8577263" y="3468688"/>
          <p14:tracePt t="15861" x="8537575" y="3417888"/>
          <p14:tracePt t="15872" x="8488363" y="3349625"/>
          <p14:tracePt t="15883" x="8420100" y="3282950"/>
          <p14:tracePt t="15895" x="8369300" y="3221038"/>
          <p14:tracePt t="15907" x="8296275" y="3152775"/>
          <p14:tracePt t="15917" x="8240713" y="3092450"/>
          <p14:tracePt t="15928" x="8178800" y="3035300"/>
          <p14:tracePt t="15940" x="8121650" y="2973388"/>
          <p14:tracePt t="15951" x="8072438" y="2933700"/>
          <p14:tracePt t="15966" x="8004175" y="2884488"/>
          <p14:tracePt t="15973" x="7926388" y="2833688"/>
          <p14:tracePt t="15985" x="7858125" y="2787650"/>
          <p14:tracePt t="15995" x="7767638" y="2736850"/>
          <p14:tracePt t="16007" x="7683500" y="2687638"/>
          <p14:tracePt t="16018" x="7605713" y="2647950"/>
          <p14:tracePt t="16030" x="7521575" y="2597150"/>
          <p14:tracePt t="16041" x="7442200" y="2552700"/>
          <p14:tracePt t="16052" x="7340600" y="2501900"/>
          <p14:tracePt t="16063" x="7216775" y="2439988"/>
          <p14:tracePt t="16074" x="7132638" y="2393950"/>
          <p14:tracePt t="16085" x="7004050" y="2349500"/>
          <p14:tracePt t="16098" x="6869113" y="2282825"/>
          <p14:tracePt t="16108" x="6767513" y="2236788"/>
          <p14:tracePt t="16120" x="6643688" y="2192338"/>
          <p14:tracePt t="16131" x="6508750" y="2136775"/>
          <p14:tracePt t="16142" x="6408738" y="2101850"/>
          <p14:tracePt t="16153" x="6284913" y="2051050"/>
          <p14:tracePt t="16164" x="6200775" y="2028825"/>
          <p14:tracePt t="16177" x="6088063" y="1990725"/>
          <p14:tracePt t="16187" x="6003925" y="1966913"/>
          <p14:tracePt t="16198" x="5935663" y="1951038"/>
          <p14:tracePt t="16209" x="5851525" y="1933575"/>
          <p14:tracePt t="16223" x="5778500" y="1916113"/>
          <p14:tracePt t="16233" x="5722938" y="1900238"/>
          <p14:tracePt t="16243" x="5649913" y="1882775"/>
          <p14:tracePt t="16255" x="5581650" y="1866900"/>
          <p14:tracePt t="16268" x="5526088" y="1849438"/>
          <p14:tracePt t="16276" x="5453063" y="1843088"/>
          <p14:tracePt t="16288" x="5395913" y="1831975"/>
          <p14:tracePt t="16299" x="5334000" y="1827213"/>
          <p14:tracePt t="16311" x="5267325" y="1820863"/>
          <p14:tracePt t="16322" x="5216525" y="1809750"/>
          <p14:tracePt t="16333" x="5148263" y="1804988"/>
          <p14:tracePt t="16344" x="5086350" y="1793875"/>
          <p14:tracePt t="16356" x="5041900" y="1787525"/>
          <p14:tracePt t="16367" x="4986338" y="1781175"/>
          <p14:tracePt t="16378" x="4946650" y="1781175"/>
          <p14:tracePt t="16390" x="4884738" y="1781175"/>
          <p14:tracePt t="16403" x="4829175" y="1781175"/>
          <p14:tracePt t="16412" x="4778375" y="1781175"/>
          <p14:tracePt t="16423" x="4699000" y="1793875"/>
          <p14:tracePt t="16435" x="4625975" y="1798638"/>
          <p14:tracePt t="16446" x="4564063" y="1804988"/>
          <p14:tracePt t="16457" x="4486275" y="1816100"/>
          <p14:tracePt t="16469" x="4413250" y="1820863"/>
          <p14:tracePt t="16479" x="4351338" y="1831975"/>
          <p14:tracePt t="16491" x="4278313" y="1838325"/>
          <p14:tracePt t="16502" x="4210050" y="1849438"/>
          <p14:tracePt t="16513" x="4125913" y="1855788"/>
          <p14:tracePt t="16524" x="4052888" y="1866900"/>
          <p14:tracePt t="16536" x="3984625" y="1871663"/>
          <p14:tracePt t="16559" x="3849688" y="1889125"/>
          <p14:tracePt t="16570" x="3794125" y="1889125"/>
          <p14:tracePt t="16581" x="3743325" y="1893888"/>
          <p14:tracePt t="16592" x="3687763" y="1905000"/>
          <p14:tracePt t="16603" x="3641725" y="1905000"/>
          <p14:tracePt t="16614" x="3603625" y="1911350"/>
          <p14:tracePt t="16626" x="3557588" y="1916113"/>
          <p14:tracePt t="16637" x="3502025" y="1928813"/>
          <p14:tracePt t="16648" x="3457575" y="1933575"/>
          <p14:tracePt t="16660" x="3411538" y="1939925"/>
          <p14:tracePt t="16671" x="3367088" y="1955800"/>
          <p14:tracePt t="16681" x="3327400" y="1962150"/>
          <p14:tracePt t="16693" x="3287713" y="1978025"/>
          <p14:tracePt t="16705" x="3254375" y="1990725"/>
          <p14:tracePt t="16716" x="3221038" y="2006600"/>
          <p14:tracePt t="16727" x="3192463" y="2017713"/>
          <p14:tracePt t="16738" x="3159125" y="2035175"/>
          <p14:tracePt t="16750" x="3130550" y="2046288"/>
          <p14:tracePt t="16761" x="3097213" y="2063750"/>
          <p14:tracePt t="16772" x="3057525" y="2074863"/>
          <p14:tracePt t="16784" x="3035300" y="2085975"/>
          <p14:tracePt t="16795" x="2995613" y="2101850"/>
          <p14:tracePt t="16805" x="2962275" y="2124075"/>
          <p14:tracePt t="16818" x="2933700" y="2136775"/>
          <p14:tracePt t="16828" x="2900363" y="2159000"/>
          <p14:tracePt t="16839" x="2871788" y="2181225"/>
          <p14:tracePt t="16851" x="2844800" y="2198688"/>
          <p14:tracePt t="16862" x="2816225" y="2232025"/>
          <p14:tracePt t="16873" x="2787650" y="2247900"/>
          <p14:tracePt t="16884" x="2760663" y="2276475"/>
          <p14:tracePt t="16896" x="2732088" y="2298700"/>
          <p14:tracePt t="16908" x="2703513" y="2320925"/>
          <p14:tracePt t="16918" x="2674938" y="2338388"/>
          <p14:tracePt t="16929" x="2647950" y="2366963"/>
          <p14:tracePt t="16941" x="2630488" y="2382838"/>
          <p14:tracePt t="16953" x="2601913" y="2417763"/>
          <p14:tracePt t="16963" x="2574925" y="2444750"/>
          <p14:tracePt t="16974" x="2535238" y="2473325"/>
          <p14:tracePt t="16986" x="2506663" y="2513013"/>
          <p14:tracePt t="16997" x="2478088" y="2541588"/>
          <p14:tracePt t="17008" x="2444750" y="2574925"/>
          <p14:tracePt t="17020" x="2417763" y="2614613"/>
          <p14:tracePt t="17031" x="2393950" y="2652713"/>
          <p14:tracePt t="17042" x="2371725" y="2698750"/>
          <p14:tracePt t="17053" x="2349500" y="2743200"/>
          <p14:tracePt t="17065" x="2332038" y="2771775"/>
          <p14:tracePt t="17076" x="2320925" y="2805113"/>
          <p14:tracePt t="17087" x="2305050" y="2844800"/>
          <p14:tracePt t="17098" x="2293938" y="2878138"/>
          <p14:tracePt t="17110" x="2276475" y="2922588"/>
          <p14:tracePt t="17121" x="2265363" y="2957513"/>
          <p14:tracePt t="17132" x="2247900" y="3013075"/>
          <p14:tracePt t="17143" x="2232025" y="3068638"/>
          <p14:tracePt t="17155" x="2214563" y="3125788"/>
          <p14:tracePt t="17166" x="2197100" y="3198813"/>
          <p14:tracePt t="17176" x="2192338" y="3271838"/>
          <p14:tracePt t="17188" x="2181225" y="3338513"/>
          <p14:tracePt t="17199" x="2174875" y="3422650"/>
          <p14:tracePt t="17211" x="2174875" y="3484563"/>
          <p14:tracePt t="17222" x="2174875" y="3570288"/>
          <p14:tracePt t="17233" x="2174875" y="3654425"/>
          <p14:tracePt t="17244" x="2185988" y="3716338"/>
          <p14:tracePt t="17256" x="2192338" y="3794125"/>
          <p14:tracePt t="17267" x="2203450" y="3867150"/>
          <p14:tracePt t="17278" x="2209800" y="3929063"/>
          <p14:tracePt t="17290" x="2225675" y="4008438"/>
          <p14:tracePt t="17301" x="2243138" y="4070350"/>
          <p14:tracePt t="17312" x="2259013" y="4125913"/>
          <p14:tracePt t="17323" x="2276475" y="4181475"/>
          <p14:tracePt t="17334" x="2287588" y="4227513"/>
          <p14:tracePt t="17345" x="2316163" y="4283075"/>
          <p14:tracePt t="17357" x="2338388" y="4340225"/>
          <p14:tracePt t="17368" x="2360613" y="4384675"/>
          <p14:tracePt t="17379" x="2393950" y="4435475"/>
          <p14:tracePt t="17391" x="2422525" y="4479925"/>
          <p14:tracePt t="17402" x="2444750" y="4524375"/>
          <p14:tracePt t="17426" x="2490788" y="4575175"/>
          <p14:tracePt t="17437" x="2586038" y="4683125"/>
          <p14:tracePt t="17447" x="2652713" y="4745038"/>
          <p14:tracePt t="17459" x="2714625" y="4794250"/>
          <p14:tracePt t="17471" x="2805113" y="4856163"/>
          <p14:tracePt t="17480" x="2889250" y="4918075"/>
          <p14:tracePt t="17492" x="2968625" y="4968875"/>
          <p14:tracePt t="17503" x="3068638" y="5026025"/>
          <p14:tracePt t="17514" x="3192463" y="5081588"/>
          <p14:tracePt t="17526" x="3265488" y="5126038"/>
          <p14:tracePt t="17537" x="3367088" y="5183188"/>
          <p14:tracePt t="17548" x="3433763" y="5216525"/>
          <p14:tracePt t="17561" x="3519488" y="5249863"/>
          <p14:tracePt t="17570" x="3608388" y="5284788"/>
          <p14:tracePt t="17582" x="3676650" y="5307013"/>
          <p14:tracePt t="17627" x="3771900" y="5345113"/>
          <p14:tracePt t="17685" x="3867150" y="5368925"/>
          <p14:tracePt t="17697" x="3940175" y="5395913"/>
          <p14:tracePt t="17706" x="4030663" y="5424488"/>
          <p14:tracePt t="17708" x="4114800" y="5446713"/>
          <p14:tracePt t="17716" x="4181475" y="5475288"/>
          <p14:tracePt t="17729" x="4338638" y="5514975"/>
          <p14:tracePt t="17741" x="4429125" y="5530850"/>
          <p14:tracePt t="17752" x="4524375" y="5548313"/>
          <p14:tracePt t="17774" x="4621213" y="5565775"/>
          <p14:tracePt t="17808" x="4694238" y="5581650"/>
          <p14:tracePt t="17830" x="4800600" y="5599113"/>
          <p14:tracePt t="17853" x="4979988" y="5627688"/>
          <p14:tracePt t="17874" x="5075238" y="5638800"/>
          <p14:tracePt t="17876" x="5148263" y="5643563"/>
          <p14:tracePt t="17887" x="5245100" y="5654675"/>
          <p14:tracePt t="17897" x="5318125" y="5661025"/>
          <p14:tracePt t="17899" x="5402263" y="5665788"/>
          <p14:tracePt t="17919" x="5457825" y="5676900"/>
          <p14:tracePt t="17931" x="5519738" y="5683250"/>
          <p14:tracePt t="17943" x="5564188" y="5683250"/>
          <p14:tracePt t="17967" x="5649913" y="5694363"/>
          <p14:tracePt t="17999" x="5672138" y="5700713"/>
          <p14:tracePt t="18022" x="5688013" y="5700713"/>
          <p14:tracePt t="18112" x="5716588" y="5705475"/>
          <p14:tracePt t="18146" x="5727700" y="5705475"/>
          <p14:tracePt t="18167" x="5734050" y="5705475"/>
          <p14:tracePt t="18201" x="5738813" y="5705475"/>
          <p14:tracePt t="18246" x="5749925" y="5705475"/>
          <p14:tracePt t="19643" x="5749925" y="5711825"/>
          <p14:tracePt t="34074" x="5738813" y="5722938"/>
          <p14:tracePt t="34086" x="5722938" y="5727700"/>
          <p14:tracePt t="34099" x="5699125" y="5738813"/>
          <p14:tracePt t="34110" x="5672138" y="5756275"/>
          <p14:tracePt t="34119" x="5649913" y="5767388"/>
          <p14:tracePt t="34143" x="5621338" y="5778500"/>
          <p14:tracePt t="34155" x="5599113" y="5784850"/>
          <p14:tracePt t="34165" x="5553075" y="5795963"/>
          <p14:tracePt t="34209" x="5508625" y="5800725"/>
          <p14:tracePt t="34243" x="5464175" y="5807075"/>
          <p14:tracePt t="34245" x="5402263" y="5807075"/>
          <p14:tracePt t="34255" x="5329238" y="5807075"/>
          <p14:tracePt t="34276" x="5267325" y="5807075"/>
          <p14:tracePt t="34287" x="5183188" y="5807075"/>
          <p14:tracePt t="34312" x="5114925" y="5807075"/>
          <p14:tracePt t="34321" x="5030788" y="5795963"/>
          <p14:tracePt t="34356" x="4946650" y="5789613"/>
          <p14:tracePt t="34379" x="4884738" y="5778500"/>
          <p14:tracePt t="34390" x="4743450" y="5745163"/>
          <p14:tracePt t="34424" x="4687888" y="5734050"/>
          <p14:tracePt t="34468" x="4603750" y="5705475"/>
          <p14:tracePt t="34479" x="4491038" y="5661025"/>
          <p14:tracePt t="34490" x="4435475" y="5627688"/>
          <p14:tracePt t="34503" x="4384675" y="5592763"/>
          <p14:tracePt t="34535" x="4338638" y="5553075"/>
          <p14:tracePt t="34547" x="4289425" y="5526088"/>
          <p14:tracePt t="34549" x="4221163" y="5468938"/>
          <p14:tracePt t="34559" x="4130675" y="5402263"/>
          <p14:tracePt t="34570" x="4075113" y="5357813"/>
          <p14:tracePt t="34581" x="4024313" y="5311775"/>
          <p14:tracePt t="34583" x="3984625" y="5272088"/>
          <p14:tracePt t="34593" x="3946525" y="5222875"/>
          <p14:tracePt t="34604" x="3895725" y="5165725"/>
          <p14:tracePt t="34613" x="3844925" y="5103813"/>
          <p14:tracePt t="34615" x="3805238" y="5048250"/>
          <p14:tracePt t="34625" x="3743325" y="4968875"/>
          <p14:tracePt t="34626" x="3692525" y="4891088"/>
          <p14:tracePt t="34636" x="3659188" y="4833938"/>
          <p14:tracePt t="34638" x="3625850" y="4778375"/>
          <p14:tracePt t="34647" x="3603625" y="4727575"/>
          <p14:tracePt t="34648" x="3579813" y="4672013"/>
          <p14:tracePt t="34659" x="3563938" y="4621213"/>
          <p14:tracePt t="34670" x="3546475" y="4575175"/>
          <p14:tracePt t="34681" x="3530600" y="4508500"/>
          <p14:tracePt t="34691" x="3513138" y="4440238"/>
          <p14:tracePt t="34704" x="3495675" y="4391025"/>
          <p14:tracePt t="34715" x="3479800" y="4311650"/>
          <p14:tracePt t="34727" x="3468688" y="4249738"/>
          <p14:tracePt t="34738" x="3451225" y="4194175"/>
          <p14:tracePt t="34749" x="3440113" y="4125913"/>
          <p14:tracePt t="34760" x="3433763" y="4064000"/>
          <p14:tracePt t="34771" x="3429000" y="4008438"/>
          <p14:tracePt t="34783" x="3429000" y="3946525"/>
          <p14:tracePt t="34794" x="3429000" y="3895725"/>
          <p14:tracePt t="34805" x="3429000" y="3827463"/>
          <p14:tracePt t="34816" x="3429000" y="3754438"/>
          <p14:tracePt t="34827" x="3429000" y="3692525"/>
          <p14:tracePt t="34839" x="3433763" y="3619500"/>
          <p14:tracePt t="34850" x="3451225" y="3541713"/>
          <p14:tracePt t="34861" x="3468688" y="3479800"/>
          <p14:tracePt t="34873" x="3484563" y="3400425"/>
          <p14:tracePt t="34884" x="3502025" y="3327400"/>
          <p14:tracePt t="34895" x="3519488" y="3260725"/>
          <p14:tracePt t="34906" x="3535363" y="3198813"/>
          <p14:tracePt t="34918" x="3557588" y="3130550"/>
          <p14:tracePt t="34929" x="3586163" y="3052763"/>
          <p14:tracePt t="34940" x="3619500" y="2984500"/>
          <p14:tracePt t="34951" x="3641725" y="2928938"/>
          <p14:tracePt t="34962" x="3676650" y="2867025"/>
          <p14:tracePt t="34974" x="3709988" y="2805113"/>
          <p14:tracePt t="34985" x="3743325" y="2760663"/>
          <p14:tracePt t="34996" x="3783013" y="2703513"/>
          <p14:tracePt t="35008" x="3833813" y="2652713"/>
          <p14:tracePt t="35019" x="3867150" y="2614613"/>
          <p14:tracePt t="35029" x="3917950" y="2563813"/>
          <p14:tracePt t="35053" x="4002088" y="2495550"/>
          <p14:tracePt t="35063" x="4052888" y="2462213"/>
          <p14:tracePt t="35074" x="4092575" y="2433638"/>
          <p14:tracePt t="35086" x="4148138" y="2400300"/>
          <p14:tracePt t="35097" x="4205288" y="2366963"/>
          <p14:tracePt t="35109" x="4249738" y="2338388"/>
          <p14:tracePt t="35120" x="4316413" y="2305050"/>
          <p14:tracePt t="35133" x="4373563" y="2271713"/>
          <p14:tracePt t="35142" x="4429125" y="2247900"/>
          <p14:tracePt t="35154" x="4491038" y="2214563"/>
          <p14:tracePt t="35164" x="4548188" y="2192338"/>
          <p14:tracePt t="35177" x="4592638" y="2163763"/>
          <p14:tracePt t="35188" x="4648200" y="2141538"/>
          <p14:tracePt t="35199" x="4705350" y="2124075"/>
          <p14:tracePt t="35211" x="4767263" y="2101850"/>
          <p14:tracePt t="35222" x="4822825" y="2085975"/>
          <p14:tracePt t="35233" x="4867275" y="2068513"/>
          <p14:tracePt t="35245" x="4924425" y="2057400"/>
          <p14:tracePt t="35255" x="4991100" y="2039938"/>
          <p14:tracePt t="35266" x="5041900" y="2028825"/>
          <p14:tracePt t="35277" x="5110163" y="2024063"/>
          <p14:tracePt t="35289" x="5172075" y="2012950"/>
          <p14:tracePt t="35300" x="5227638" y="2012950"/>
          <p14:tracePt t="35311" x="5300663" y="2006600"/>
          <p14:tracePt t="35322" x="5362575" y="2006600"/>
          <p14:tracePt t="35334" x="5457825" y="2017713"/>
          <p14:tracePt t="35346" x="5553075" y="2035175"/>
          <p14:tracePt t="35356" x="5649913" y="2051050"/>
          <p14:tracePt t="35367" x="5783263" y="2074863"/>
          <p14:tracePt t="35379" x="5918200" y="2079625"/>
          <p14:tracePt t="35390" x="6026150" y="2090738"/>
          <p14:tracePt t="35402" x="6154738" y="2097088"/>
          <p14:tracePt t="35412" x="6311900" y="2108200"/>
          <p14:tracePt t="35435" x="6402388" y="2119313"/>
          <p14:tracePt t="35436" x="6519863" y="2124075"/>
          <p14:tracePt t="35459" x="6745288" y="2130425"/>
          <p14:tracePt t="35470" x="6919913" y="2130425"/>
          <p14:tracePt t="35481" x="7019925" y="2130425"/>
          <p14:tracePt t="35492" x="7178675" y="2130425"/>
          <p14:tracePt t="35502" x="7358063" y="2136775"/>
          <p14:tracePt t="35515" x="7459663" y="2147888"/>
          <p14:tracePt t="35525" x="7577138" y="2152650"/>
          <p14:tracePt t="35536" x="7672388" y="2163763"/>
          <p14:tracePt t="35548" x="7734300" y="2170113"/>
          <p14:tracePt t="35558" x="7813675" y="2185988"/>
          <p14:tracePt t="35570" x="7864475" y="2203450"/>
          <p14:tracePt t="35583" x="7920038" y="2220913"/>
          <p14:tracePt t="35592" x="7975600" y="2236788"/>
          <p14:tracePt t="35605" x="8010525" y="2247900"/>
          <p14:tracePt t="35617" x="8054975" y="2265363"/>
          <p14:tracePt t="35626" x="8094663" y="2282825"/>
          <p14:tracePt t="35638" x="8116888" y="2293938"/>
          <p14:tracePt t="35649" x="8145463" y="2309813"/>
          <p14:tracePt t="35660" x="8183563" y="2333625"/>
          <p14:tracePt t="35671" x="8212138" y="2355850"/>
          <p14:tracePt t="35684" x="8240713" y="2382838"/>
          <p14:tracePt t="35693" x="8256588" y="2400300"/>
          <p14:tracePt t="35705" x="8285163" y="2428875"/>
          <p14:tracePt t="35718" x="8307388" y="2455863"/>
          <p14:tracePt t="35728" x="8324850" y="2484438"/>
          <p14:tracePt t="35739" x="8347075" y="2513013"/>
          <p14:tracePt t="35751" x="8375650" y="2552700"/>
          <p14:tracePt t="35761" x="8402638" y="2579688"/>
          <p14:tracePt t="35772" x="8437563" y="2625725"/>
          <p14:tracePt t="35785" x="8477250" y="2681288"/>
          <p14:tracePt t="35796" x="8510588" y="2732088"/>
          <p14:tracePt t="35809" x="8550275" y="2787650"/>
          <p14:tracePt t="35830" x="8594725" y="2855913"/>
          <p14:tracePt t="35851" x="8628063" y="2911475"/>
          <p14:tracePt t="35862" x="8667750" y="2979738"/>
          <p14:tracePt t="35864" x="8696325" y="3035300"/>
          <p14:tracePt t="35874" x="8723313" y="3103563"/>
          <p14:tracePt t="35887" x="8758238" y="3159125"/>
          <p14:tracePt t="35896" x="8780463" y="3209925"/>
          <p14:tracePt t="35897" x="8813800" y="3265488"/>
          <p14:tracePt t="35909" x="8836025" y="3311525"/>
          <p14:tracePt t="35932" x="8858250" y="3355975"/>
          <p14:tracePt t="35942" x="8875713" y="3400425"/>
          <p14:tracePt t="35953" x="8893175" y="3440113"/>
          <p14:tracePt t="35966" x="8904288" y="3484563"/>
          <p14:tracePt t="35986" x="8920163" y="3530600"/>
          <p14:tracePt t="35988" x="8937625" y="3575050"/>
          <p14:tracePt t="35997" x="8953500" y="3630613"/>
          <p14:tracePt t="35999" x="8966200" y="3692525"/>
          <p14:tracePt t="36020" x="8982075" y="3749675"/>
          <p14:tracePt t="36021" x="8999538" y="3816350"/>
          <p14:tracePt t="36030" x="9015413" y="3873500"/>
          <p14:tracePt t="36054" x="9032875" y="4002088"/>
          <p14:tracePt t="36066" x="9039225" y="4041775"/>
          <p14:tracePt t="36078" x="9039225" y="4108450"/>
          <p14:tracePt t="36099" x="9050338" y="4159250"/>
          <p14:tracePt t="36100" x="9050338" y="4205288"/>
          <p14:tracePt t="36133" x="9043988" y="4249738"/>
          <p14:tracePt t="36166" x="9039225" y="4294188"/>
          <p14:tracePt t="36178" x="9032875" y="4329113"/>
          <p14:tracePt t="36190" x="9015413" y="4373563"/>
          <p14:tracePt t="36234" x="8999538" y="4418013"/>
          <p14:tracePt t="36269" x="8970963" y="4524375"/>
          <p14:tracePt t="36281" x="8948738" y="4575175"/>
          <p14:tracePt t="36301" x="8920163" y="4632325"/>
          <p14:tracePt t="36313" x="8897938" y="4687888"/>
          <p14:tracePt t="36326" x="8875713" y="4733925"/>
          <p14:tracePt t="36348" x="8842375" y="4789488"/>
          <p14:tracePt t="36369" x="8807450" y="4840288"/>
          <p14:tracePt t="36391" x="8763000" y="4884738"/>
          <p14:tracePt t="36415" x="8701088" y="4935538"/>
          <p14:tracePt t="36424" x="8645525" y="4979988"/>
          <p14:tracePt t="36426" x="8566150" y="5030788"/>
          <p14:tracePt t="36438" x="8488363" y="5070475"/>
          <p14:tracePt t="36448" x="8402638" y="5132388"/>
          <p14:tracePt t="36459" x="8269288" y="5216525"/>
          <p14:tracePt t="36483" x="8201025" y="5249863"/>
          <p14:tracePt t="36505" x="8121650" y="5289550"/>
          <p14:tracePt t="36515" x="8066088" y="5311775"/>
          <p14:tracePt t="36550" x="8021638" y="5322888"/>
          <p14:tracePt t="36572" x="7975600" y="5340350"/>
          <p14:tracePt t="36574" x="7931150" y="5357813"/>
          <p14:tracePt t="36584" x="7886700" y="5373688"/>
          <p14:tracePt t="36607" x="7829550" y="5384800"/>
          <p14:tracePt t="36639" x="7785100" y="5395913"/>
          <p14:tracePt t="36661" x="7729538" y="5402263"/>
          <p14:tracePt t="36663" x="7667625" y="5402263"/>
          <p14:tracePt t="36685" x="7583488" y="5402263"/>
          <p14:tracePt t="36717" x="7521575" y="5402263"/>
          <p14:tracePt t="36720" x="7448550" y="5413375"/>
          <p14:tracePt t="36740" x="7402513" y="5419725"/>
          <p14:tracePt t="36762" x="7358063" y="5419725"/>
          <p14:tracePt t="36774" x="7285038" y="5424488"/>
          <p14:tracePt t="36785" x="7223125" y="5424488"/>
          <p14:tracePt t="36796" x="7127875" y="5424488"/>
          <p14:tracePt t="36797" x="7043738" y="5435600"/>
          <p14:tracePt t="36807" x="6959600" y="5441950"/>
          <p14:tracePt t="36820" x="6897688" y="5453063"/>
          <p14:tracePt t="36830" x="6840538" y="5457825"/>
          <p14:tracePt t="36831" x="6767513" y="5457825"/>
          <p14:tracePt t="36843" x="6694488" y="5446713"/>
          <p14:tracePt t="36864" x="6554788" y="5430838"/>
          <p14:tracePt t="36876" x="6481763" y="5424488"/>
          <p14:tracePt t="36878" x="6413500" y="5413375"/>
          <p14:tracePt t="36888" x="6329363" y="5407025"/>
          <p14:tracePt t="36909" x="6200775" y="5391150"/>
          <p14:tracePt t="36921" x="6126163" y="5384800"/>
          <p14:tracePt t="36931" x="6076950" y="5373688"/>
          <p14:tracePt t="36951" x="5924550" y="5340350"/>
          <p14:tracePt t="36955" x="5783263" y="5318125"/>
          <p14:tracePt t="36965" x="5699125" y="5300663"/>
          <p14:tracePt t="36975" x="5632450" y="5284788"/>
          <p14:tracePt t="36988" x="5475288" y="5249863"/>
          <p14:tracePt t="36998" x="5418138" y="5233988"/>
          <p14:tracePt t="37011" x="5351463" y="5216525"/>
          <p14:tracePt t="37032" x="5307013" y="5199063"/>
          <p14:tracePt t="37034" x="5249863" y="5187950"/>
          <p14:tracePt t="37043" x="5187950" y="5172075"/>
          <p14:tracePt t="37056" x="5143500" y="5154613"/>
          <p14:tracePt t="37067" x="5064125" y="5137150"/>
          <p14:tracePt t="37079" x="4991100" y="5121275"/>
          <p14:tracePt t="37089" x="4924425" y="5103813"/>
          <p14:tracePt t="37099" x="4840288" y="5087938"/>
          <p14:tracePt t="37111" x="4756150" y="5070475"/>
          <p14:tracePt t="37122" x="4699000" y="5053013"/>
          <p14:tracePt t="37134" x="4632325" y="5037138"/>
          <p14:tracePt t="37145" x="4570413" y="5026025"/>
          <p14:tracePt t="37156" x="4524375" y="5008563"/>
          <p14:tracePt t="37167" x="4468813" y="4991100"/>
          <p14:tracePt t="37179" x="4435475" y="4979988"/>
          <p14:tracePt t="37190" x="4389438" y="4964113"/>
          <p14:tracePt t="37201" x="4333875" y="4946650"/>
          <p14:tracePt t="37212" x="4294188" y="4929188"/>
          <p14:tracePt t="37224" x="4238625" y="4906963"/>
          <p14:tracePt t="37235" x="4176713" y="4884738"/>
          <p14:tracePt t="37246" x="4125913" y="4862513"/>
          <p14:tracePt t="37257" x="4057650" y="4829175"/>
          <p14:tracePt t="37269" x="3984625" y="4772025"/>
          <p14:tracePt t="37280" x="3922713" y="4733925"/>
          <p14:tracePt t="37291" x="3867150" y="4694238"/>
          <p14:tracePt t="37302" x="3827463" y="4654550"/>
          <p14:tracePt t="37314" x="3776663" y="4603750"/>
          <p14:tracePt t="37325" x="3732213" y="4552950"/>
          <p14:tracePt t="37336" x="3692525" y="4524375"/>
          <p14:tracePt t="37347" x="3654425" y="4486275"/>
          <p14:tracePt t="37358" x="3625850" y="4446588"/>
          <p14:tracePt t="37370" x="3603625" y="4413250"/>
          <p14:tracePt t="37381" x="3579813" y="4367213"/>
          <p14:tracePt t="37393" x="3552825" y="4311650"/>
          <p14:tracePt t="37404" x="3541713" y="4267200"/>
          <p14:tracePt t="37415" x="3524250" y="4210050"/>
          <p14:tracePt t="37426" x="3506788" y="4165600"/>
          <p14:tracePt t="37438" x="3490913" y="4097338"/>
          <p14:tracePt t="37449" x="3484563" y="4035425"/>
          <p14:tracePt t="37460" x="3479800" y="3979863"/>
          <p14:tracePt t="37471" x="3479800" y="3917950"/>
          <p14:tracePt t="37483" x="3468688" y="3862388"/>
          <p14:tracePt t="37494" x="3468688" y="3811588"/>
          <p14:tracePt t="37505" x="3468688" y="3754438"/>
          <p14:tracePt t="37517" x="3473450" y="3705225"/>
          <p14:tracePt t="37527" x="3479800" y="3648075"/>
          <p14:tracePt t="37539" x="3479800" y="3586163"/>
          <p14:tracePt t="37549" x="3484563" y="3530600"/>
          <p14:tracePt t="37561" x="3495675" y="3468688"/>
          <p14:tracePt t="37572" x="3502025" y="3400425"/>
          <p14:tracePt t="37583" x="3513138" y="3349625"/>
          <p14:tracePt t="37595" x="3524250" y="3282950"/>
          <p14:tracePt t="37606" x="3541713" y="3227388"/>
          <p14:tracePt t="37619" x="3557588" y="3170238"/>
          <p14:tracePt t="37629" x="3579813" y="3108325"/>
          <p14:tracePt t="37639" x="3597275" y="3063875"/>
          <p14:tracePt t="37651" x="3625850" y="2995613"/>
          <p14:tracePt t="37662" x="3648075" y="2940050"/>
          <p14:tracePt t="37674" x="3670300" y="2895600"/>
          <p14:tracePt t="37686" x="3703638" y="2827338"/>
          <p14:tracePt t="37696" x="3743325" y="2760663"/>
          <p14:tracePt t="37707" x="3789363" y="2709863"/>
          <p14:tracePt t="37719" x="3833813" y="2652713"/>
          <p14:tracePt t="37730" x="3884613" y="2590800"/>
          <p14:tracePt t="37741" x="3935413" y="2546350"/>
          <p14:tracePt t="37752" x="3984625" y="2484438"/>
          <p14:tracePt t="37764" x="4035425" y="2433638"/>
          <p14:tracePt t="37775" x="4103688" y="2378075"/>
          <p14:tracePt t="37787" x="4170363" y="2316163"/>
          <p14:tracePt t="37798" x="4232275" y="2276475"/>
          <p14:tracePt t="37809" x="4305300" y="2232025"/>
          <p14:tracePt t="37821" x="4384675" y="2198688"/>
          <p14:tracePt t="37831" x="4440238" y="2163763"/>
          <p14:tracePt t="37843" x="4530725" y="2130425"/>
          <p14:tracePt t="37854" x="4614863" y="2101850"/>
          <p14:tracePt t="37865" x="4687888" y="2085975"/>
          <p14:tracePt t="37876" x="4783138" y="2068513"/>
          <p14:tracePt t="37887" x="4867275" y="2063750"/>
          <p14:tracePt t="37898" x="4986338" y="2051050"/>
          <p14:tracePt t="37910" x="5099050" y="2051050"/>
          <p14:tracePt t="37921" x="5194300" y="2051050"/>
          <p14:tracePt t="37932" x="5307013" y="2051050"/>
          <p14:tracePt t="37944" x="5424488" y="2057400"/>
          <p14:tracePt t="37955" x="5526088" y="2063750"/>
          <p14:tracePt t="37966" x="5654675" y="2074863"/>
          <p14:tracePt t="37978" x="5811838" y="2085975"/>
          <p14:tracePt t="37989" x="5907088" y="2090738"/>
          <p14:tracePt t="38000" x="6070600" y="2112963"/>
          <p14:tracePt t="38011" x="6278563" y="2152650"/>
          <p14:tracePt t="38023" x="6442075" y="2170113"/>
          <p14:tracePt t="38034" x="6665913" y="2209800"/>
          <p14:tracePt t="38046" x="6807200" y="2232025"/>
          <p14:tracePt t="38057" x="7032625" y="2254250"/>
          <p14:tracePt t="38068" x="7172325" y="2276475"/>
          <p14:tracePt t="38079" x="7340600" y="2309813"/>
          <p14:tracePt t="38090" x="7442200" y="2327275"/>
          <p14:tracePt t="38101" x="7583488" y="2355850"/>
          <p14:tracePt t="38112" x="7672388" y="2371725"/>
          <p14:tracePt t="38124" x="7791450" y="2389188"/>
          <p14:tracePt t="38135" x="7880350" y="2406650"/>
          <p14:tracePt t="38146" x="7986713" y="2433638"/>
          <p14:tracePt t="38158" x="8061325" y="2455863"/>
          <p14:tracePt t="38168" x="8156575" y="2484438"/>
          <p14:tracePt t="38180" x="8234363" y="2501900"/>
          <p14:tracePt t="38191" x="8329613" y="2528888"/>
          <p14:tracePt t="38217" x="8488363" y="2568575"/>
          <p14:tracePt t="38225" x="8543925" y="2597150"/>
          <p14:tracePt t="38236" x="8623300" y="2619375"/>
          <p14:tracePt t="38247" x="8678863" y="2641600"/>
          <p14:tracePt t="38259" x="8734425" y="2676525"/>
          <p14:tracePt t="38270" x="8763000" y="2698750"/>
          <p14:tracePt t="38281" x="8791575" y="2720975"/>
          <p14:tracePt t="38292" x="8807450" y="2743200"/>
          <p14:tracePt t="38304" x="8831263" y="2771775"/>
          <p14:tracePt t="38315" x="8853488" y="2798763"/>
          <p14:tracePt t="38326" x="8875713" y="2838450"/>
          <p14:tracePt t="38338" x="8886825" y="2871788"/>
          <p14:tracePt t="38349" x="8909050" y="2917825"/>
          <p14:tracePt t="38359" x="8931275" y="2968625"/>
          <p14:tracePt t="38371" x="8948738" y="3013075"/>
          <p14:tracePt t="38384" x="8966200" y="3063875"/>
          <p14:tracePt t="38394" x="8982075" y="3119438"/>
          <p14:tracePt t="38405" x="9004300" y="3187700"/>
          <p14:tracePt t="38416" x="9021763" y="3254375"/>
          <p14:tracePt t="38427" x="9039225" y="3305175"/>
          <p14:tracePt t="38450" x="9055100" y="3373438"/>
          <p14:tracePt t="38452" x="9072563" y="3440113"/>
          <p14:tracePt t="38461" x="9083675" y="3490913"/>
          <p14:tracePt t="38474" x="9101138" y="3557588"/>
          <p14:tracePt t="38485" x="9117013" y="3614738"/>
          <p14:tracePt t="38495" x="9134475" y="3681413"/>
          <p14:tracePt t="38506" x="9150350" y="3754438"/>
          <p14:tracePt t="38517" x="9156700" y="3816350"/>
          <p14:tracePt t="38529" x="9167813" y="3895725"/>
          <p14:tracePt t="38540" x="9174163" y="3968750"/>
          <p14:tracePt t="38551" x="9185275" y="4019550"/>
          <p14:tracePt t="38563" x="9190038" y="4086225"/>
          <p14:tracePt t="38585" x="9201150" y="4148138"/>
          <p14:tracePt t="38596" x="9201150" y="4205288"/>
          <p14:tracePt t="38609" x="9201150" y="4256088"/>
          <p14:tracePt t="38620" x="9201150" y="4300538"/>
          <p14:tracePt t="38629" x="9201150" y="4362450"/>
          <p14:tracePt t="38653" x="9190038" y="4479925"/>
          <p14:tracePt t="38664" x="9174163" y="4610100"/>
          <p14:tracePt t="38688" x="9167813" y="4665663"/>
          <p14:tracePt t="38709" x="9150350" y="4716463"/>
          <p14:tracePt t="38765" x="9134475" y="4760913"/>
          <p14:tracePt t="38767" x="9112250" y="4811713"/>
          <p14:tracePt t="38789" x="9088438" y="4856163"/>
          <p14:tracePt t="38801" x="9066213" y="4891088"/>
          <p14:tracePt t="38811" x="9032875" y="4941888"/>
          <p14:tracePt t="38844" x="9004300" y="4986338"/>
          <p14:tracePt t="38855" x="8982075" y="5026025"/>
          <p14:tracePt t="38868" x="8948738" y="5064125"/>
          <p14:tracePt t="38879" x="8909050" y="5099050"/>
          <p14:tracePt t="38889" x="8864600" y="5132388"/>
          <p14:tracePt t="38899" x="8831263" y="5154613"/>
          <p14:tracePt t="38913" x="8769350" y="5187950"/>
          <p14:tracePt t="38923" x="8616950" y="5238750"/>
          <p14:tracePt t="38966" x="8521700" y="5260975"/>
          <p14:tracePt t="38969" x="8386763" y="5295900"/>
          <p14:tracePt t="38980" x="8240713" y="5322888"/>
          <p14:tracePt t="39012" x="8145463" y="5351463"/>
          <p14:tracePt t="39014" x="8021638" y="5380038"/>
          <p14:tracePt t="39025" x="7948613" y="5395913"/>
          <p14:tracePt t="39057" x="7875588" y="5413375"/>
          <p14:tracePt t="39060" x="7807325" y="5419725"/>
          <p14:tracePt t="39069" x="7734300" y="5430838"/>
          <p14:tracePt t="39080" x="7650163" y="5435600"/>
          <p14:tracePt t="39091" x="7543800" y="5435600"/>
          <p14:tracePt t="39092" x="7442200" y="5435600"/>
          <p14:tracePt t="39115" x="7380288" y="5435600"/>
          <p14:tracePt t="39136" x="7313613" y="5435600"/>
          <p14:tracePt t="39148" x="7227888" y="5424488"/>
          <p14:tracePt t="39160" x="7154863" y="5419725"/>
          <p14:tracePt t="39172" x="7037388" y="5402263"/>
          <p14:tracePt t="39181" x="6981825" y="5395913"/>
          <p14:tracePt t="39205" x="6919913" y="5384800"/>
          <p14:tracePt t="39215" x="6846888" y="5380038"/>
          <p14:tracePt t="39226" x="6778625" y="5368925"/>
          <p14:tracePt t="39249" x="6694488" y="5362575"/>
          <p14:tracePt t="39250" x="6632575" y="5351463"/>
          <p14:tracePt t="39263" x="6588125" y="5345113"/>
          <p14:tracePt t="39272" x="6530975" y="5340350"/>
          <p14:tracePt t="39295" x="6486525" y="5329238"/>
          <p14:tracePt t="39304" x="6446838" y="5322888"/>
          <p14:tracePt t="39327" x="6380163" y="5318125"/>
          <p14:tracePt t="39339" x="6334125" y="5307013"/>
          <p14:tracePt t="39352" x="6289675" y="5300663"/>
          <p14:tracePt t="39374" x="6234113" y="5289550"/>
          <p14:tracePt t="39384" x="6211888" y="5289550"/>
          <p14:tracePt t="39395" x="6172200" y="5284788"/>
          <p14:tracePt t="39397" x="6126163" y="5272088"/>
          <p14:tracePt t="39407" x="6081713" y="5272088"/>
          <p14:tracePt t="39408" x="6019800" y="5267325"/>
          <p14:tracePt t="39419" x="5975350" y="5267325"/>
          <p14:tracePt t="39428" x="5935663" y="5267325"/>
          <p14:tracePt t="39430" x="5902325" y="5267325"/>
          <p14:tracePt t="39440" x="5868988" y="5267325"/>
          <p14:tracePt t="39442" x="5834063" y="5260975"/>
          <p14:tracePt t="39451" x="5811838" y="5260975"/>
          <p14:tracePt t="39463" x="5772150" y="5260975"/>
          <p14:tracePt t="39474" x="5749925" y="5256213"/>
          <p14:tracePt t="39487" x="5722938" y="5256213"/>
          <p14:tracePt t="39496" x="5688013" y="5245100"/>
          <p14:tracePt t="39508" x="5654675" y="5238750"/>
          <p14:tracePt t="39519" x="5621338" y="5233988"/>
          <p14:tracePt t="39529" x="5592763" y="5227638"/>
          <p14:tracePt t="39541" x="5559425" y="5222875"/>
          <p14:tracePt t="39553" x="5526088" y="5210175"/>
          <p14:tracePt t="39563" x="5502275" y="5205413"/>
          <p14:tracePt t="39575" x="5475288" y="5199063"/>
          <p14:tracePt t="39586" x="5453063" y="5194300"/>
          <p14:tracePt t="39598" x="5435600" y="5194300"/>
          <p14:tracePt t="39609" x="5413375" y="5187950"/>
          <p14:tracePt t="39621" x="5395913" y="5183188"/>
          <p14:tracePt t="39631" x="5384800" y="5183188"/>
          <p14:tracePt t="39642" x="5367338" y="5176838"/>
          <p14:tracePt t="39654" x="5356225" y="5172075"/>
          <p14:tracePt t="39665" x="5345113" y="5172075"/>
          <p14:tracePt t="39676" x="5334000" y="5172075"/>
          <p14:tracePt t="39822" x="5334000" y="5165725"/>
          <p14:tracePt t="39901" x="5334000" y="5172075"/>
          <p14:tracePt t="40036" x="5340350" y="5172075"/>
          <p14:tracePt t="40408" x="5345113" y="5172075"/>
          <p14:tracePt t="45987" x="5351463" y="5172075"/>
          <p14:tracePt t="46010" x="5356225" y="5165725"/>
          <p14:tracePt t="46023" x="5362575" y="5165725"/>
          <p14:tracePt t="46045" x="5362575" y="5160963"/>
          <p14:tracePt t="46066" x="5367338" y="5160963"/>
          <p14:tracePt t="46088" x="5373688" y="5160963"/>
          <p14:tracePt t="46110" x="5380038" y="5154613"/>
          <p14:tracePt t="46122" x="5384800" y="5149850"/>
          <p14:tracePt t="46133" x="5395913" y="5143500"/>
          <p14:tracePt t="46145" x="5407025" y="5137150"/>
          <p14:tracePt t="46156" x="5407025" y="5132388"/>
          <p14:tracePt t="46166" x="5418138" y="5132388"/>
          <p14:tracePt t="46178" x="5424488" y="5126038"/>
          <p14:tracePt t="46191" x="5429250" y="5121275"/>
          <p14:tracePt t="46201" x="5435600" y="5114925"/>
          <p14:tracePt t="46213" x="5440363" y="5110163"/>
          <p14:tracePt t="46223" x="5446713" y="5110163"/>
          <p14:tracePt t="46235" x="5457825" y="5103813"/>
          <p14:tracePt t="46246" x="5468938" y="5099050"/>
          <p14:tracePt t="46257" x="5480050" y="5092700"/>
          <p14:tracePt t="46269" x="5491163" y="5087938"/>
          <p14:tracePt t="46280" x="5491163" y="5081588"/>
          <p14:tracePt t="46290" x="5497513" y="5076825"/>
          <p14:tracePt t="46314" x="5502275" y="5070475"/>
          <p14:tracePt t="46336" x="5508625" y="5070475"/>
          <p14:tracePt t="46482" x="5514975" y="5076825"/>
          <p14:tracePt t="46493" x="5514975" y="5081588"/>
          <p14:tracePt t="46505" x="5514975" y="5087938"/>
          <p14:tracePt t="46516" x="5514975" y="5092700"/>
          <p14:tracePt t="46527" x="5514975" y="5099050"/>
          <p14:tracePt t="46538" x="5514975" y="5110163"/>
          <p14:tracePt t="46550" x="5508625" y="5121275"/>
          <p14:tracePt t="46561" x="5502275" y="5132388"/>
          <p14:tracePt t="46573" x="5497513" y="5143500"/>
          <p14:tracePt t="46583" x="5491163" y="5149850"/>
          <p14:tracePt t="46595" x="5480050" y="5160963"/>
          <p14:tracePt t="46606" x="5468938" y="5183188"/>
          <p14:tracePt t="46618" x="5457825" y="5194300"/>
          <p14:tracePt t="46640" x="5453063" y="5199063"/>
          <p14:tracePt t="46651" x="5446713" y="5210175"/>
          <p14:tracePt t="46652" x="5440363" y="5222875"/>
          <p14:tracePt t="46662" x="5429250" y="5233988"/>
          <p14:tracePt t="46698" x="5418138" y="5238750"/>
          <p14:tracePt t="46706" x="5407025" y="5245100"/>
          <p14:tracePt t="46708" x="5395913" y="5256213"/>
          <p14:tracePt t="46720" x="5373688" y="5267325"/>
          <p14:tracePt t="46730" x="5356225" y="5278438"/>
          <p14:tracePt t="46752" x="5340350" y="5284788"/>
          <p14:tracePt t="46753" x="5318125" y="5295900"/>
          <p14:tracePt t="46776" x="5278438" y="5311775"/>
          <p14:tracePt t="46786" x="5245100" y="5329238"/>
          <p14:tracePt t="46797" x="5176838" y="5340350"/>
          <p14:tracePt t="46799" x="5103813" y="5357813"/>
          <p14:tracePt t="46808" x="5030788" y="5373688"/>
          <p14:tracePt t="46821" x="4940300" y="5391150"/>
          <p14:tracePt t="46831" x="4856163" y="5402263"/>
          <p14:tracePt t="46842" x="4794250" y="5402263"/>
          <p14:tracePt t="46853" x="4721225" y="5395913"/>
          <p14:tracePt t="46864" x="4659313" y="5391150"/>
          <p14:tracePt t="46876" x="4581525" y="5384800"/>
          <p14:tracePt t="46887" x="4497388" y="5368925"/>
          <p14:tracePt t="46898" x="4435475" y="5351463"/>
          <p14:tracePt t="46910" x="4338638" y="5334000"/>
          <p14:tracePt t="46921" x="4238625" y="5307013"/>
          <p14:tracePt t="46932" x="4165600" y="5289550"/>
          <p14:tracePt t="46943" x="4057650" y="5260975"/>
          <p14:tracePt t="46957" x="3962400" y="5238750"/>
          <p14:tracePt t="46965" x="3895725" y="5210175"/>
          <p14:tracePt t="46977" x="3827463" y="5176838"/>
          <p14:tracePt t="46988" x="3783013" y="5149850"/>
          <p14:tracePt t="47000" x="3738563" y="5114925"/>
          <p14:tracePt t="47011" x="3687763" y="5076825"/>
          <p14:tracePt t="47022" x="3648075" y="5037138"/>
          <p14:tracePt t="47033" x="3597275" y="4986338"/>
          <p14:tracePt t="47044" x="3546475" y="4929188"/>
          <p14:tracePt t="47056" x="3506788" y="4879975"/>
          <p14:tracePt t="47067" x="3468688" y="4822825"/>
          <p14:tracePt t="47078" x="3429000" y="4772025"/>
          <p14:tracePt t="47090" x="3406775" y="4738688"/>
          <p14:tracePt t="47101" x="3384550" y="4694238"/>
          <p14:tracePt t="47112" x="3360738" y="4654550"/>
          <p14:tracePt t="47123" x="3338513" y="4610100"/>
          <p14:tracePt t="47134" x="3316288" y="4559300"/>
          <p14:tracePt t="47146" x="3298825" y="4524375"/>
          <p14:tracePt t="47157" x="3276600" y="4479925"/>
          <p14:tracePt t="47168" x="3260725" y="4424363"/>
          <p14:tracePt t="47182" x="3243263" y="4378325"/>
          <p14:tracePt t="47191" x="3232150" y="4322763"/>
          <p14:tracePt t="47201" x="3221038" y="4271963"/>
          <p14:tracePt t="47213" x="3214688" y="4227513"/>
          <p14:tracePt t="47225" x="3209925" y="4170363"/>
          <p14:tracePt t="47235" x="3198813" y="4114800"/>
          <p14:tracePt t="47247" x="3192463" y="4075113"/>
          <p14:tracePt t="47258" x="3181350" y="4008438"/>
          <p14:tracePt t="47270" x="3181350" y="3957638"/>
          <p14:tracePt t="47281" x="3181350" y="3884613"/>
          <p14:tracePt t="47292" x="3181350" y="3800475"/>
          <p14:tracePt t="47303" x="3181350" y="3738563"/>
          <p14:tracePt t="47315" x="3187700" y="3659188"/>
          <p14:tracePt t="47326" x="3192463" y="3586163"/>
          <p14:tracePt t="47337" x="3203575" y="3524250"/>
          <p14:tracePt t="47348" x="3221038" y="3446463"/>
          <p14:tracePt t="47360" x="3238500" y="3362325"/>
          <p14:tracePt t="47370" x="3254375" y="3294063"/>
          <p14:tracePt t="47382" x="3271838" y="3209925"/>
          <p14:tracePt t="47393" x="3294063" y="3148013"/>
          <p14:tracePt t="47405" x="3327400" y="3057525"/>
          <p14:tracePt t="47416" x="3367088" y="2973388"/>
          <p14:tracePt t="47427" x="3389313" y="2906713"/>
          <p14:tracePt t="47438" x="3422650" y="2838450"/>
          <p14:tracePt t="47449" x="3457575" y="2771775"/>
          <p14:tracePt t="47461" x="3490913" y="2714625"/>
          <p14:tracePt t="47483" x="3541713" y="2647950"/>
          <p14:tracePt t="47495" x="3568700" y="2597150"/>
          <p14:tracePt t="47496" x="3603625" y="2552700"/>
          <p14:tracePt t="47505" x="3641725" y="2501900"/>
          <p14:tracePt t="47517" x="3676650" y="2466975"/>
          <p14:tracePt t="47528" x="3703638" y="2428875"/>
          <p14:tracePt t="47540" x="3743325" y="2389188"/>
          <p14:tracePt t="47551" x="3771900" y="2366963"/>
          <p14:tracePt t="47562" x="3816350" y="2338388"/>
          <p14:tracePt t="47573" x="3862388" y="2305050"/>
          <p14:tracePt t="47585" x="3900488" y="2282825"/>
          <p14:tracePt t="47596" x="3946525" y="2259013"/>
          <p14:tracePt t="47606" x="3984625" y="2247900"/>
          <p14:tracePt t="47618" x="4030663" y="2232025"/>
          <p14:tracePt t="47630" x="4075113" y="2214563"/>
          <p14:tracePt t="47640" x="4119563" y="2209800"/>
          <p14:tracePt t="47652" x="4170363" y="2192338"/>
          <p14:tracePt t="47663" x="4238625" y="2185988"/>
          <p14:tracePt t="47674" x="4283075" y="2174875"/>
          <p14:tracePt t="47686" x="4344988" y="2174875"/>
          <p14:tracePt t="47697" x="4406900" y="2181225"/>
          <p14:tracePt t="47708" x="4451350" y="2185988"/>
          <p14:tracePt t="47720" x="4508500" y="2203450"/>
          <p14:tracePt t="47731" x="4564063" y="2220913"/>
          <p14:tracePt t="47743" x="4621213" y="2236788"/>
          <p14:tracePt t="47753" x="4681538" y="2259013"/>
          <p14:tracePt t="47764" x="4749800" y="2282825"/>
          <p14:tracePt t="47776" x="4840288" y="2320925"/>
          <p14:tracePt t="47787" x="4924425" y="2355850"/>
          <p14:tracePt t="47798" x="4991100" y="2389188"/>
          <p14:tracePt t="47810" x="5070475" y="2428875"/>
          <p14:tracePt t="47821" x="5148263" y="2484438"/>
          <p14:tracePt t="47832" x="5216525" y="2524125"/>
          <p14:tracePt t="47844" x="5294313" y="2574925"/>
          <p14:tracePt t="47854" x="5362575" y="2619375"/>
          <p14:tracePt t="47866" x="5446713" y="2670175"/>
          <p14:tracePt t="47877" x="5537200" y="2725738"/>
          <p14:tracePt t="47888" x="5592763" y="2765425"/>
          <p14:tracePt t="47900" x="5661025" y="2816225"/>
          <p14:tracePt t="47910" x="5722938" y="2867025"/>
          <p14:tracePt t="47922" x="5761038" y="2906713"/>
          <p14:tracePt t="47933" x="5807075" y="2957513"/>
          <p14:tracePt t="47958" x="5880100" y="3041650"/>
          <p14:tracePt t="47967" x="5918200" y="3097213"/>
          <p14:tracePt t="47978" x="5953125" y="3148013"/>
          <p14:tracePt t="47990" x="5991225" y="3214688"/>
          <p14:tracePt t="48002" x="6026150" y="3282950"/>
          <p14:tracePt t="48013" x="6053138" y="3338513"/>
          <p14:tracePt t="48024" x="6076950" y="3422650"/>
          <p14:tracePt t="48035" x="6092825" y="3508375"/>
          <p14:tracePt t="48046" x="6103938" y="3570288"/>
          <p14:tracePt t="48056" x="6103938" y="3654425"/>
          <p14:tracePt t="48069" x="6103938" y="3738563"/>
          <p14:tracePt t="48080" x="6099175" y="3805238"/>
          <p14:tracePt t="48091" x="6092825" y="3889375"/>
          <p14:tracePt t="48102" x="6081713" y="3951288"/>
          <p14:tracePt t="48114" x="6065838" y="4019550"/>
          <p14:tracePt t="48124" x="6053138" y="4064000"/>
          <p14:tracePt t="48136" x="6037263" y="4086225"/>
          <p14:tracePt t="48147" x="6026150" y="4114800"/>
          <p14:tracePt t="48158" x="6019800" y="4125913"/>
          <p14:tracePt t="48169" x="6015038" y="4132263"/>
          <p14:tracePt t="48294" x="6019800" y="4132263"/>
          <p14:tracePt t="48305" x="6037263" y="4121150"/>
          <p14:tracePt t="48315" x="6070600" y="4097338"/>
          <p14:tracePt t="48327" x="6103938" y="4070350"/>
          <p14:tracePt t="48338" x="6183313" y="4019550"/>
          <p14:tracePt t="48350" x="6273800" y="3957638"/>
          <p14:tracePt t="48361" x="6424613" y="3862388"/>
          <p14:tracePt t="48372" x="6616700" y="3732213"/>
          <p14:tracePt t="48384" x="6751638" y="3630613"/>
          <p14:tracePt t="48395" x="6884988" y="3519488"/>
          <p14:tracePt t="48406" x="6992938" y="3400425"/>
          <p14:tracePt t="48417" x="7054850" y="3333750"/>
          <p14:tracePt t="48429" x="7105650" y="3254375"/>
          <p14:tracePt t="48440" x="7138988" y="3187700"/>
          <p14:tracePt t="48451" x="7154863" y="3130550"/>
          <p14:tracePt t="48462" x="7172325" y="3074988"/>
          <p14:tracePt t="48474" x="7178675" y="3041650"/>
          <p14:tracePt t="48485" x="7178675" y="3006725"/>
          <p14:tracePt t="48496" x="7178675" y="2984500"/>
          <p14:tracePt t="48506" x="7178675" y="2968625"/>
          <p14:tracePt t="48519" x="7178675" y="2944813"/>
          <p14:tracePt t="48530" x="7178675" y="2922588"/>
          <p14:tracePt t="48541" x="7172325" y="2906713"/>
          <p14:tracePt t="48553" x="7154863" y="2878138"/>
          <p14:tracePt t="48564" x="7143750" y="2849563"/>
          <p14:tracePt t="48574" x="7127875" y="2833688"/>
          <p14:tracePt t="48585" x="7099300" y="2805113"/>
          <p14:tracePt t="48599" x="7081838" y="2787650"/>
          <p14:tracePt t="48608" x="7048500" y="2760663"/>
          <p14:tracePt t="48619" x="7015163" y="2725738"/>
          <p14:tracePt t="48631" x="6975475" y="2698750"/>
          <p14:tracePt t="48642" x="6931025" y="2663825"/>
          <p14:tracePt t="48654" x="6891338" y="2647950"/>
          <p14:tracePt t="48665" x="6862763" y="2630488"/>
          <p14:tracePt t="48676" x="6840538" y="2619375"/>
          <p14:tracePt t="48699" x="6778625" y="2597150"/>
          <p14:tracePt t="48709" x="6734175" y="2590800"/>
          <p14:tracePt t="48721" x="6700838" y="2586038"/>
          <p14:tracePt t="48733" x="6665913" y="2586038"/>
          <p14:tracePt t="48743" x="6643688" y="2586038"/>
          <p14:tracePt t="48755" x="6621463" y="2590800"/>
          <p14:tracePt t="48766" x="6588125" y="2597150"/>
          <p14:tracePt t="48777" x="6548438" y="2614613"/>
          <p14:tracePt t="48788" x="6526213" y="2625725"/>
          <p14:tracePt t="48800" x="6486525" y="2641600"/>
          <p14:tracePt t="48812" x="6464300" y="2652713"/>
          <p14:tracePt t="48822" x="6424613" y="2676525"/>
          <p14:tracePt t="48834" x="6396038" y="2692400"/>
          <p14:tracePt t="48844" x="6380163" y="2714625"/>
          <p14:tracePt t="48856" x="6351588" y="2732088"/>
          <p14:tracePt t="48868" x="6318250" y="2765425"/>
          <p14:tracePt t="48879" x="6289675" y="2794000"/>
          <p14:tracePt t="48889" x="6249988" y="2833688"/>
          <p14:tracePt t="48901" x="6200775" y="2878138"/>
          <p14:tracePt t="48912" x="6161088" y="2928938"/>
          <p14:tracePt t="48924" x="6110288" y="2984500"/>
          <p14:tracePt t="48934" x="6059488" y="3046413"/>
          <p14:tracePt t="48946" x="6008688" y="3114675"/>
          <p14:tracePt t="48957" x="5969000" y="3170238"/>
          <p14:tracePt t="48968" x="5942013" y="3214688"/>
          <p14:tracePt t="48979" x="5913438" y="3276600"/>
          <p14:tracePt t="48991" x="5884863" y="3333750"/>
          <p14:tracePt t="49002" x="5873750" y="3378200"/>
          <p14:tracePt t="49013" x="5857875" y="3429000"/>
          <p14:tracePt t="49025" x="5840413" y="3484563"/>
          <p14:tracePt t="49037" x="5822950" y="3524250"/>
          <p14:tracePt t="49046" x="5811838" y="3570288"/>
          <p14:tracePt t="49058" x="5800725" y="3614738"/>
          <p14:tracePt t="49069" x="5795963" y="3665538"/>
          <p14:tracePt t="49081" x="5795963" y="3709988"/>
          <p14:tracePt t="49092" x="5795963" y="3743325"/>
          <p14:tracePt t="49104" x="5795963" y="3771900"/>
          <p14:tracePt t="49115" x="5795963" y="3805238"/>
          <p14:tracePt t="49126" x="5800725" y="3844925"/>
          <p14:tracePt t="49139" x="5818188" y="3889375"/>
          <p14:tracePt t="49148" x="5834063" y="3940175"/>
          <p14:tracePt t="49159" x="5851525" y="3986213"/>
          <p14:tracePt t="49171" x="5873750" y="4064000"/>
          <p14:tracePt t="49182" x="5902325" y="4132263"/>
          <p14:tracePt t="49194" x="5935663" y="4216400"/>
          <p14:tracePt t="49205" x="5980113" y="4316413"/>
          <p14:tracePt t="49216" x="6019800" y="4391025"/>
          <p14:tracePt t="49227" x="6076950" y="4491038"/>
          <p14:tracePt t="49238" x="6138863" y="4581525"/>
          <p14:tracePt t="49250" x="6188075" y="4648200"/>
          <p14:tracePt t="49261" x="6249988" y="4738688"/>
          <p14:tracePt t="49272" x="6334125" y="4829175"/>
          <p14:tracePt t="49283" x="6402388" y="4902200"/>
          <p14:tracePt t="49294" x="6508750" y="4986338"/>
          <p14:tracePt t="49306" x="6588125" y="5037138"/>
          <p14:tracePt t="49317" x="6705600" y="5121275"/>
          <p14:tracePt t="49328" x="6858000" y="5210175"/>
          <p14:tracePt t="49339" x="6964363" y="5278438"/>
          <p14:tracePt t="49351" x="7088188" y="5351463"/>
          <p14:tracePt t="49362" x="7189788" y="5407025"/>
          <p14:tracePt t="49375" x="7375525" y="5492750"/>
          <p14:tracePt t="49387" x="7486650" y="5537200"/>
          <p14:tracePt t="49398" x="7689850" y="5627688"/>
          <p14:tracePt t="49409" x="7807325" y="5676900"/>
          <p14:tracePt t="49418" x="7959725" y="5734050"/>
          <p14:tracePt t="49430" x="8061325" y="5767388"/>
          <p14:tracePt t="49452" x="8178800" y="5795963"/>
          <p14:tracePt t="49453" x="8262938" y="5811838"/>
          <p14:tracePt t="49465" x="8369300" y="5829300"/>
          <p14:tracePt t="49488" x="8453438" y="5835650"/>
          <p14:tracePt t="49508" x="8561388" y="5846763"/>
          <p14:tracePt t="49531" x="8645525" y="5846763"/>
          <p14:tracePt t="49542" x="8745538" y="5840413"/>
          <p14:tracePt t="49554" x="8836025" y="5822950"/>
          <p14:tracePt t="49566" x="8953500" y="5795963"/>
          <p14:tracePt t="49575" x="9039225" y="5773738"/>
          <p14:tracePt t="49587" x="9150350" y="5727700"/>
          <p14:tracePt t="49610" x="9218613" y="5700713"/>
          <p14:tracePt t="49623" x="9296400" y="5661025"/>
          <p14:tracePt t="49633" x="9409113" y="5581650"/>
          <p14:tracePt t="49643" x="9437688" y="5553075"/>
          <p14:tracePt t="49644" x="9471025" y="5519738"/>
          <p14:tracePt t="49667" x="9488488" y="5468938"/>
          <p14:tracePt t="49679" x="9493250" y="5441950"/>
          <p14:tracePt t="49690" x="9493250" y="5430838"/>
          <p14:tracePt t="49700" x="9493250" y="5419725"/>
          <p14:tracePt t="49723" x="9493250" y="5413375"/>
          <p14:tracePt t="49745" x="9488488" y="5407025"/>
          <p14:tracePt t="49768" x="9466263" y="5391150"/>
          <p14:tracePt t="49779" x="9324975" y="5329238"/>
          <p14:tracePt t="49791" x="9134475" y="5249863"/>
          <p14:tracePt t="49801" x="8909050" y="5143500"/>
          <p14:tracePt t="49812" x="8650288" y="5048250"/>
          <p14:tracePt t="49823" x="8178800" y="4867275"/>
          <p14:tracePt t="49835" x="7296150" y="4548188"/>
          <p14:tracePt t="49845" x="6964363" y="4413250"/>
          <p14:tracePt t="49857" x="6661150" y="4294188"/>
          <p14:tracePt t="49868" x="6519863" y="4232275"/>
          <p14:tracePt t="49879" x="6357938" y="4148138"/>
          <p14:tracePt t="49892" x="6273800" y="4103688"/>
          <p14:tracePt t="49902" x="6161088" y="4059238"/>
          <p14:tracePt t="49914" x="6081713" y="4024313"/>
          <p14:tracePt t="49925" x="5986463" y="3968750"/>
          <p14:tracePt t="49936" x="5907088" y="3929063"/>
          <p14:tracePt t="49947" x="5789613" y="3862388"/>
          <p14:tracePt t="49959" x="5710238" y="3816350"/>
          <p14:tracePt t="49970" x="5643563" y="3765550"/>
          <p14:tracePt t="49982" x="5614988" y="3738563"/>
          <p14:tracePt t="49992" x="5592763" y="3709988"/>
          <p14:tracePt t="50004" x="5588000" y="3692525"/>
          <p14:tracePt t="50015" x="5581650" y="3670300"/>
          <p14:tracePt t="50027" x="5575300" y="3643313"/>
          <p14:tracePt t="50037" x="5575300" y="3625850"/>
          <p14:tracePt t="50048" x="5575300" y="3603625"/>
          <p14:tracePt t="50059" x="5581650" y="3581400"/>
          <p14:tracePt t="50071" x="5599113" y="3541713"/>
          <p14:tracePt t="50083" x="5610225" y="3508375"/>
          <p14:tracePt t="50094" x="5632450" y="3468688"/>
          <p14:tracePt t="50105" x="5665788" y="3422650"/>
          <p14:tracePt t="50116" x="5699125" y="3378200"/>
          <p14:tracePt t="50127" x="5722938" y="3327400"/>
          <p14:tracePt t="50138" x="5756275" y="3271838"/>
          <p14:tracePt t="50149" x="5778500" y="3227388"/>
          <p14:tracePt t="50161" x="5800725" y="3181350"/>
          <p14:tracePt t="50172" x="5829300" y="3130550"/>
          <p14:tracePt t="50183" x="5851525" y="3097213"/>
          <p14:tracePt t="50195" x="5884863" y="3046413"/>
          <p14:tracePt t="50206" x="5918200" y="3001963"/>
          <p14:tracePt t="50217" x="5935663" y="2962275"/>
          <p14:tracePt t="50228" x="5969000" y="2917825"/>
          <p14:tracePt t="50239" x="5997575" y="2878138"/>
          <p14:tracePt t="50250" x="6019800" y="2849563"/>
          <p14:tracePt t="50262" x="6042025" y="2822575"/>
          <p14:tracePt t="50273" x="6053138" y="2798763"/>
          <p14:tracePt t="50285" x="6065838" y="2771775"/>
          <p14:tracePt t="50296" x="6081713" y="2749550"/>
          <p14:tracePt t="50307" x="6088063" y="2720975"/>
          <p14:tracePt t="50318" x="6099175" y="2698750"/>
          <p14:tracePt t="50329" x="6103938" y="2670175"/>
          <p14:tracePt t="50341" x="6110288" y="2652713"/>
          <p14:tracePt t="50352" x="6115050" y="2636838"/>
          <p14:tracePt t="50363" x="6115050" y="2619375"/>
          <p14:tracePt t="50374" x="6115050" y="2608263"/>
          <p14:tracePt t="50386" x="6115050" y="2601913"/>
          <p14:tracePt t="50397" x="6115050" y="2590800"/>
          <p14:tracePt t="50408" x="6110288" y="2579688"/>
          <p14:tracePt t="50420" x="6103938" y="2568575"/>
          <p14:tracePt t="50431" x="6092825" y="2557463"/>
          <p14:tracePt t="50442" x="6081713" y="2546350"/>
          <p14:tracePt t="50453" x="6070600" y="2541588"/>
          <p14:tracePt t="50465" x="6070600" y="2535238"/>
          <p14:tracePt t="50476" x="6059488" y="2528888"/>
          <p14:tracePt t="50487" x="6048375" y="2524125"/>
          <p14:tracePt t="50498" x="6037263" y="2517775"/>
          <p14:tracePt t="50510" x="6026150" y="2513013"/>
          <p14:tracePt t="50520" x="6015038" y="2513013"/>
          <p14:tracePt t="50532" x="6008688" y="2513013"/>
          <p14:tracePt t="50543" x="5997575" y="2513013"/>
          <p14:tracePt t="50555" x="5986463" y="2513013"/>
          <p14:tracePt t="50566" x="5969000" y="2513013"/>
          <p14:tracePt t="50576" x="5953125" y="2513013"/>
          <p14:tracePt t="50588" x="5942013" y="2517775"/>
          <p14:tracePt t="50600" x="5930900" y="2524125"/>
          <p14:tracePt t="50610" x="5918200" y="2528888"/>
          <p14:tracePt t="50622" x="5907088" y="2535238"/>
          <p14:tracePt t="50633" x="5895975" y="2541588"/>
          <p14:tracePt t="50644" x="5884863" y="2546350"/>
          <p14:tracePt t="50655" x="5880100" y="2552700"/>
          <p14:tracePt t="50667" x="5873750" y="2557463"/>
          <p14:tracePt t="50678" x="5868988" y="2563813"/>
          <p14:tracePt t="50690" x="5862638" y="2568575"/>
          <p14:tracePt t="50701" x="5857875" y="2579688"/>
          <p14:tracePt t="50712" x="5845175" y="2590800"/>
          <p14:tracePt t="50723" x="5834063" y="2614613"/>
          <p14:tracePt t="50734" x="5822950" y="2625725"/>
          <p14:tracePt t="50746" x="5811838" y="2630488"/>
          <p14:tracePt t="50757" x="5800725" y="2652713"/>
          <p14:tracePt t="50768" x="5795963" y="2663825"/>
          <p14:tracePt t="50779" x="5783263" y="2681288"/>
          <p14:tracePt t="50790" x="5778500" y="2698750"/>
          <p14:tracePt t="50802" x="5772150" y="2709863"/>
          <p14:tracePt t="50814" x="5761038" y="2725738"/>
          <p14:tracePt t="50824" x="5749925" y="2743200"/>
          <p14:tracePt t="50835" x="5738813" y="2760663"/>
          <p14:tracePt t="50847" x="5722938" y="2787650"/>
          <p14:tracePt t="50858" x="5710238" y="2809875"/>
          <p14:tracePt t="50869" x="5699125" y="2849563"/>
          <p14:tracePt t="50881" x="5683250" y="2884488"/>
          <p14:tracePt t="50892" x="5676900" y="2906713"/>
          <p14:tracePt t="50903" x="5672138" y="2928938"/>
          <p14:tracePt t="50914" x="5665788" y="2968625"/>
          <p14:tracePt t="50926" x="5661025" y="2990850"/>
          <p14:tracePt t="50949" x="5643563" y="3041650"/>
          <p14:tracePt t="50959" x="5637213" y="3074988"/>
          <p14:tracePt t="50971" x="5632450" y="3108325"/>
          <p14:tracePt t="50981" x="5626100" y="3130550"/>
          <p14:tracePt t="50993" x="5621338" y="3165475"/>
          <p14:tracePt t="51004" x="5610225" y="3198813"/>
          <p14:tracePt t="51016" x="5603875" y="3227388"/>
          <p14:tracePt t="51027" x="5599113" y="3249613"/>
          <p14:tracePt t="51038" x="5592763" y="3271838"/>
          <p14:tracePt t="51050" x="5588000" y="3287713"/>
          <p14:tracePt t="51060" x="5581650" y="3316288"/>
          <p14:tracePt t="51072" x="5581650" y="3338513"/>
          <p14:tracePt t="51083" x="5581650" y="3367088"/>
          <p14:tracePt t="51095" x="5575300" y="3400425"/>
          <p14:tracePt t="51105" x="5575300" y="3429000"/>
          <p14:tracePt t="51117" x="5575300" y="3468688"/>
          <p14:tracePt t="51128" x="5570538" y="3502025"/>
          <p14:tracePt t="51139" x="5570538" y="3530600"/>
          <p14:tracePt t="51151" x="5570538" y="3575050"/>
          <p14:tracePt t="51162" x="5570538" y="3619500"/>
          <p14:tracePt t="51173" x="5559425" y="3665538"/>
          <p14:tracePt t="51184" x="5559425" y="3705225"/>
          <p14:tracePt t="51196" x="5559425" y="3738563"/>
          <p14:tracePt t="51206" x="5553075" y="3794125"/>
          <p14:tracePt t="51218" x="5553075" y="3844925"/>
          <p14:tracePt t="51229" x="5553075" y="3889375"/>
          <p14:tracePt t="51240" x="5553075" y="3940175"/>
          <p14:tracePt t="51252" x="5553075" y="4002088"/>
          <p14:tracePt t="51263" x="5564188" y="4048125"/>
          <p14:tracePt t="51274" x="5570538" y="4114800"/>
          <p14:tracePt t="51286" x="5581650" y="4165600"/>
          <p14:tracePt t="51297" x="5588000" y="4232275"/>
          <p14:tracePt t="51308" x="5603875" y="4294188"/>
          <p14:tracePt t="51319" x="5621338" y="4340225"/>
          <p14:tracePt t="51331" x="5643563" y="4406900"/>
          <p14:tracePt t="51342" x="5665788" y="4475163"/>
          <p14:tracePt t="51353" x="5694363" y="4530725"/>
          <p14:tracePt t="51366" x="5727700" y="4598988"/>
          <p14:tracePt t="51375" x="5756275" y="4643438"/>
          <p14:tracePt t="51387" x="5800725" y="4705350"/>
          <p14:tracePt t="51398" x="5829300" y="4749800"/>
          <p14:tracePt t="51409" x="5851525" y="4789488"/>
          <p14:tracePt t="51421" x="5873750" y="4822825"/>
          <p14:tracePt t="51434" x="5895975" y="4851400"/>
          <p14:tracePt t="51444" x="5907088" y="4867275"/>
          <p14:tracePt t="51455" x="5918200" y="4895850"/>
          <p14:tracePt t="51466" x="5930900" y="4913313"/>
          <p14:tracePt t="51479" x="5942013" y="4929188"/>
          <p14:tracePt t="51500" x="5946775" y="4953000"/>
          <p14:tracePt t="51534" x="5953125" y="4968875"/>
          <p14:tracePt t="51544" x="5957888" y="4986338"/>
          <p14:tracePt t="51555" x="5964238" y="5002213"/>
          <p14:tracePt t="51558" x="5969000" y="5014913"/>
          <p14:tracePt t="51567" x="5969000" y="5026025"/>
          <p14:tracePt t="51577" x="5975350" y="5030788"/>
          <p14:tracePt t="51736" x="5980113" y="5037138"/>
          <p14:tracePt t="51793" x="5991225" y="5037138"/>
          <p14:tracePt t="51814" x="6008688" y="5026025"/>
          <p14:tracePt t="51825" x="6030913" y="5008563"/>
          <p14:tracePt t="51827" x="6070600" y="4979988"/>
          <p14:tracePt t="51838" x="6138863" y="4913313"/>
          <p14:tracePt t="51861" x="6176963" y="4879975"/>
          <p14:tracePt t="51871" x="6223000" y="4833938"/>
          <p14:tracePt t="51882" x="6245225" y="4818063"/>
          <p14:tracePt t="51904" x="6267450" y="4778375"/>
          <p14:tracePt t="51916" x="6284913" y="4738688"/>
          <p14:tracePt t="51917" x="6300788" y="4716463"/>
          <p14:tracePt t="51926" x="6311900" y="4683125"/>
          <p14:tracePt t="51939" x="6329363" y="4643438"/>
          <p14:tracePt t="51951" x="6340475" y="4621213"/>
          <p14:tracePt t="51972" x="6357938" y="4581525"/>
          <p14:tracePt t="51984" x="6380163" y="4519613"/>
          <p14:tracePt t="51994" x="6396038" y="4475163"/>
          <p14:tracePt t="51996" x="6402388" y="4440238"/>
          <p14:tracePt t="52006" x="6419850" y="4384675"/>
          <p14:tracePt t="52007" x="6430963" y="4333875"/>
          <p14:tracePt t="52017" x="6442075" y="4289425"/>
          <p14:tracePt t="52019" x="6453188" y="4232275"/>
          <p14:tracePt t="52028" x="6457950" y="4176713"/>
          <p14:tracePt t="52029" x="6464300" y="4132263"/>
          <p14:tracePt t="52039" x="6475413" y="4081463"/>
          <p14:tracePt t="52050" x="6481763" y="4035425"/>
          <p14:tracePt t="52062" x="6486525" y="4002088"/>
          <p14:tracePt t="52073" x="6497638" y="3957638"/>
          <p14:tracePt t="52084" x="6503988" y="3924300"/>
          <p14:tracePt t="52095" x="6508750" y="3878263"/>
          <p14:tracePt t="52107" x="6515100" y="3833813"/>
          <p14:tracePt t="52118" x="6526213" y="3800475"/>
          <p14:tracePt t="52129" x="6530975" y="3754438"/>
          <p14:tracePt t="52141" x="6537325" y="3716338"/>
          <p14:tracePt t="52152" x="6542088" y="3676650"/>
          <p14:tracePt t="52164" x="6554788" y="3636963"/>
          <p14:tracePt t="52174" x="6554788" y="3603625"/>
          <p14:tracePt t="52185" x="6554788" y="3557588"/>
          <p14:tracePt t="52197" x="6548438" y="3508375"/>
          <p14:tracePt t="52208" x="6542088" y="3462338"/>
          <p14:tracePt t="52219" x="6537325" y="3406775"/>
          <p14:tracePt t="52231" x="6519863" y="3349625"/>
          <p14:tracePt t="52242" x="6515100" y="3305175"/>
          <p14:tracePt t="52254" x="6497638" y="3254375"/>
          <p14:tracePt t="52264" x="6481763" y="3209925"/>
          <p14:tracePt t="52276" x="6469063" y="3170238"/>
          <p14:tracePt t="52287" x="6442075" y="3125788"/>
          <p14:tracePt t="52298" x="6430963" y="3092450"/>
          <p14:tracePt t="52309" x="6396038" y="3041650"/>
          <p14:tracePt t="52320" x="6362700" y="2984500"/>
          <p14:tracePt t="52332" x="6323013" y="2933700"/>
          <p14:tracePt t="52343" x="6273800" y="2878138"/>
          <p14:tracePt t="52354" x="6234113" y="2827338"/>
          <p14:tracePt t="52365" x="6211888" y="2794000"/>
          <p14:tracePt t="52377" x="6183313" y="2754313"/>
          <p14:tracePt t="52388" x="6154738" y="2714625"/>
          <p14:tracePt t="52399" x="6121400" y="2687638"/>
          <p14:tracePt t="52410" x="6088063" y="2652713"/>
          <p14:tracePt t="52422" x="6059488" y="2619375"/>
          <p14:tracePt t="52433" x="6019800" y="2586038"/>
          <p14:tracePt t="52444" x="5991225" y="2557463"/>
          <p14:tracePt t="52455" x="5964238" y="2535238"/>
          <p14:tracePt t="52467" x="5942013" y="2506663"/>
          <p14:tracePt t="52478" x="5924550" y="2490788"/>
          <p14:tracePt t="52489" x="5913438" y="2473325"/>
          <p14:tracePt t="52501" x="5902325" y="2451100"/>
          <p14:tracePt t="52511" x="5891213" y="2439988"/>
          <p14:tracePt t="52523" x="5884863" y="2433638"/>
          <p14:tracePt t="52534" x="5880100" y="2422525"/>
          <p14:tracePt t="52545" x="5873750" y="2417763"/>
          <p14:tracePt t="52557" x="5868988" y="2411413"/>
          <p14:tracePt t="52568" x="5868988" y="2406650"/>
          <p14:tracePt t="52794" x="5868988" y="2400300"/>
          <p14:tracePt t="53244" x="5868988" y="2406650"/>
          <p14:tracePt t="53930" x="5868988" y="2411413"/>
          <p14:tracePt t="54255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제</a:t>
            </a:r>
            <a:r>
              <a:rPr lang="en-US" altLang="ko-KR" dirty="0"/>
              <a:t>1</a:t>
            </a:r>
            <a:r>
              <a:rPr lang="ko-KR" altLang="en-US" dirty="0"/>
              <a:t>장 경제학과 심리학의 만남 </a:t>
            </a:r>
            <a:r>
              <a:rPr lang="en-US" altLang="ko-KR" dirty="0"/>
              <a:t>(1-48)</a:t>
            </a:r>
            <a:br>
              <a:rPr lang="en-US" altLang="ko-KR" dirty="0"/>
            </a:br>
            <a:r>
              <a:rPr lang="ko-KR" altLang="en-US" sz="2000" dirty="0"/>
              <a:t>행동경제학의 탄생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81192" y="2180496"/>
            <a:ext cx="6765465" cy="3678303"/>
          </a:xfrm>
        </p:spPr>
        <p:txBody>
          <a:bodyPr/>
          <a:lstStyle/>
          <a:p>
            <a:r>
              <a:rPr lang="ko-KR" altLang="en-US" dirty="0"/>
              <a:t>경제적 인간</a:t>
            </a:r>
            <a:r>
              <a:rPr lang="en-US" altLang="ko-KR" dirty="0"/>
              <a:t> </a:t>
            </a:r>
            <a:r>
              <a:rPr lang="en-US" altLang="ko-KR" sz="1400" dirty="0"/>
              <a:t>Homo</a:t>
            </a:r>
            <a:r>
              <a:rPr lang="ko-KR" altLang="en-US" sz="1400" dirty="0"/>
              <a:t> </a:t>
            </a:r>
            <a:r>
              <a:rPr lang="en-US" altLang="ko-KR" sz="1400" dirty="0"/>
              <a:t>Economicus</a:t>
            </a:r>
            <a:r>
              <a:rPr lang="ko-KR" altLang="en-US" sz="1400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기존 경제학이 가정하는 인간</a:t>
            </a:r>
            <a:endParaRPr lang="en-US" altLang="ko-KR" dirty="0"/>
          </a:p>
          <a:p>
            <a:r>
              <a:rPr lang="en-US" altLang="ko-KR" dirty="0"/>
              <a:t>100%</a:t>
            </a:r>
            <a:r>
              <a:rPr lang="ko-KR" altLang="en-US" dirty="0"/>
              <a:t> 합리적</a:t>
            </a:r>
            <a:endParaRPr lang="en-US" altLang="ko-KR" dirty="0"/>
          </a:p>
          <a:p>
            <a:r>
              <a:rPr lang="en-US" altLang="ko-KR" dirty="0"/>
              <a:t>100% </a:t>
            </a:r>
            <a:r>
              <a:rPr lang="ko-KR" altLang="en-US" dirty="0"/>
              <a:t>돈이 유인</a:t>
            </a:r>
            <a:r>
              <a:rPr lang="en-US" altLang="ko-KR" dirty="0"/>
              <a:t>/</a:t>
            </a:r>
            <a:r>
              <a:rPr lang="ko-KR" altLang="en-US" dirty="0"/>
              <a:t>동기</a:t>
            </a:r>
            <a:r>
              <a:rPr lang="en-US" altLang="ko-KR" dirty="0"/>
              <a:t>(</a:t>
            </a:r>
            <a:r>
              <a:rPr lang="ko-KR" altLang="en-US" dirty="0"/>
              <a:t>사람의 의사결정 및 행동 이유</a:t>
            </a:r>
            <a:r>
              <a:rPr lang="en-US" altLang="ko-KR" dirty="0"/>
              <a:t>)</a:t>
            </a:r>
          </a:p>
          <a:p>
            <a:r>
              <a:rPr lang="ko-KR" altLang="en-US" dirty="0"/>
              <a:t>완벽하게 합리적</a:t>
            </a:r>
            <a:r>
              <a:rPr lang="en-US" altLang="ko-KR" dirty="0"/>
              <a:t>. </a:t>
            </a:r>
            <a:r>
              <a:rPr lang="ko-KR" altLang="en-US" dirty="0"/>
              <a:t>신</a:t>
            </a:r>
            <a:r>
              <a:rPr lang="en-US" altLang="ko-KR" dirty="0"/>
              <a:t>(God?)</a:t>
            </a:r>
          </a:p>
          <a:p>
            <a:r>
              <a:rPr lang="ko-KR" altLang="en-US" dirty="0"/>
              <a:t>하지만</a:t>
            </a:r>
            <a:r>
              <a:rPr lang="en-US" altLang="ko-KR" dirty="0"/>
              <a:t>, </a:t>
            </a:r>
            <a:r>
              <a:rPr lang="ko-KR" altLang="en-US" dirty="0"/>
              <a:t>인간은</a:t>
            </a:r>
            <a:r>
              <a:rPr lang="en-US" altLang="ko-KR" dirty="0"/>
              <a:t>… </a:t>
            </a:r>
            <a:r>
              <a:rPr lang="ko-KR" altLang="en-US" dirty="0"/>
              <a:t>호모사피엔스</a:t>
            </a:r>
            <a:r>
              <a:rPr lang="en-US" altLang="ko-KR" dirty="0"/>
              <a:t>(</a:t>
            </a:r>
            <a:r>
              <a:rPr lang="ko-KR" altLang="en-US" dirty="0"/>
              <a:t>현명한 인간</a:t>
            </a:r>
            <a:r>
              <a:rPr lang="en-US" altLang="ko-KR" dirty="0"/>
              <a:t>), </a:t>
            </a:r>
            <a:r>
              <a:rPr lang="ko-KR" altLang="en-US" dirty="0" err="1"/>
              <a:t>호모루텐스</a:t>
            </a:r>
            <a:r>
              <a:rPr lang="en-US" altLang="ko-KR" dirty="0"/>
              <a:t>(</a:t>
            </a:r>
            <a:r>
              <a:rPr lang="ko-KR" altLang="en-US" dirty="0"/>
              <a:t>놀이하는 인간</a:t>
            </a:r>
            <a:r>
              <a:rPr lang="en-US" altLang="ko-KR" dirty="0"/>
              <a:t>), </a:t>
            </a:r>
            <a:r>
              <a:rPr lang="ko-KR" altLang="en-US" dirty="0" err="1"/>
              <a:t>호모파베르</a:t>
            </a:r>
            <a:r>
              <a:rPr lang="en-US" altLang="ko-KR" dirty="0"/>
              <a:t>(</a:t>
            </a:r>
            <a:r>
              <a:rPr lang="ko-KR" altLang="en-US" dirty="0"/>
              <a:t>만드는 인간</a:t>
            </a:r>
            <a:r>
              <a:rPr lang="en-US" altLang="ko-KR" dirty="0"/>
              <a:t>)… </a:t>
            </a:r>
            <a:r>
              <a:rPr lang="ko-KR" altLang="en-US" dirty="0"/>
              <a:t>특히</a:t>
            </a:r>
            <a:r>
              <a:rPr lang="en-US" altLang="ko-KR" dirty="0"/>
              <a:t>, </a:t>
            </a:r>
            <a:r>
              <a:rPr lang="ko-KR" altLang="en-US" dirty="0" err="1"/>
              <a:t>호모이모셔날리스</a:t>
            </a:r>
            <a:r>
              <a:rPr lang="en-US" altLang="ko-KR" dirty="0"/>
              <a:t>(</a:t>
            </a:r>
            <a:r>
              <a:rPr lang="ko-KR" altLang="en-US" dirty="0"/>
              <a:t>감정적 인간</a:t>
            </a:r>
            <a:r>
              <a:rPr lang="en-US" altLang="ko-KR" dirty="0"/>
              <a:t>). </a:t>
            </a:r>
            <a:r>
              <a:rPr lang="ko-KR" altLang="en-US" dirty="0"/>
              <a:t>그래서</a:t>
            </a:r>
            <a:r>
              <a:rPr lang="en-US" altLang="ko-KR" dirty="0"/>
              <a:t>, </a:t>
            </a:r>
            <a:r>
              <a:rPr lang="ko-KR" altLang="en-US" dirty="0" err="1"/>
              <a:t>호모마인드풀누스</a:t>
            </a:r>
            <a:r>
              <a:rPr lang="en-US" altLang="ko-KR" dirty="0"/>
              <a:t>(</a:t>
            </a:r>
            <a:r>
              <a:rPr lang="ko-KR" altLang="en-US" dirty="0"/>
              <a:t>생각 많은 인간</a:t>
            </a:r>
            <a:r>
              <a:rPr lang="en-US" altLang="ko-KR" dirty="0"/>
              <a:t>)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528" y="2273963"/>
            <a:ext cx="3631030" cy="203337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0528" y="4431491"/>
            <a:ext cx="3631030" cy="21544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1895" y="6126942"/>
            <a:ext cx="6624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*economy: 1530s, "household management," from Latin [</a:t>
            </a:r>
            <a:r>
              <a:rPr lang="en-US" altLang="ko-KR" dirty="0" err="1"/>
              <a:t>oeconomia</a:t>
            </a:r>
            <a:r>
              <a:rPr lang="en-US" altLang="ko-KR" dirty="0"/>
              <a:t>].</a:t>
            </a:r>
            <a:br>
              <a:rPr lang="en-US" altLang="ko-KR" dirty="0"/>
            </a:br>
            <a:r>
              <a:rPr lang="en-US" altLang="ko-KR" dirty="0"/>
              <a:t>  </a:t>
            </a:r>
            <a:r>
              <a:rPr lang="en-US" altLang="ko-KR" dirty="0">
                <a:hlinkClick r:id="rId6"/>
              </a:rPr>
              <a:t>www.etymonline.com/</a:t>
            </a:r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7" name="오디오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621"/>
    </mc:Choice>
    <mc:Fallback xmlns="">
      <p:transition spd="slow" advTm="261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766" x="6643688" y="2671763"/>
          <p14:tracePt t="44669" x="6672263" y="2657475"/>
          <p14:tracePt t="44681" x="6719888" y="2624138"/>
          <p14:tracePt t="44697" x="6743700" y="2590800"/>
          <p14:tracePt t="44714" x="6762750" y="2500313"/>
          <p14:tracePt t="44731" x="6762750" y="2452688"/>
          <p14:tracePt t="44747" x="6743700" y="2300288"/>
          <p14:tracePt t="44764" x="6719888" y="2209800"/>
          <p14:tracePt t="44781" x="6672263" y="2085975"/>
          <p14:tracePt t="44797" x="6643688" y="2028825"/>
          <p14:tracePt t="44814" x="6610350" y="1933575"/>
          <p14:tracePt t="44831" x="6605588" y="1890713"/>
          <p14:tracePt t="44847" x="6600825" y="1819275"/>
          <p14:tracePt t="44864" x="6596063" y="1785938"/>
          <p14:tracePt t="44881" x="6591300" y="1762125"/>
          <p14:tracePt t="44898" x="6529388" y="1719263"/>
          <p14:tracePt t="44914" x="6481763" y="1709738"/>
          <p14:tracePt t="44931" x="6367463" y="1704975"/>
          <p14:tracePt t="44948" x="6272213" y="1724025"/>
          <p14:tracePt t="44964" x="5995988" y="1819275"/>
          <p14:tracePt t="44981" x="5891213" y="1862138"/>
          <p14:tracePt t="44998" x="5572125" y="1990725"/>
          <p14:tracePt t="45014" x="5400675" y="2057400"/>
          <p14:tracePt t="45031" x="5114925" y="2143125"/>
          <p14:tracePt t="45048" x="4933950" y="2185988"/>
          <p14:tracePt t="45064" x="4605338" y="2252663"/>
          <p14:tracePt t="45081" x="4438650" y="2286000"/>
          <p14:tracePt t="45098" x="4162425" y="2343150"/>
          <p14:tracePt t="45114" x="4100513" y="2357438"/>
          <p14:tracePt t="45131" x="3967163" y="2390775"/>
          <p14:tracePt t="45148" x="3910013" y="2405063"/>
          <p14:tracePt t="45164" x="3805238" y="2424113"/>
          <p14:tracePt t="45181" x="3743325" y="2443163"/>
          <p14:tracePt t="45198" x="3605213" y="2476500"/>
          <p14:tracePt t="45214" x="3548063" y="2490788"/>
          <p14:tracePt t="45231" x="3376613" y="2533650"/>
          <p14:tracePt t="45248" x="3281363" y="2562225"/>
          <p14:tracePt t="45264" x="3152775" y="2600325"/>
          <p14:tracePt t="45281" x="3086100" y="2614613"/>
          <p14:tracePt t="45298" x="2995613" y="2628900"/>
          <p14:tracePt t="45315" x="2976563" y="2633663"/>
          <p14:tracePt t="45331" x="2943225" y="2633663"/>
          <p14:tracePt t="45348" x="2928938" y="2633663"/>
          <p14:tracePt t="45365" x="2919413" y="2633663"/>
          <p14:tracePt t="45381" x="2895600" y="2633663"/>
          <p14:tracePt t="45398" x="2890838" y="2628900"/>
          <p14:tracePt t="45415" x="2862263" y="2624138"/>
          <p14:tracePt t="45431" x="2838450" y="2614613"/>
          <p14:tracePt t="45448" x="2771775" y="2600325"/>
          <p14:tracePt t="45465" x="2747963" y="2595563"/>
          <p14:tracePt t="45481" x="2724150" y="2586038"/>
          <p14:tracePt t="45546" x="2724150" y="2581275"/>
          <p14:tracePt t="45569" x="2719388" y="2571750"/>
          <p14:tracePt t="45580" x="2714625" y="2566988"/>
          <p14:tracePt t="45591" x="2714625" y="2562225"/>
          <p14:tracePt t="45603" x="2709863" y="2552700"/>
          <p14:tracePt t="45615" x="2705100" y="2547938"/>
          <p14:tracePt t="45631" x="2705100" y="2543175"/>
          <p14:tracePt t="45648" x="2719388" y="2528888"/>
          <p14:tracePt t="45665" x="2724150" y="2524125"/>
          <p14:tracePt t="45682" x="2743200" y="2514600"/>
          <p14:tracePt t="45738" x="2743200" y="2509838"/>
          <p14:tracePt t="45749" x="2747963" y="2509838"/>
          <p14:tracePt t="45771" x="2747963" y="2505075"/>
          <p14:tracePt t="45794" x="2747963" y="2500313"/>
          <p14:tracePt t="45805" x="2757488" y="2495550"/>
          <p14:tracePt t="45816" x="2767013" y="2490788"/>
          <p14:tracePt t="45828" x="2776538" y="2486025"/>
          <p14:tracePt t="45839" x="2786063" y="2486025"/>
          <p14:tracePt t="45850" x="2786063" y="2481263"/>
          <p14:tracePt t="45865" x="2790825" y="2481263"/>
          <p14:tracePt t="45962" x="2790825" y="2476500"/>
          <p14:tracePt t="46019" x="2795588" y="2476500"/>
          <p14:tracePt t="46063" x="2800350" y="2476500"/>
          <p14:tracePt t="46074" x="2805113" y="2471738"/>
          <p14:tracePt t="46085" x="2814638" y="2471738"/>
          <p14:tracePt t="46108" x="2819400" y="2471738"/>
          <p14:tracePt t="46211" x="2824163" y="2466975"/>
          <p14:tracePt t="46221" x="2824163" y="2462213"/>
          <p14:tracePt t="46233" x="2833688" y="2462213"/>
          <p14:tracePt t="46244" x="2838450" y="2457450"/>
          <p14:tracePt t="46255" x="2843213" y="2457450"/>
          <p14:tracePt t="46346" x="2847975" y="2457450"/>
          <p14:tracePt t="46368" x="2852738" y="2457450"/>
          <p14:tracePt t="46380" x="2862263" y="2457450"/>
          <p14:tracePt t="46390" x="2876550" y="2457450"/>
          <p14:tracePt t="46402" x="2886075" y="2457450"/>
          <p14:tracePt t="46415" x="2895600" y="2457450"/>
          <p14:tracePt t="46432" x="2900363" y="2457450"/>
          <p14:tracePt t="46449" x="2909888" y="2457450"/>
          <p14:tracePt t="46465" x="2914650" y="2457450"/>
          <p14:tracePt t="46482" x="2919413" y="2457450"/>
          <p14:tracePt t="46499" x="2924175" y="2457450"/>
          <p14:tracePt t="46515" x="2938463" y="2457450"/>
          <p14:tracePt t="46532" x="2947988" y="2457450"/>
          <p14:tracePt t="46549" x="2986088" y="2457450"/>
          <p14:tracePt t="46566" x="3000375" y="2457450"/>
          <p14:tracePt t="46582" x="3028950" y="2457450"/>
          <p14:tracePt t="46599" x="3038475" y="2457450"/>
          <p14:tracePt t="46616" x="3048000" y="2457450"/>
          <p14:tracePt t="46632" x="3052763" y="2457450"/>
          <p14:tracePt t="46649" x="3062288" y="2457450"/>
          <p14:tracePt t="46666" x="3076575" y="2457450"/>
          <p14:tracePt t="46682" x="3128963" y="2457450"/>
          <p14:tracePt t="46699" x="3152775" y="2457450"/>
          <p14:tracePt t="46716" x="3200400" y="2466975"/>
          <p14:tracePt t="46732" x="3214688" y="2466975"/>
          <p14:tracePt t="46749" x="3233738" y="2466975"/>
          <p14:tracePt t="46782" x="3243263" y="2462213"/>
          <p14:tracePt t="46816" x="3248025" y="2462213"/>
          <p14:tracePt t="46832" x="3257550" y="2457450"/>
          <p14:tracePt t="46866" x="3262313" y="2457450"/>
          <p14:tracePt t="46883" x="3267075" y="2457450"/>
          <p14:tracePt t="46899" x="3271838" y="2462213"/>
          <p14:tracePt t="46916" x="3276600" y="2462213"/>
          <p14:tracePt t="46964" x="3281363" y="2462213"/>
          <p14:tracePt t="46975" x="3286125" y="2462213"/>
          <p14:tracePt t="46986" x="3295650" y="2462213"/>
          <p14:tracePt t="46999" x="3314700" y="2462213"/>
          <p14:tracePt t="47016" x="3333750" y="2466975"/>
          <p14:tracePt t="47033" x="3371850" y="2476500"/>
          <p14:tracePt t="47049" x="3376613" y="2476500"/>
          <p14:tracePt t="47223" x="3381375" y="2476500"/>
          <p14:tracePt t="47268" x="3386138" y="2476500"/>
          <p14:tracePt t="47279" x="3400425" y="2476500"/>
          <p14:tracePt t="47290" x="3409950" y="2476500"/>
          <p14:tracePt t="47302" x="3414713" y="2476500"/>
          <p14:tracePt t="47316" x="3419475" y="2476500"/>
          <p14:tracePt t="47333" x="3424238" y="2476500"/>
          <p14:tracePt t="47350" x="3429000" y="2476500"/>
          <p14:tracePt t="47448" x="3433763" y="2476500"/>
          <p14:tracePt t="51813" x="3414713" y="2500313"/>
          <p14:tracePt t="51825" x="3362325" y="2600325"/>
          <p14:tracePt t="51837" x="3328988" y="2681288"/>
          <p14:tracePt t="51853" x="3290888" y="2833688"/>
          <p14:tracePt t="51870" x="3214688" y="3205163"/>
          <p14:tracePt t="51887" x="3176588" y="3405188"/>
          <p14:tracePt t="51903" x="3128963" y="3729038"/>
          <p14:tracePt t="51920" x="3105150" y="3890963"/>
          <p14:tracePt t="51937" x="3095625" y="4071938"/>
          <p14:tracePt t="51953" x="3090863" y="4129088"/>
          <p14:tracePt t="51970" x="3067050" y="4181475"/>
          <p14:tracePt t="51987" x="3057525" y="4191000"/>
          <p14:tracePt t="52003" x="3052763" y="4186238"/>
          <p14:tracePt t="52208" x="3067050" y="4167188"/>
          <p14:tracePt t="52217" x="3071813" y="4162425"/>
          <p14:tracePt t="52220" x="3067050" y="4152900"/>
          <p14:tracePt t="52237" x="3057525" y="4138613"/>
          <p14:tracePt t="52254" x="3033713" y="4129088"/>
          <p14:tracePt t="52270" x="3014663" y="4129088"/>
          <p14:tracePt t="52287" x="2943225" y="4171950"/>
          <p14:tracePt t="52304" x="2886075" y="4224338"/>
          <p14:tracePt t="52320" x="2671763" y="4491038"/>
          <p14:tracePt t="52337" x="2538413" y="4710113"/>
          <p14:tracePt t="52354" x="2309813" y="5210175"/>
          <p14:tracePt t="52370" x="2214563" y="5457825"/>
          <p14:tracePt t="52387" x="2057400" y="5795963"/>
          <p14:tracePt t="52404" x="2019300" y="5867400"/>
          <p14:tracePt t="52420" x="1962150" y="5929313"/>
          <p14:tracePt t="52437" x="1947863" y="5934075"/>
          <p14:tracePt t="52647" x="1952625" y="5948363"/>
          <p14:tracePt t="52656" x="1962150" y="5962650"/>
          <p14:tracePt t="52671" x="1924050" y="6000750"/>
          <p14:tracePt t="52687" x="1905000" y="6024563"/>
          <p14:tracePt t="52704" x="1857375" y="6091238"/>
          <p14:tracePt t="52720" x="1838325" y="6124575"/>
          <p14:tracePt t="52737" x="1800225" y="6172200"/>
          <p14:tracePt t="52754" x="1776413" y="6196013"/>
          <p14:tracePt t="52771" x="1719263" y="6248400"/>
          <p14:tracePt t="52787" x="1704975" y="6267450"/>
          <p14:tracePt t="52804" x="1681163" y="6286500"/>
          <p14:tracePt t="52821" x="1671638" y="6291263"/>
          <p14:tracePt t="52837" x="1652588" y="6305550"/>
          <p14:tracePt t="52854" x="1643063" y="6315075"/>
          <p14:tracePt t="52871" x="1628775" y="6319838"/>
          <p14:tracePt t="52887" x="1619250" y="6324600"/>
          <p14:tracePt t="52904" x="1581150" y="6353175"/>
          <p14:tracePt t="52921" x="1557338" y="6372225"/>
          <p14:tracePt t="52937" x="1533525" y="6396038"/>
          <p14:tracePt t="52954" x="1519238" y="6400800"/>
          <p14:tracePt t="52971" x="1509713" y="6405563"/>
          <p14:tracePt t="52988" x="1495425" y="6410325"/>
          <p14:tracePt t="53004" x="1476375" y="6415088"/>
          <p14:tracePt t="53021" x="1471613" y="6419850"/>
          <p14:tracePt t="53038" x="1457325" y="6424613"/>
          <p14:tracePt t="53054" x="1447800" y="6429375"/>
          <p14:tracePt t="53071" x="1428750" y="6429375"/>
          <p14:tracePt t="53243" x="1433513" y="6419850"/>
          <p14:tracePt t="53253" x="1438275" y="6415088"/>
          <p14:tracePt t="53264" x="1438275" y="6410325"/>
          <p14:tracePt t="53276" x="1423988" y="6400800"/>
          <p14:tracePt t="53288" x="1409700" y="6400800"/>
          <p14:tracePt t="53304" x="1395413" y="6396038"/>
          <p14:tracePt t="53321" x="1347788" y="6396038"/>
          <p14:tracePt t="53338" x="1319213" y="6396038"/>
          <p14:tracePt t="53355" x="1276350" y="6405563"/>
          <p14:tracePt t="53371" x="1247775" y="6410325"/>
          <p14:tracePt t="53388" x="1200150" y="6415088"/>
          <p14:tracePt t="53405" x="1185863" y="6419850"/>
          <p14:tracePt t="53421" x="1162050" y="6429375"/>
          <p14:tracePt t="53438" x="1147763" y="6429375"/>
          <p14:tracePt t="53455" x="1138238" y="6438900"/>
          <p14:tracePt t="53471" x="1123950" y="6438900"/>
          <p14:tracePt t="53488" x="1100138" y="6453188"/>
          <p14:tracePt t="53505" x="1085850" y="6453188"/>
          <p14:tracePt t="53521" x="1076325" y="6457950"/>
          <p14:tracePt t="53538" x="1066800" y="6462713"/>
          <p14:tracePt t="53555" x="1062038" y="6467475"/>
          <p14:tracePt t="53571" x="1057275" y="6472238"/>
          <p14:tracePt t="53588" x="1057275" y="6477000"/>
          <p14:tracePt t="53605" x="1052513" y="6481763"/>
          <p14:tracePt t="53621" x="1047750" y="6481763"/>
          <p14:tracePt t="53638" x="1042988" y="6491288"/>
          <p14:tracePt t="53725" x="1047750" y="6491288"/>
          <p14:tracePt t="53748" x="1052513" y="6491288"/>
          <p14:tracePt t="53759" x="1057275" y="6491288"/>
          <p14:tracePt t="53771" x="1062038" y="6486525"/>
          <p14:tracePt t="53782" x="1071563" y="6486525"/>
          <p14:tracePt t="53793" x="1076325" y="6481763"/>
          <p14:tracePt t="53805" x="1081088" y="6477000"/>
          <p14:tracePt t="53822" x="1090613" y="6477000"/>
          <p14:tracePt t="53838" x="1095375" y="6472238"/>
          <p14:tracePt t="53872" x="1104900" y="6467475"/>
          <p14:tracePt t="53888" x="1109663" y="6467475"/>
          <p14:tracePt t="53905" x="1133475" y="6457950"/>
          <p14:tracePt t="53922" x="1143000" y="6457950"/>
          <p14:tracePt t="53938" x="1162050" y="6457950"/>
          <p14:tracePt t="53955" x="1171575" y="6457950"/>
          <p14:tracePt t="53972" x="1190625" y="6457950"/>
          <p14:tracePt t="53988" x="1200150" y="6457950"/>
          <p14:tracePt t="54005" x="1223963" y="6457950"/>
          <p14:tracePt t="54022" x="1233488" y="6457950"/>
          <p14:tracePt t="54039" x="1247775" y="6457950"/>
          <p14:tracePt t="54055" x="1276350" y="6457950"/>
          <p14:tracePt t="54072" x="1285875" y="6457950"/>
          <p14:tracePt t="54089" x="1304925" y="6457950"/>
          <p14:tracePt t="54105" x="1319213" y="6462713"/>
          <p14:tracePt t="54122" x="1338263" y="6462713"/>
          <p14:tracePt t="54138" x="1352550" y="6462713"/>
          <p14:tracePt t="54155" x="1366838" y="6462713"/>
          <p14:tracePt t="54172" x="1371600" y="6462713"/>
          <p14:tracePt t="54188" x="1376363" y="6462713"/>
          <p14:tracePt t="54222" x="1395413" y="6462713"/>
          <p14:tracePt t="54238" x="1409700" y="6462713"/>
          <p14:tracePt t="54255" x="1438275" y="6462713"/>
          <p14:tracePt t="54272" x="1447800" y="6462713"/>
          <p14:tracePt t="54288" x="1452563" y="6462713"/>
          <p14:tracePt t="56538" x="1457325" y="6462713"/>
          <p14:tracePt t="56550" x="1462088" y="6457950"/>
          <p14:tracePt t="56561" x="1466850" y="6457950"/>
          <p14:tracePt t="56574" x="1466850" y="6453188"/>
          <p14:tracePt t="56591" x="1471613" y="6453188"/>
          <p14:tracePt t="56607" x="1476375" y="6443663"/>
          <p14:tracePt t="56624" x="1481138" y="6443663"/>
          <p14:tracePt t="56641" x="1495425" y="6434138"/>
          <p14:tracePt t="56657" x="1504950" y="6434138"/>
          <p14:tracePt t="56674" x="1528763" y="6424613"/>
          <p14:tracePt t="56691" x="1547813" y="6419850"/>
          <p14:tracePt t="56707" x="1600200" y="6415088"/>
          <p14:tracePt t="56724" x="1624013" y="6410325"/>
          <p14:tracePt t="56741" x="1676400" y="6410325"/>
          <p14:tracePt t="56757" x="1704975" y="6405563"/>
          <p14:tracePt t="56774" x="1743075" y="6396038"/>
          <p14:tracePt t="56791" x="1757363" y="6391275"/>
          <p14:tracePt t="56807" x="1776413" y="6386513"/>
          <p14:tracePt t="56824" x="1790700" y="6386513"/>
          <p14:tracePt t="56841" x="1814513" y="6381750"/>
          <p14:tracePt t="56857" x="1824038" y="6381750"/>
          <p14:tracePt t="56874" x="1847850" y="6381750"/>
          <p14:tracePt t="56891" x="1857375" y="6381750"/>
          <p14:tracePt t="56908" x="1862138" y="6381750"/>
          <p14:tracePt t="56924" x="1876425" y="6381750"/>
          <p14:tracePt t="56941" x="1890713" y="6381750"/>
          <p14:tracePt t="56957" x="1919288" y="6381750"/>
          <p14:tracePt t="56974" x="1933575" y="6381750"/>
          <p14:tracePt t="56991" x="1971675" y="6381750"/>
          <p14:tracePt t="57008" x="1990725" y="6381750"/>
          <p14:tracePt t="57024" x="2019300" y="6386513"/>
          <p14:tracePt t="57041" x="2024063" y="6386513"/>
          <p14:tracePt t="57058" x="2038350" y="6386513"/>
          <p14:tracePt t="57074" x="2043113" y="6386513"/>
          <p14:tracePt t="57091" x="2057400" y="6386513"/>
          <p14:tracePt t="57108" x="2062163" y="6386513"/>
          <p14:tracePt t="57124" x="2076450" y="6386513"/>
          <p14:tracePt t="57158" x="2085975" y="6386513"/>
          <p14:tracePt t="57174" x="2090738" y="6386513"/>
          <p14:tracePt t="57191" x="2109788" y="6391275"/>
          <p14:tracePt t="57208" x="2119313" y="6391275"/>
          <p14:tracePt t="57224" x="2138363" y="6391275"/>
          <p14:tracePt t="57241" x="2147888" y="6391275"/>
          <p14:tracePt t="57258" x="2166938" y="6386513"/>
          <p14:tracePt t="57274" x="2176463" y="6386513"/>
          <p14:tracePt t="57291" x="2200275" y="6381750"/>
          <p14:tracePt t="57308" x="2214563" y="6376988"/>
          <p14:tracePt t="57324" x="2228850" y="6376988"/>
          <p14:tracePt t="60858" x="2228850" y="6381750"/>
          <p14:tracePt t="61376" x="2224088" y="6381750"/>
          <p14:tracePt t="61387" x="2233613" y="6396038"/>
          <p14:tracePt t="61399" x="2228850" y="6400800"/>
          <p14:tracePt t="61411" x="2219325" y="6400800"/>
          <p14:tracePt t="61428" x="2209800" y="6405563"/>
          <p14:tracePt t="61715" x="2219325" y="6405563"/>
          <p14:tracePt t="61724" x="2233613" y="6405563"/>
          <p14:tracePt t="63571" x="2247900" y="6405563"/>
          <p14:tracePt t="63581" x="2266950" y="6400800"/>
          <p14:tracePt t="63592" x="2286000" y="6396038"/>
          <p14:tracePt t="63604" x="2314575" y="6396038"/>
          <p14:tracePt t="63615" x="2352675" y="6396038"/>
          <p14:tracePt t="63630" x="2395538" y="6396038"/>
          <p14:tracePt t="63646" x="2533650" y="6405563"/>
          <p14:tracePt t="63663" x="2652713" y="6415088"/>
          <p14:tracePt t="63680" x="2795588" y="6424613"/>
          <p14:tracePt t="63696" x="3148013" y="6419850"/>
          <p14:tracePt t="63713" x="3357563" y="6410325"/>
          <p14:tracePt t="63730" x="3733800" y="6405563"/>
          <p14:tracePt t="63746" x="3933825" y="6415088"/>
          <p14:tracePt t="63763" x="4229100" y="6415088"/>
          <p14:tracePt t="63780" x="4414838" y="6410325"/>
          <p14:tracePt t="63796" x="4705350" y="6396038"/>
          <p14:tracePt t="63813" x="4872038" y="6396038"/>
          <p14:tracePt t="63830" x="5157788" y="6396038"/>
          <p14:tracePt t="63847" x="5219700" y="6396038"/>
          <p14:tracePt t="63863" x="5338763" y="6396038"/>
          <p14:tracePt t="63880" x="5372100" y="6400800"/>
          <p14:tracePt t="63896" x="5386388" y="6400800"/>
          <p14:tracePt t="63913" x="5381625" y="6400800"/>
          <p14:tracePt t="64143" x="5395913" y="6405563"/>
          <p14:tracePt t="64155" x="5429250" y="6405563"/>
          <p14:tracePt t="64166" x="5476875" y="6410325"/>
          <p14:tracePt t="64177" x="5486400" y="6410325"/>
          <p14:tracePt t="64188" x="5500688" y="6405563"/>
          <p14:tracePt t="64199" x="5505450" y="6400800"/>
          <p14:tracePt t="64213" x="5510213" y="6400800"/>
          <p14:tracePt t="64230" x="5510213" y="6396038"/>
          <p14:tracePt t="64247" x="5529263" y="6391275"/>
          <p14:tracePt t="64264" x="5538788" y="6391275"/>
          <p14:tracePt t="64280" x="5557838" y="6391275"/>
          <p14:tracePt t="64297" x="5572125" y="6396038"/>
          <p14:tracePt t="64314" x="5605463" y="6405563"/>
          <p14:tracePt t="64330" x="5624513" y="6415088"/>
          <p14:tracePt t="64347" x="5676900" y="6424613"/>
          <p14:tracePt t="64364" x="5705475" y="6429375"/>
          <p14:tracePt t="64380" x="5757863" y="6434138"/>
          <p14:tracePt t="64397" x="5781675" y="6434138"/>
          <p14:tracePt t="64414" x="5834063" y="6434138"/>
          <p14:tracePt t="64430" x="5867400" y="6438900"/>
          <p14:tracePt t="64447" x="5953125" y="6448425"/>
          <p14:tracePt t="64464" x="5991225" y="6453188"/>
          <p14:tracePt t="64480" x="6057900" y="6462713"/>
          <p14:tracePt t="64497" x="6091238" y="6467475"/>
          <p14:tracePt t="64514" x="6153150" y="6477000"/>
          <p14:tracePt t="64530" x="6186488" y="6477000"/>
          <p14:tracePt t="64547" x="6234113" y="6472238"/>
          <p14:tracePt t="64564" x="6243638" y="6467475"/>
          <p14:tracePt t="64580" x="6248400" y="6467475"/>
          <p14:tracePt t="64796" x="6253163" y="6467475"/>
          <p14:tracePt t="64807" x="6257925" y="6467475"/>
          <p14:tracePt t="64830" x="6257925" y="6462713"/>
          <p14:tracePt t="64842" x="6262688" y="6462713"/>
          <p14:tracePt t="64852" x="6267450" y="6462713"/>
          <p14:tracePt t="64864" x="6276975" y="6457950"/>
          <p14:tracePt t="64881" x="6296025" y="6457950"/>
          <p14:tracePt t="64897" x="6338888" y="6448425"/>
          <p14:tracePt t="64914" x="6362700" y="6443663"/>
          <p14:tracePt t="64931" x="6410325" y="6434138"/>
          <p14:tracePt t="64947" x="6443663" y="6434138"/>
          <p14:tracePt t="64964" x="6505575" y="6438900"/>
          <p14:tracePt t="64981" x="6529388" y="6443663"/>
          <p14:tracePt t="64997" x="6577013" y="6448425"/>
          <p14:tracePt t="65014" x="6596063" y="6448425"/>
          <p14:tracePt t="65031" x="6629400" y="6443663"/>
          <p14:tracePt t="65047" x="6648450" y="6443663"/>
          <p14:tracePt t="65064" x="6677025" y="6434138"/>
          <p14:tracePt t="65081" x="6691313" y="6429375"/>
          <p14:tracePt t="65098" x="6729413" y="6424613"/>
          <p14:tracePt t="65114" x="6748463" y="6419850"/>
          <p14:tracePt t="65131" x="6757988" y="6415088"/>
          <p14:tracePt t="65147" x="6772275" y="6415088"/>
          <p14:tracePt t="65164" x="6777038" y="6415088"/>
          <p14:tracePt t="65181" x="6786563" y="6415088"/>
          <p14:tracePt t="67834" x="6781800" y="6415088"/>
          <p14:tracePt t="67845" x="6777038" y="6415088"/>
          <p14:tracePt t="67867" x="6772275" y="6415088"/>
          <p14:tracePt t="67878" x="6762750" y="6415088"/>
          <p14:tracePt t="67889" x="6757988" y="6415088"/>
          <p14:tracePt t="67900" x="6743700" y="6419850"/>
          <p14:tracePt t="67916" x="6729413" y="6424613"/>
          <p14:tracePt t="67933" x="6615113" y="6429375"/>
          <p14:tracePt t="67950" x="6524625" y="6424613"/>
          <p14:tracePt t="67967" x="6296025" y="6400800"/>
          <p14:tracePt t="67983" x="6162675" y="6386513"/>
          <p14:tracePt t="68000" x="6015038" y="6376988"/>
          <p14:tracePt t="68016" x="5738813" y="6362700"/>
          <p14:tracePt t="68033" x="5595938" y="6362700"/>
          <p14:tracePt t="68050" x="5343525" y="6357938"/>
          <p14:tracePt t="68066" x="5233988" y="6372225"/>
          <p14:tracePt t="68083" x="5081588" y="6396038"/>
          <p14:tracePt t="68100" x="5033963" y="6405563"/>
          <p14:tracePt t="68117" x="4953000" y="6415088"/>
          <p14:tracePt t="68133" x="4919663" y="6419850"/>
          <p14:tracePt t="68150" x="4862513" y="6419850"/>
          <p14:tracePt t="68167" x="4824413" y="6419850"/>
          <p14:tracePt t="68183" x="4748213" y="6419850"/>
          <p14:tracePt t="68200" x="4700588" y="6424613"/>
          <p14:tracePt t="68217" x="4600575" y="6443663"/>
          <p14:tracePt t="68233" x="4533900" y="6457950"/>
          <p14:tracePt t="68237" x="4471988" y="6467475"/>
          <p14:tracePt t="68250" x="4405313" y="6477000"/>
          <p14:tracePt t="68267" x="4343400" y="6486525"/>
          <p14:tracePt t="68283" x="4233863" y="6515100"/>
          <p14:tracePt t="68300" x="4181475" y="6524625"/>
          <p14:tracePt t="68317" x="4090988" y="6538913"/>
          <p14:tracePt t="68333" x="4052888" y="6543675"/>
          <p14:tracePt t="68350" x="3976688" y="6534150"/>
          <p14:tracePt t="68367" x="3929063" y="6524625"/>
          <p14:tracePt t="68384" x="3814763" y="6505575"/>
          <p14:tracePt t="68400" x="3743325" y="6491288"/>
          <p14:tracePt t="68417" x="3614738" y="6472238"/>
          <p14:tracePt t="68434" x="3571875" y="6472238"/>
          <p14:tracePt t="68450" x="3509963" y="6472238"/>
          <p14:tracePt t="68467" x="3495675" y="6472238"/>
          <p14:tracePt t="68484" x="3481388" y="6477000"/>
          <p14:tracePt t="68500" x="3452813" y="6486525"/>
          <p14:tracePt t="68517" x="3433763" y="6486525"/>
          <p14:tracePt t="68534" x="3390900" y="6486525"/>
          <p14:tracePt t="68550" x="3381375" y="6486525"/>
          <p14:tracePt t="68567" x="3362325" y="6486525"/>
          <p14:tracePt t="68584" x="3352800" y="6481763"/>
          <p14:tracePt t="68600" x="3324225" y="6477000"/>
          <p14:tracePt t="68617" x="3305175" y="6472238"/>
          <p14:tracePt t="68634" x="3286125" y="6467475"/>
          <p14:tracePt t="68650" x="3281363" y="6467475"/>
          <p14:tracePt t="68667" x="3276600" y="6467475"/>
          <p14:tracePt t="69072" x="3281363" y="6467475"/>
          <p14:tracePt t="69083" x="3286125" y="6467475"/>
          <p14:tracePt t="69093" x="3290888" y="6462713"/>
          <p14:tracePt t="69116" x="3295650" y="6462713"/>
          <p14:tracePt t="69139" x="3300413" y="6457950"/>
          <p14:tracePt t="69149" x="3305175" y="6457950"/>
          <p14:tracePt t="69161" x="3305175" y="6453188"/>
          <p14:tracePt t="69172" x="3309938" y="6453188"/>
          <p14:tracePt t="69195" x="3314700" y="6453188"/>
          <p14:tracePt t="69217" x="3319463" y="6453188"/>
          <p14:tracePt t="69240" x="3324225" y="6453188"/>
          <p14:tracePt t="69251" x="3328988" y="6453188"/>
          <p14:tracePt t="69273" x="3333750" y="6448425"/>
          <p14:tracePt t="69295" x="3343275" y="6448425"/>
          <p14:tracePt t="69307" x="3348038" y="6448425"/>
          <p14:tracePt t="69622" x="3352800" y="6448425"/>
          <p14:tracePt t="75294" x="3343275" y="6448425"/>
          <p14:tracePt t="75305" x="3295650" y="6486525"/>
          <p14:tracePt t="75315" x="3262313" y="6510338"/>
          <p14:tracePt t="75326" x="3219450" y="6534150"/>
          <p14:tracePt t="75339" x="3167063" y="6553200"/>
          <p14:tracePt t="75356" x="3119438" y="6567488"/>
          <p14:tracePt t="75373" x="3081338" y="6572250"/>
          <p14:tracePt t="75389" x="3076575" y="6567488"/>
          <p14:tracePt t="75584" x="3081338" y="6562725"/>
          <p14:tracePt t="75596" x="3100388" y="6553200"/>
          <p14:tracePt t="75607" x="3109913" y="6548438"/>
          <p14:tracePt t="75641" x="3095625" y="6548438"/>
          <p14:tracePt t="75652" x="3067050" y="6553200"/>
          <p14:tracePt t="75664" x="3014663" y="6557963"/>
          <p14:tracePt t="75675" x="2957513" y="6572250"/>
          <p14:tracePt t="75690" x="2909888" y="6586538"/>
          <p14:tracePt t="75706" x="2847975" y="6600825"/>
          <p14:tracePt t="75723" x="2695575" y="6634163"/>
          <p14:tracePt t="75740" x="2652713" y="6648450"/>
          <p14:tracePt t="75743" x="2600325" y="6667500"/>
          <p14:tracePt t="75756" x="2552700" y="6677025"/>
          <p14:tracePt t="75773" x="2509838" y="6691313"/>
          <p14:tracePt t="75790" x="2409825" y="6710363"/>
          <p14:tracePt t="75806" x="2352675" y="6719888"/>
          <p14:tracePt t="75823" x="2262188" y="6743700"/>
          <p14:tracePt t="75840" x="2243138" y="6748463"/>
          <p14:tracePt t="75856" x="2205038" y="6753225"/>
          <p14:tracePt t="75873" x="2190750" y="6757988"/>
          <p14:tracePt t="75890" x="2171700" y="6762750"/>
          <p14:tracePt t="75906" x="2166938" y="6762750"/>
          <p14:tracePt t="75923" x="2166938" y="6767513"/>
          <p14:tracePt t="75956" x="2162175" y="6767513"/>
          <p14:tracePt t="75973" x="2157413" y="6767513"/>
          <p14:tracePt t="76035" x="2152650" y="6767513"/>
          <p14:tracePt t="76192" x="2152650" y="6762750"/>
          <p14:tracePt t="76283" x="2152650" y="6757988"/>
          <p14:tracePt t="76384" x="2152650" y="6753225"/>
          <p14:tracePt t="76395" x="2152650" y="6748463"/>
          <p14:tracePt t="76417" x="2147888" y="6743700"/>
          <p14:tracePt t="76440" x="2147888" y="6738938"/>
          <p14:tracePt t="76451" x="2138363" y="6738938"/>
          <p14:tracePt t="76462" x="2138363" y="6734175"/>
          <p14:tracePt t="76474" x="2133600" y="6734175"/>
          <p14:tracePt t="76541" x="2133600" y="6729413"/>
          <p14:tracePt t="77128" x="2128838" y="6729413"/>
          <p14:tracePt t="77148" x="2124075" y="6729413"/>
          <p14:tracePt t="77182" x="2119313" y="6729413"/>
          <p14:tracePt t="77216" x="2114550" y="6729413"/>
          <p14:tracePt t="77239" x="2109788" y="6729413"/>
          <p14:tracePt t="77284" x="2105025" y="6729413"/>
          <p14:tracePt t="77295" x="2100263" y="6729413"/>
          <p14:tracePt t="77318" x="2095500" y="6729413"/>
          <p14:tracePt t="77340" x="2090738" y="6729413"/>
          <p14:tracePt t="77396" x="2085975" y="6729413"/>
          <p14:tracePt t="77408" x="2081213" y="6729413"/>
          <p14:tracePt t="77430" x="2076450" y="6729413"/>
          <p14:tracePt t="77452" x="2071688" y="6729413"/>
          <p14:tracePt t="77475" x="2066925" y="6729413"/>
          <p14:tracePt t="77486" x="2062163" y="6729413"/>
          <p14:tracePt t="77509" x="2057400" y="6729413"/>
          <p14:tracePt t="77531" x="2052638" y="6729413"/>
          <p14:tracePt t="77554" x="2047875" y="6729413"/>
          <p14:tracePt t="77565" x="2043113" y="6729413"/>
          <p14:tracePt t="77576" x="2043113" y="6734175"/>
          <p14:tracePt t="77588" x="2038350" y="6734175"/>
          <p14:tracePt t="77599" x="2033588" y="6734175"/>
          <p14:tracePt t="77621" x="2028825" y="6734175"/>
          <p14:tracePt t="77656" x="2024063" y="6734175"/>
          <p14:tracePt t="77677" x="2019300" y="6734175"/>
          <p14:tracePt t="77689" x="2005013" y="6734175"/>
          <p14:tracePt t="77701" x="1985963" y="6729413"/>
          <p14:tracePt t="77712" x="1976438" y="6724650"/>
          <p14:tracePt t="77725" x="1971675" y="6724650"/>
          <p14:tracePt t="77960" x="1971675" y="6719888"/>
          <p14:tracePt t="77970" x="1976438" y="6719888"/>
          <p14:tracePt t="77993" x="1981200" y="6719888"/>
          <p14:tracePt t="78049" x="1985963" y="6719888"/>
          <p14:tracePt t="78060" x="1985963" y="6715125"/>
          <p14:tracePt t="78161" x="1990725" y="6710363"/>
          <p14:tracePt t="78183" x="1995488" y="6710363"/>
          <p14:tracePt t="78274" x="2000250" y="6710363"/>
          <p14:tracePt t="78296" x="2005013" y="6710363"/>
          <p14:tracePt t="78319" x="2009775" y="6710363"/>
          <p14:tracePt t="78330" x="2014538" y="6710363"/>
          <p14:tracePt t="78353" x="2019300" y="6710363"/>
          <p14:tracePt t="78375" x="2024063" y="6710363"/>
          <p14:tracePt t="78398" x="2033588" y="6710363"/>
          <p14:tracePt t="78409" x="2043113" y="6705600"/>
          <p14:tracePt t="78420" x="2052638" y="6700838"/>
          <p14:tracePt t="78432" x="2071688" y="6700838"/>
          <p14:tracePt t="78443" x="2095500" y="6700838"/>
          <p14:tracePt t="78459" x="2109788" y="6700838"/>
          <p14:tracePt t="78475" x="2124075" y="6700838"/>
          <p14:tracePt t="78492" x="2128838" y="6700838"/>
          <p14:tracePt t="78525" x="2133600" y="6700838"/>
          <p14:tracePt t="78543" x="2152650" y="6696075"/>
          <p14:tracePt t="78559" x="2166938" y="6696075"/>
          <p14:tracePt t="78575" x="2185988" y="6691313"/>
          <p14:tracePt t="78592" x="2214563" y="6686550"/>
          <p14:tracePt t="78609" x="2224088" y="6686550"/>
          <p14:tracePt t="78645" x="2228850" y="6686550"/>
          <p14:tracePt t="78659" x="2233613" y="6686550"/>
          <p14:tracePt t="78678" x="2238375" y="6681788"/>
          <p14:tracePt t="78692" x="2252663" y="6681788"/>
          <p14:tracePt t="78709" x="2262188" y="6681788"/>
          <p14:tracePt t="78725" x="2271713" y="6681788"/>
          <p14:tracePt t="78742" x="2276475" y="6681788"/>
          <p14:tracePt t="79072" x="2281238" y="6681788"/>
          <p14:tracePt t="79095" x="2286000" y="6681788"/>
          <p14:tracePt t="79106" x="2290763" y="6677025"/>
          <p14:tracePt t="79117" x="2300288" y="6672263"/>
          <p14:tracePt t="79128" x="2309813" y="6672263"/>
          <p14:tracePt t="79159" x="2324100" y="6672263"/>
          <p14:tracePt t="79176" x="2333625" y="6672263"/>
          <p14:tracePt t="79193" x="2338388" y="6672263"/>
          <p14:tracePt t="79466" x="2343150" y="6672263"/>
          <p14:tracePt t="79490" x="2347913" y="6667500"/>
          <p14:tracePt t="79500" x="2352675" y="6667500"/>
          <p14:tracePt t="79512" x="2357438" y="6662738"/>
          <p14:tracePt t="79523" x="2357438" y="6657975"/>
          <p14:tracePt t="79534" x="2366963" y="6648450"/>
          <p14:tracePt t="79545" x="2371725" y="6643688"/>
          <p14:tracePt t="79559" x="2381250" y="6634163"/>
          <p14:tracePt t="79576" x="2381250" y="6624638"/>
          <p14:tracePt t="79593" x="2381250" y="6615113"/>
          <p14:tracePt t="79610" x="2381250" y="6605588"/>
          <p14:tracePt t="79626" x="2386013" y="6596063"/>
          <p14:tracePt t="79643" x="2390775" y="6586538"/>
          <p14:tracePt t="79660" x="2390775" y="6572250"/>
          <p14:tracePt t="79676" x="2390775" y="6562725"/>
          <p14:tracePt t="79693" x="2386013" y="6548438"/>
          <p14:tracePt t="79709" x="2381250" y="6543675"/>
          <p14:tracePt t="79726" x="2366963" y="6529388"/>
          <p14:tracePt t="79743" x="2362200" y="6529388"/>
          <p14:tracePt t="79760" x="2338388" y="6519863"/>
          <p14:tracePt t="79776" x="2324100" y="6519863"/>
          <p14:tracePt t="79793" x="2276475" y="6510338"/>
          <p14:tracePt t="79810" x="2252663" y="6505575"/>
          <p14:tracePt t="79826" x="2205038" y="6496050"/>
          <p14:tracePt t="79843" x="2190750" y="6496050"/>
          <p14:tracePt t="79860" x="2166938" y="6496050"/>
          <p14:tracePt t="79876" x="2157413" y="6496050"/>
          <p14:tracePt t="79893" x="2152650" y="6496050"/>
          <p14:tracePt t="79910" x="2147888" y="6496050"/>
          <p14:tracePt t="79926" x="2138363" y="6496050"/>
          <p14:tracePt t="79943" x="2128838" y="6496050"/>
          <p14:tracePt t="79960" x="2109788" y="6496050"/>
          <p14:tracePt t="80119" x="2114550" y="6496050"/>
          <p14:tracePt t="80152" x="2119313" y="6496050"/>
          <p14:tracePt t="80175" x="2124075" y="6496050"/>
          <p14:tracePt t="80198" x="2128838" y="6496050"/>
          <p14:tracePt t="80208" x="2133600" y="6496050"/>
          <p14:tracePt t="80220" x="2133600" y="6491288"/>
          <p14:tracePt t="80233" x="2138363" y="6486525"/>
          <p14:tracePt t="80254" x="2143125" y="6481763"/>
          <p14:tracePt t="80276" x="2143125" y="6477000"/>
          <p14:tracePt t="80299" x="2143125" y="6472238"/>
          <p14:tracePt t="80310" x="2143125" y="6467475"/>
          <p14:tracePt t="80355" x="2143125" y="6462713"/>
          <p14:tracePt t="80378" x="2143125" y="6457950"/>
          <p14:tracePt t="80400" x="2138363" y="6453188"/>
          <p14:tracePt t="80411" x="2138363" y="6448425"/>
          <p14:tracePt t="80423" x="2128838" y="6448425"/>
          <p14:tracePt t="80434" x="2124075" y="6443663"/>
          <p14:tracePt t="80445" x="2119313" y="6438900"/>
          <p14:tracePt t="80460" x="2109788" y="6438900"/>
          <p14:tracePt t="80477" x="2105025" y="6434138"/>
          <p14:tracePt t="80494" x="2100263" y="6434138"/>
          <p14:tracePt t="80527" x="2095500" y="6434138"/>
          <p14:tracePt t="80975" x="2095500" y="6429375"/>
          <p14:tracePt t="80984" x="2095500" y="6424613"/>
          <p14:tracePt t="80996" x="2090738" y="6424613"/>
          <p14:tracePt t="81007" x="2090738" y="6419850"/>
          <p14:tracePt t="81018" x="2081213" y="6419850"/>
          <p14:tracePt t="81030" x="2076450" y="6415088"/>
          <p14:tracePt t="81044" x="2071688" y="6410325"/>
          <p14:tracePt t="81061" x="2066925" y="6410325"/>
          <p14:tracePt t="81077" x="2062163" y="6410325"/>
          <p14:tracePt t="81119" x="2057400" y="6410325"/>
          <p14:tracePt t="81131" x="2057400" y="6405563"/>
          <p14:tracePt t="81143" x="2052638" y="6405563"/>
          <p14:tracePt t="81863" x="2057400" y="6405563"/>
          <p14:tracePt t="81885" x="2062163" y="6405563"/>
          <p14:tracePt t="81897" x="2066925" y="6405563"/>
          <p14:tracePt t="81930" x="2071688" y="6405563"/>
          <p14:tracePt t="81941" x="2076450" y="6405563"/>
          <p14:tracePt t="81953" x="2081213" y="6410325"/>
          <p14:tracePt t="81975" x="2085975" y="6415088"/>
          <p14:tracePt t="81997" x="2090738" y="6415088"/>
          <p14:tracePt t="82020" x="2095500" y="6415088"/>
          <p14:tracePt t="82031" x="2100263" y="6415088"/>
          <p14:tracePt t="82043" x="2105025" y="6415088"/>
          <p14:tracePt t="82054" x="2109788" y="6415088"/>
          <p14:tracePt t="82064" x="2119313" y="6419850"/>
          <p14:tracePt t="82078" x="2133600" y="6419850"/>
          <p14:tracePt t="82095" x="2147888" y="6424613"/>
          <p14:tracePt t="82111" x="2176463" y="6424613"/>
          <p14:tracePt t="82128" x="2190750" y="6424613"/>
          <p14:tracePt t="82145" x="2214563" y="6424613"/>
          <p14:tracePt t="82161" x="2224088" y="6424613"/>
          <p14:tracePt t="82178" x="2238375" y="6424613"/>
          <p14:tracePt t="82195" x="2252663" y="6424613"/>
          <p14:tracePt t="82211" x="2300288" y="6424613"/>
          <p14:tracePt t="82228" x="2319338" y="6424613"/>
          <p14:tracePt t="82245" x="2366963" y="6419850"/>
          <p14:tracePt t="82262" x="2386013" y="6415088"/>
          <p14:tracePt t="82278" x="2424113" y="6410325"/>
          <p14:tracePt t="82295" x="2447925" y="6410325"/>
          <p14:tracePt t="82312" x="2490788" y="6410325"/>
          <p14:tracePt t="82328" x="2519363" y="6410325"/>
          <p14:tracePt t="82345" x="2595563" y="6410325"/>
          <p14:tracePt t="82362" x="2633663" y="6410325"/>
          <p14:tracePt t="82378" x="2671763" y="6405563"/>
          <p14:tracePt t="82395" x="2733675" y="6400800"/>
          <p14:tracePt t="82412" x="2762250" y="6396038"/>
          <p14:tracePt t="82428" x="2814638" y="6386513"/>
          <p14:tracePt t="82445" x="2843213" y="6381750"/>
          <p14:tracePt t="82462" x="2900363" y="6376988"/>
          <p14:tracePt t="82479" x="2928938" y="6376988"/>
          <p14:tracePt t="82495" x="2981325" y="6376988"/>
          <p14:tracePt t="82512" x="2995613" y="6381750"/>
          <p14:tracePt t="82529" x="3005138" y="6381750"/>
          <p14:tracePt t="82594" x="3009900" y="6386513"/>
          <p14:tracePt t="82605" x="3014663" y="6386513"/>
          <p14:tracePt t="82616" x="3019425" y="6386513"/>
          <p14:tracePt t="82650" x="3019425" y="6391275"/>
          <p14:tracePt t="82662" x="3024188" y="6391275"/>
          <p14:tracePt t="82673" x="3024188" y="6396038"/>
          <p14:tracePt t="82684" x="3028950" y="6396038"/>
          <p14:tracePt t="82695" x="3043238" y="6405563"/>
          <p14:tracePt t="82712" x="3052763" y="6405563"/>
          <p14:tracePt t="82729" x="3090863" y="6424613"/>
          <p14:tracePt t="82745" x="3109913" y="6434138"/>
          <p14:tracePt t="82762" x="3148013" y="6448425"/>
          <p14:tracePt t="82779" x="3152775" y="6453188"/>
          <p14:tracePt t="82795" x="3157538" y="6457950"/>
          <p14:tracePt t="82812" x="3162300" y="6457950"/>
          <p14:tracePt t="82829" x="3167063" y="6472238"/>
          <p14:tracePt t="82846" x="3171825" y="6481763"/>
          <p14:tracePt t="82862" x="3176588" y="6491288"/>
          <p14:tracePt t="82879" x="3181350" y="6500813"/>
          <p14:tracePt t="82896" x="3186113" y="6505575"/>
          <p14:tracePt t="82912" x="3186113" y="6510338"/>
          <p14:tracePt t="82929" x="3186113" y="6515100"/>
          <p14:tracePt t="82946" x="3186113" y="6519863"/>
          <p14:tracePt t="82962" x="3190875" y="6524625"/>
          <p14:tracePt t="82979" x="3195638" y="6538913"/>
          <p14:tracePt t="82996" x="3200400" y="6543675"/>
          <p14:tracePt t="83012" x="3205163" y="6553200"/>
          <p14:tracePt t="83046" x="3205163" y="6557963"/>
          <p14:tracePt t="83078" x="3209925" y="6557963"/>
          <p14:tracePt t="83088" x="3209925" y="6562725"/>
          <p14:tracePt t="83100" x="3214688" y="6562725"/>
          <p14:tracePt t="83112" x="3219450" y="6567488"/>
          <p14:tracePt t="83129" x="3228975" y="6572250"/>
          <p14:tracePt t="83146" x="3233738" y="6577013"/>
          <p14:tracePt t="83167" x="3238500" y="6581775"/>
          <p14:tracePt t="83403" x="3238500" y="6586538"/>
          <p14:tracePt t="87086" x="3243263" y="6548438"/>
          <p14:tracePt t="87094" x="3248025" y="6505575"/>
          <p14:tracePt t="87106" x="3248025" y="6434138"/>
          <p14:tracePt t="87117" x="3248025" y="6338888"/>
          <p14:tracePt t="87132" x="3243263" y="6229350"/>
          <p14:tracePt t="87149" x="3209925" y="6053138"/>
          <p14:tracePt t="87166" x="3186113" y="5986463"/>
          <p14:tracePt t="87182" x="3148013" y="5891213"/>
          <p14:tracePt t="87443" x="3162300" y="5895975"/>
          <p14:tracePt t="87454" x="3162300" y="5900738"/>
          <p14:tracePt t="87476" x="3157538" y="5895975"/>
          <p14:tracePt t="87487" x="3138488" y="5862638"/>
          <p14:tracePt t="87499" x="3119438" y="5800725"/>
          <p14:tracePt t="87516" x="3119438" y="5705475"/>
          <p14:tracePt t="87532" x="3176588" y="5343525"/>
          <p14:tracePt t="87549" x="3205163" y="5114925"/>
          <p14:tracePt t="87566" x="3200400" y="4672013"/>
          <p14:tracePt t="87583" x="3152775" y="4467225"/>
          <p14:tracePt t="87599" x="3038475" y="4138613"/>
          <p14:tracePt t="87616" x="2957513" y="4010025"/>
          <p14:tracePt t="87633" x="2824163" y="3838575"/>
          <p14:tracePt t="87649" x="2781300" y="3790950"/>
          <p14:tracePt t="87666" x="2738438" y="3748088"/>
          <p14:tracePt t="87683" x="2714625" y="3719513"/>
          <p14:tracePt t="87906" x="2714625" y="3714750"/>
          <p14:tracePt t="87916" x="2695575" y="3709988"/>
          <p14:tracePt t="87927" x="2681288" y="3662363"/>
          <p14:tracePt t="87938" x="2681288" y="3624263"/>
          <p14:tracePt t="87950" x="2690813" y="3557588"/>
          <p14:tracePt t="87966" x="2700338" y="3476625"/>
          <p14:tracePt t="87983" x="2719388" y="3309938"/>
          <p14:tracePt t="88000" x="2719388" y="3205163"/>
          <p14:tracePt t="88016" x="2705100" y="2962275"/>
          <p14:tracePt t="88033" x="2695575" y="2890838"/>
          <p14:tracePt t="88050" x="2657475" y="2738438"/>
          <p14:tracePt t="88066" x="2643188" y="2686050"/>
          <p14:tracePt t="88083" x="2614613" y="2619375"/>
          <p14:tracePt t="88100" x="2600325" y="2590800"/>
          <p14:tracePt t="88116" x="2590800" y="2571750"/>
          <p14:tracePt t="88133" x="2586038" y="2571750"/>
          <p14:tracePt t="88219" x="2586038" y="2566988"/>
          <p14:tracePt t="88230" x="2586038" y="2562225"/>
          <p14:tracePt t="88241" x="2576513" y="2552700"/>
          <p14:tracePt t="88253" x="2571750" y="2538413"/>
          <p14:tracePt t="88267" x="2566988" y="2519363"/>
          <p14:tracePt t="88283" x="2562225" y="2490788"/>
          <p14:tracePt t="88300" x="2547938" y="2443163"/>
          <p14:tracePt t="88317" x="2538413" y="2424113"/>
          <p14:tracePt t="88333" x="2528888" y="2414588"/>
          <p14:tracePt t="88524" x="2524125" y="2414588"/>
          <p14:tracePt t="88535" x="2519363" y="2419350"/>
          <p14:tracePt t="88546" x="2519363" y="2424113"/>
          <p14:tracePt t="89615" x="2524125" y="2424113"/>
          <p14:tracePt t="89626" x="2547938" y="2424113"/>
          <p14:tracePt t="89637" x="2562225" y="2424113"/>
          <p14:tracePt t="89651" x="2576513" y="2424113"/>
          <p14:tracePt t="89668" x="2590800" y="2424113"/>
          <p14:tracePt t="89684" x="2643188" y="2433638"/>
          <p14:tracePt t="89701" x="2681288" y="2438400"/>
          <p14:tracePt t="89718" x="2790825" y="2447925"/>
          <p14:tracePt t="89734" x="2857500" y="2457450"/>
          <p14:tracePt t="89738" x="2928938" y="2462213"/>
          <p14:tracePt t="89751" x="2986088" y="2462213"/>
          <p14:tracePt t="89768" x="3038475" y="2462213"/>
          <p14:tracePt t="89785" x="3138488" y="2466975"/>
          <p14:tracePt t="89801" x="3190875" y="2466975"/>
          <p14:tracePt t="89818" x="3290888" y="2476500"/>
          <p14:tracePt t="89835" x="3333750" y="2481263"/>
          <p14:tracePt t="89851" x="3390900" y="2490788"/>
          <p14:tracePt t="89868" x="3395663" y="2490788"/>
          <p14:tracePt t="89885" x="3409950" y="2490788"/>
          <p14:tracePt t="89918" x="3419475" y="2490788"/>
          <p14:tracePt t="89935" x="3424238" y="2490788"/>
          <p14:tracePt t="89951" x="3452813" y="2490788"/>
          <p14:tracePt t="89968" x="3462338" y="2490788"/>
          <p14:tracePt t="89985" x="3476625" y="2490788"/>
          <p14:tracePt t="90001" x="3481388" y="2490788"/>
          <p14:tracePt t="90042" x="3467100" y="2490788"/>
          <p14:tracePt t="90053" x="3443288" y="2486025"/>
          <p14:tracePt t="90068" x="3419475" y="2481263"/>
          <p14:tracePt t="90085" x="3409950" y="2481263"/>
          <p14:tracePt t="90303" x="3414713" y="2481263"/>
          <p14:tracePt t="90311" x="3424238" y="2476500"/>
          <p14:tracePt t="90323" x="3438525" y="2476500"/>
          <p14:tracePt t="90335" x="3438525" y="2471738"/>
          <p14:tracePt t="90352" x="3438525" y="2466975"/>
          <p14:tracePt t="90424" x="3433763" y="2466975"/>
          <p14:tracePt t="90447" x="3429000" y="2471738"/>
          <p14:tracePt t="95139" x="3414713" y="2471738"/>
          <p14:tracePt t="95150" x="3395663" y="2476500"/>
          <p14:tracePt t="95161" x="3386138" y="2476500"/>
          <p14:tracePt t="95172" x="3381375" y="2476500"/>
          <p14:tracePt t="95189" x="3376613" y="2481263"/>
          <p14:tracePt t="95206" x="3362325" y="2486025"/>
          <p14:tracePt t="95222" x="3352800" y="2490788"/>
          <p14:tracePt t="95239" x="3328988" y="2500313"/>
          <p14:tracePt t="95256" x="3319463" y="2505075"/>
          <p14:tracePt t="95272" x="3300413" y="2519363"/>
          <p14:tracePt t="95289" x="3286125" y="2524125"/>
          <p14:tracePt t="95306" x="3267075" y="2538413"/>
          <p14:tracePt t="95322" x="3257550" y="2547938"/>
          <p14:tracePt t="95339" x="3233738" y="2562225"/>
          <p14:tracePt t="95356" x="3224213" y="2566988"/>
          <p14:tracePt t="95373" x="3214688" y="2576513"/>
          <p14:tracePt t="95389" x="3186113" y="2590800"/>
          <p14:tracePt t="95406" x="3148013" y="2605088"/>
          <p14:tracePt t="95423" x="3124200" y="2614613"/>
          <p14:tracePt t="95439" x="3100388" y="2624138"/>
          <p14:tracePt t="95456" x="3048000" y="2643188"/>
          <p14:tracePt t="95473" x="3019425" y="2652713"/>
          <p14:tracePt t="95489" x="2947988" y="2671763"/>
          <p14:tracePt t="95506" x="2914650" y="2681288"/>
          <p14:tracePt t="95523" x="2843213" y="2700338"/>
          <p14:tracePt t="95539" x="2809875" y="2709863"/>
          <p14:tracePt t="95556" x="2743200" y="2728913"/>
          <p14:tracePt t="95572" x="2719388" y="2738438"/>
          <p14:tracePt t="95589" x="2662238" y="2757488"/>
          <p14:tracePt t="95606" x="2643188" y="2767013"/>
          <p14:tracePt t="95623" x="2590800" y="2786063"/>
          <p14:tracePt t="95639" x="2566988" y="2800350"/>
          <p14:tracePt t="95656" x="2543175" y="2814638"/>
          <p14:tracePt t="95673" x="2538413" y="2819400"/>
          <p14:tracePt t="95689" x="2524125" y="2824163"/>
          <p14:tracePt t="95706" x="2514600" y="2828925"/>
          <p14:tracePt t="95723" x="2509838" y="2833688"/>
          <p14:tracePt t="95739" x="2509838" y="2838450"/>
          <p14:tracePt t="98141" x="2505075" y="2843213"/>
          <p14:tracePt t="98158" x="2500313" y="2843213"/>
          <p14:tracePt t="98175" x="2486025" y="2847975"/>
          <p14:tracePt t="98191" x="2466975" y="2852738"/>
          <p14:tracePt t="98208" x="2433638" y="2857500"/>
          <p14:tracePt t="98225" x="2419350" y="2857500"/>
          <p14:tracePt t="98241" x="2414588" y="2857500"/>
          <p14:tracePt t="98258" x="2405063" y="2857500"/>
          <p14:tracePt t="98275" x="2400300" y="2857500"/>
          <p14:tracePt t="98291" x="2395538" y="2857500"/>
          <p14:tracePt t="98308" x="2390775" y="2857500"/>
          <p14:tracePt t="98325" x="2386013" y="2857500"/>
          <p14:tracePt t="98344" x="2381250" y="2857500"/>
          <p14:tracePt t="98358" x="2381250" y="2862263"/>
          <p14:tracePt t="98375" x="2376488" y="2862263"/>
          <p14:tracePt t="98391" x="2371725" y="2867025"/>
          <p14:tracePt t="98408" x="2366963" y="2867025"/>
          <p14:tracePt t="98425" x="2357438" y="2871788"/>
          <p14:tracePt t="98441" x="2357438" y="2876550"/>
          <p14:tracePt t="98458" x="2352675" y="2876550"/>
          <p14:tracePt t="98475" x="2347913" y="2876550"/>
          <p14:tracePt t="98492" x="2347913" y="2881313"/>
          <p14:tracePt t="98508" x="2343150" y="2881313"/>
          <p14:tracePt t="98525" x="2338388" y="2886075"/>
          <p14:tracePt t="98542" x="2333625" y="2886075"/>
          <p14:tracePt t="98581" x="2328863" y="2886075"/>
          <p14:tracePt t="102519" x="2333625" y="2914650"/>
          <p14:tracePt t="102530" x="2343150" y="2947988"/>
          <p14:tracePt t="102541" x="2357438" y="2995613"/>
          <p14:tracePt t="102553" x="2366963" y="3048000"/>
          <p14:tracePt t="102564" x="2386013" y="3133725"/>
          <p14:tracePt t="102578" x="2390775" y="3176588"/>
          <p14:tracePt t="102595" x="2395538" y="3228975"/>
          <p14:tracePt t="102612" x="2395538" y="3238500"/>
          <p14:tracePt t="102628" x="2395538" y="3248025"/>
          <p14:tracePt t="102645" x="2390775" y="3267075"/>
          <p14:tracePt t="102662" x="2386013" y="3271838"/>
          <p14:tracePt t="102679" x="2386013" y="3290888"/>
          <p14:tracePt t="102695" x="2386013" y="3300413"/>
          <p14:tracePt t="102712" x="2386013" y="3314700"/>
          <p14:tracePt t="102729" x="2390775" y="3319463"/>
          <p14:tracePt t="102822" x="2390775" y="3324225"/>
          <p14:tracePt t="102834" x="2395538" y="3324225"/>
          <p14:tracePt t="102845" x="2395538" y="3328988"/>
          <p14:tracePt t="102855" x="2400300" y="3328988"/>
          <p14:tracePt t="103295" x="2405063" y="3328988"/>
          <p14:tracePt t="104319" x="2409825" y="3328988"/>
          <p14:tracePt t="104329" x="2438400" y="3319463"/>
          <p14:tracePt t="104346" x="2457450" y="3319463"/>
          <p14:tracePt t="104363" x="2514600" y="3309938"/>
          <p14:tracePt t="104380" x="2557463" y="3309938"/>
          <p14:tracePt t="104397" x="2605088" y="3309938"/>
          <p14:tracePt t="104413" x="2614613" y="3309938"/>
          <p14:tracePt t="104430" x="2619375" y="3309938"/>
          <p14:tracePt t="104476" x="2624138" y="3309938"/>
          <p14:tracePt t="104487" x="2624138" y="3305175"/>
          <p14:tracePt t="104499" x="2628900" y="3300413"/>
          <p14:tracePt t="104513" x="2638425" y="3300413"/>
          <p14:tracePt t="104530" x="2643188" y="3295650"/>
          <p14:tracePt t="104547" x="2657475" y="3290888"/>
          <p14:tracePt t="104563" x="2662238" y="3286125"/>
          <p14:tracePt t="104580" x="2676525" y="3281363"/>
          <p14:tracePt t="104597" x="2681288" y="3281363"/>
          <p14:tracePt t="104613" x="2709863" y="3281363"/>
          <p14:tracePt t="104630" x="2738438" y="3286125"/>
          <p14:tracePt t="104647" x="2790825" y="3295650"/>
          <p14:tracePt t="104663" x="2809875" y="3295650"/>
          <p14:tracePt t="104680" x="2833688" y="3300413"/>
          <p14:tracePt t="104697" x="2843213" y="3300413"/>
          <p14:tracePt t="104714" x="2862263" y="3295650"/>
          <p14:tracePt t="104730" x="2871788" y="3295650"/>
          <p14:tracePt t="104733" x="2890838" y="3295650"/>
          <p14:tracePt t="104747" x="2919413" y="3295650"/>
          <p14:tracePt t="104764" x="2952750" y="3295650"/>
          <p14:tracePt t="104780" x="3043238" y="3305175"/>
          <p14:tracePt t="104797" x="3081338" y="3309938"/>
          <p14:tracePt t="104814" x="3119438" y="3314700"/>
          <p14:tracePt t="104960" x="3114675" y="3314700"/>
          <p14:tracePt t="104994" x="3109913" y="3314700"/>
          <p14:tracePt t="105016" x="3105150" y="3314700"/>
          <p14:tracePt t="105027" x="3090863" y="3314700"/>
          <p14:tracePt t="105039" x="3081338" y="3314700"/>
          <p14:tracePt t="105050" x="3067050" y="3319463"/>
          <p14:tracePt t="105064" x="3043238" y="3324225"/>
          <p14:tracePt t="105081" x="2986088" y="3324225"/>
          <p14:tracePt t="105097" x="2843213" y="3314700"/>
          <p14:tracePt t="105114" x="2776538" y="3309938"/>
          <p14:tracePt t="105131" x="2681288" y="3295650"/>
          <p14:tracePt t="105147" x="2667000" y="3295650"/>
          <p14:tracePt t="105164" x="2662238" y="3295650"/>
          <p14:tracePt t="105896" x="2657475" y="3295650"/>
          <p14:tracePt t="105907" x="2643188" y="3295650"/>
          <p14:tracePt t="105915" x="2633663" y="3295650"/>
          <p14:tracePt t="105931" x="2619375" y="3300413"/>
          <p14:tracePt t="105948" x="2519363" y="3305175"/>
          <p14:tracePt t="105964" x="2447925" y="3305175"/>
          <p14:tracePt t="105981" x="2371725" y="3305175"/>
          <p14:tracePt t="105998" x="2228850" y="3314700"/>
          <p14:tracePt t="106014" x="2185988" y="3319463"/>
          <p14:tracePt t="106031" x="2114550" y="3343275"/>
          <p14:tracePt t="106048" x="2081213" y="3352800"/>
          <p14:tracePt t="106064" x="2019300" y="3362325"/>
          <p14:tracePt t="106081" x="1990725" y="3367088"/>
          <p14:tracePt t="106098" x="1952625" y="3367088"/>
          <p14:tracePt t="106115" x="1943100" y="3367088"/>
          <p14:tracePt t="106131" x="1933575" y="3367088"/>
          <p14:tracePt t="106209" x="1933575" y="3371850"/>
          <p14:tracePt t="106693" x="1938338" y="3371850"/>
          <p14:tracePt t="107132" x="1943100" y="3371850"/>
          <p14:tracePt t="107187" x="1947863" y="3371850"/>
          <p14:tracePt t="107265" x="1952625" y="3371850"/>
          <p14:tracePt t="107277" x="1957388" y="3371850"/>
          <p14:tracePt t="107311" x="1962150" y="3371850"/>
          <p14:tracePt t="107457" x="1966913" y="3371850"/>
          <p14:tracePt t="107581" x="1971675" y="3371850"/>
          <p14:tracePt t="107649" x="1976438" y="3371850"/>
          <p14:tracePt t="108020" x="1976438" y="3367088"/>
          <p14:tracePt t="108336" x="1981200" y="3367088"/>
          <p14:tracePt t="108740" x="1981200" y="3362325"/>
          <p14:tracePt t="109572" x="1985963" y="3362325"/>
          <p14:tracePt t="109966" x="1985963" y="3357563"/>
          <p14:tracePt t="113972" x="1990725" y="3352800"/>
          <p14:tracePt t="113982" x="1995488" y="3352800"/>
          <p14:tracePt t="113994" x="2000250" y="3348038"/>
          <p14:tracePt t="114016" x="2005013" y="3343275"/>
          <p14:tracePt t="114039" x="2009775" y="3338513"/>
          <p14:tracePt t="114050" x="2014538" y="3338513"/>
          <p14:tracePt t="114072" x="2014538" y="3333750"/>
          <p14:tracePt t="114084" x="2019300" y="3333750"/>
          <p14:tracePt t="114139" x="2024063" y="3328988"/>
          <p14:tracePt t="115355" x="2033588" y="3328988"/>
          <p14:tracePt t="115365" x="2038350" y="3324225"/>
          <p14:tracePt t="115379" x="2043113" y="3319463"/>
          <p14:tracePt t="115401" x="2047875" y="3319463"/>
          <p14:tracePt t="115467" x="2052638" y="3319463"/>
          <p14:tracePt t="115490" x="2052638" y="3314700"/>
          <p14:tracePt t="119293" x="2057400" y="3314700"/>
          <p14:tracePt t="119315" x="2062163" y="3314700"/>
          <p14:tracePt t="119338" x="2066925" y="3314700"/>
          <p14:tracePt t="119360" x="2071688" y="3314700"/>
          <p14:tracePt t="119382" x="2081213" y="3314700"/>
          <p14:tracePt t="119394" x="2090738" y="3319463"/>
          <p14:tracePt t="119405" x="2114550" y="3328988"/>
          <p14:tracePt t="119416" x="2147888" y="3343275"/>
          <p14:tracePt t="119427" x="2176463" y="3362325"/>
          <p14:tracePt t="119442" x="2205038" y="3381375"/>
          <p14:tracePt t="119459" x="2233613" y="3400425"/>
          <p14:tracePt t="119476" x="2309813" y="3443288"/>
          <p14:tracePt t="119492" x="2362200" y="3462338"/>
          <p14:tracePt t="119509" x="2486025" y="3505200"/>
          <p14:tracePt t="119526" x="2547938" y="3524250"/>
          <p14:tracePt t="119542" x="2605088" y="3543300"/>
          <p14:tracePt t="119559" x="2614613" y="3543300"/>
          <p14:tracePt t="119592" x="2609850" y="3543300"/>
          <p14:tracePt t="119609" x="2600325" y="3543300"/>
          <p14:tracePt t="119626" x="2595563" y="3538538"/>
          <p14:tracePt t="119642" x="2557463" y="3533775"/>
          <p14:tracePt t="119867" x="2586038" y="3533775"/>
          <p14:tracePt t="119879" x="2590800" y="3533775"/>
          <p14:tracePt t="120126" x="2590800" y="3548063"/>
          <p14:tracePt t="120136" x="2590800" y="3562350"/>
          <p14:tracePt t="120148" x="2586038" y="3576638"/>
          <p14:tracePt t="120160" x="2581275" y="3586163"/>
          <p14:tracePt t="120176" x="2576513" y="3595688"/>
          <p14:tracePt t="120193" x="2562225" y="3619500"/>
          <p14:tracePt t="120210" x="2552700" y="3624263"/>
          <p14:tracePt t="120226" x="2547938" y="3629025"/>
          <p14:tracePt t="120243" x="2547938" y="3633788"/>
          <p14:tracePt t="120260" x="2538413" y="3633788"/>
          <p14:tracePt t="120276" x="2533650" y="3638550"/>
          <p14:tracePt t="120293" x="2505075" y="3648075"/>
          <p14:tracePt t="120310" x="2476500" y="3652838"/>
          <p14:tracePt t="120326" x="2405063" y="3662363"/>
          <p14:tracePt t="120343" x="2371725" y="3667125"/>
          <p14:tracePt t="120360" x="2333625" y="3671888"/>
          <p14:tracePt t="120376" x="2319338" y="3671888"/>
          <p14:tracePt t="120393" x="2281238" y="3681413"/>
          <p14:tracePt t="120410" x="2257425" y="3686175"/>
          <p14:tracePt t="120426" x="2224088" y="3690938"/>
          <p14:tracePt t="120443" x="2138363" y="3690938"/>
          <p14:tracePt t="120460" x="2105025" y="3686175"/>
          <p14:tracePt t="120476" x="2057400" y="3676650"/>
          <p14:tracePt t="120493" x="2047875" y="3671888"/>
          <p14:tracePt t="120510" x="2028825" y="3671888"/>
          <p14:tracePt t="120526" x="2019300" y="3671888"/>
          <p14:tracePt t="120543" x="2000250" y="3671888"/>
          <p14:tracePt t="120560" x="1985963" y="3671888"/>
          <p14:tracePt t="120576" x="1971675" y="3667125"/>
          <p14:tracePt t="120593" x="1966913" y="3667125"/>
          <p14:tracePt t="120610" x="1957388" y="3667125"/>
          <p14:tracePt t="120627" x="1952625" y="3667125"/>
          <p14:tracePt t="120643" x="1928813" y="3657600"/>
          <p14:tracePt t="120660" x="1919288" y="3657600"/>
          <p14:tracePt t="120677" x="1900238" y="3648075"/>
          <p14:tracePt t="120693" x="1885950" y="3643313"/>
          <p14:tracePt t="120710" x="1871663" y="3643313"/>
          <p14:tracePt t="120727" x="1866900" y="3643313"/>
          <p14:tracePt t="120743" x="1862138" y="3643313"/>
          <p14:tracePt t="120760" x="1857375" y="3643313"/>
          <p14:tracePt t="120777" x="1843088" y="3638550"/>
          <p14:tracePt t="120793" x="1833563" y="3633788"/>
          <p14:tracePt t="120810" x="1824038" y="3619500"/>
          <p14:tracePt t="120827" x="1824038" y="3605213"/>
          <p14:tracePt t="120992" x="1838325" y="3605213"/>
          <p14:tracePt t="121013" x="1843088" y="3605213"/>
          <p14:tracePt t="121025" x="1852613" y="3605213"/>
          <p14:tracePt t="121036" x="1852613" y="3609975"/>
          <p14:tracePt t="121047" x="1857375" y="3609975"/>
          <p14:tracePt t="121160" x="1857375" y="3614738"/>
          <p14:tracePt t="121172" x="1852613" y="3614738"/>
          <p14:tracePt t="121194" x="1847850" y="3614738"/>
          <p14:tracePt t="121205" x="1843088" y="3614738"/>
          <p14:tracePt t="121217" x="1843088" y="3619500"/>
          <p14:tracePt t="121228" x="1838325" y="3624263"/>
          <p14:tracePt t="121250" x="1833563" y="3629025"/>
          <p14:tracePt t="121273" x="1828800" y="3629025"/>
          <p14:tracePt t="121352" x="1828800" y="3633788"/>
          <p14:tracePt t="121374" x="1828800" y="3638550"/>
          <p14:tracePt t="121387" x="1828800" y="3643313"/>
          <p14:tracePt t="121408" x="1828800" y="3648075"/>
          <p14:tracePt t="121419" x="1828800" y="3652838"/>
          <p14:tracePt t="121430" x="1828800" y="3662363"/>
          <p14:tracePt t="121442" x="1828800" y="3671888"/>
          <p14:tracePt t="121453" x="1824038" y="3681413"/>
          <p14:tracePt t="121464" x="1824038" y="3690938"/>
          <p14:tracePt t="121477" x="1824038" y="3700463"/>
          <p14:tracePt t="121494" x="1824038" y="3705225"/>
          <p14:tracePt t="121511" x="1828800" y="3709988"/>
          <p14:tracePt t="121532" x="1833563" y="3709988"/>
          <p14:tracePt t="121554" x="1833563" y="3714750"/>
          <p14:tracePt t="122128" x="1833563" y="3719513"/>
          <p14:tracePt t="122162" x="1838325" y="3724275"/>
          <p14:tracePt t="122173" x="1843088" y="3724275"/>
          <p14:tracePt t="122183" x="1843088" y="3729038"/>
          <p14:tracePt t="122195" x="1847850" y="3729038"/>
          <p14:tracePt t="134626" x="1847850" y="3719513"/>
          <p14:tracePt t="134853" x="1852613" y="3719513"/>
          <p14:tracePt t="134863" x="1881188" y="3714750"/>
          <p14:tracePt t="134874" x="1890713" y="3714750"/>
          <p14:tracePt t="134888" x="1895475" y="3709988"/>
          <p14:tracePt t="135089" x="1890713" y="3709988"/>
          <p14:tracePt t="135100" x="1885950" y="3714750"/>
          <p14:tracePt t="135110" x="1885950" y="3724275"/>
          <p14:tracePt t="135122" x="1881188" y="3729038"/>
          <p14:tracePt t="135138" x="1881188" y="3743325"/>
          <p14:tracePt t="135155" x="1885950" y="3790950"/>
          <p14:tracePt t="135172" x="1890713" y="3819525"/>
          <p14:tracePt t="135188" x="1895475" y="3862388"/>
          <p14:tracePt t="135205" x="1900238" y="3886200"/>
          <p14:tracePt t="135222" x="1900238" y="3914775"/>
          <p14:tracePt t="135239" x="1905000" y="3924300"/>
          <p14:tracePt t="135255" x="1909763" y="3933825"/>
          <p14:tracePt t="135289" x="1905000" y="3938588"/>
          <p14:tracePt t="135305" x="1900238" y="3948113"/>
          <p14:tracePt t="135322" x="1900238" y="3957638"/>
          <p14:tracePt t="135339" x="1900238" y="3990975"/>
          <p14:tracePt t="135355" x="1900238" y="4010025"/>
          <p14:tracePt t="135372" x="1900238" y="4033838"/>
          <p14:tracePt t="135389" x="1900238" y="4038600"/>
          <p14:tracePt t="135405" x="1900238" y="4043363"/>
          <p14:tracePt t="135561" x="1895475" y="4048125"/>
          <p14:tracePt t="136270" x="1890713" y="4048125"/>
          <p14:tracePt t="136326" x="1885950" y="4048125"/>
          <p14:tracePt t="139373" x="1890713" y="4048125"/>
          <p14:tracePt t="139385" x="1895475" y="4043363"/>
          <p14:tracePt t="139407" x="1900238" y="4043363"/>
          <p14:tracePt t="139418" x="1905000" y="4038600"/>
          <p14:tracePt t="139430" x="1909763" y="4038600"/>
          <p14:tracePt t="139452" x="1914525" y="4033838"/>
          <p14:tracePt t="139464" x="1919288" y="4033838"/>
          <p14:tracePt t="139486" x="1924050" y="4033838"/>
          <p14:tracePt t="139497" x="1933575" y="4029075"/>
          <p14:tracePt t="139510" x="1938338" y="4024313"/>
          <p14:tracePt t="139525" x="1943100" y="4019550"/>
          <p14:tracePt t="139542" x="1976438" y="4014788"/>
          <p14:tracePt t="139559" x="2009775" y="4014788"/>
          <p14:tracePt t="139575" x="2071688" y="4024313"/>
          <p14:tracePt t="139592" x="2100263" y="4029075"/>
          <p14:tracePt t="139609" x="2138363" y="4033838"/>
          <p14:tracePt t="139625" x="2152650" y="4033838"/>
          <p14:tracePt t="139642" x="2166938" y="4033838"/>
          <p14:tracePt t="139659" x="2190750" y="4029075"/>
          <p14:tracePt t="139675" x="2209800" y="4019550"/>
          <p14:tracePt t="139692" x="2262188" y="4005263"/>
          <p14:tracePt t="139709" x="2266950" y="3995738"/>
          <p14:tracePt t="139960" x="2266950" y="3990975"/>
          <p14:tracePt t="139970" x="2266950" y="3986213"/>
          <p14:tracePt t="139981" x="2276475" y="3986213"/>
          <p14:tracePt t="139993" x="2295525" y="3986213"/>
          <p14:tracePt t="140009" x="2305050" y="3986213"/>
          <p14:tracePt t="140026" x="2309813" y="3986213"/>
          <p14:tracePt t="140083" x="2314575" y="3986213"/>
          <p14:tracePt t="140106" x="2319338" y="3986213"/>
          <p14:tracePt t="140118" x="2324100" y="3986213"/>
          <p14:tracePt t="140128" x="2333625" y="3986213"/>
          <p14:tracePt t="140140" x="2352675" y="3986213"/>
          <p14:tracePt t="140151" x="2376488" y="3986213"/>
          <p14:tracePt t="140162" x="2400300" y="3990975"/>
          <p14:tracePt t="140176" x="2428875" y="3995738"/>
          <p14:tracePt t="140193" x="2457450" y="4000500"/>
          <p14:tracePt t="140209" x="2505075" y="4010025"/>
          <p14:tracePt t="140226" x="2524125" y="4014788"/>
          <p14:tracePt t="140243" x="2562225" y="4019550"/>
          <p14:tracePt t="140259" x="2590800" y="4019550"/>
          <p14:tracePt t="140276" x="2628900" y="4019550"/>
          <p14:tracePt t="140293" x="2652713" y="4024313"/>
          <p14:tracePt t="140310" x="2690813" y="4033838"/>
          <p14:tracePt t="140326" x="2714625" y="4038600"/>
          <p14:tracePt t="140343" x="2767013" y="4048125"/>
          <p14:tracePt t="140360" x="2805113" y="4052888"/>
          <p14:tracePt t="140376" x="2900363" y="4062413"/>
          <p14:tracePt t="140393" x="2947988" y="4067175"/>
          <p14:tracePt t="140409" x="3005138" y="4067175"/>
          <p14:tracePt t="140426" x="3024188" y="4067175"/>
          <p14:tracePt t="140443" x="3043238" y="4067175"/>
          <p14:tracePt t="140460" x="3052763" y="4062413"/>
          <p14:tracePt t="140476" x="3062288" y="4057650"/>
          <p14:tracePt t="140555" x="3067050" y="4057650"/>
          <p14:tracePt t="140578" x="3071813" y="4057650"/>
          <p14:tracePt t="140601" x="3076575" y="4057650"/>
          <p14:tracePt t="141332" x="3086100" y="4057650"/>
          <p14:tracePt t="141344" x="3090863" y="4052888"/>
          <p14:tracePt t="141355" x="3095625" y="4048125"/>
          <p14:tracePt t="141366" x="3100388" y="4043363"/>
          <p14:tracePt t="141377" x="3105150" y="4043363"/>
          <p14:tracePt t="141394" x="3109913" y="4038600"/>
          <p14:tracePt t="141410" x="3143250" y="4033838"/>
          <p14:tracePt t="141427" x="3181350" y="4033838"/>
          <p14:tracePt t="141444" x="3243263" y="4033838"/>
          <p14:tracePt t="141460" x="3252788" y="4033838"/>
          <p14:tracePt t="141477" x="3267075" y="4024313"/>
          <p14:tracePt t="141511" x="3271838" y="4024313"/>
          <p14:tracePt t="141884" x="3271838" y="4029075"/>
          <p14:tracePt t="141894" x="3271838" y="4033838"/>
          <p14:tracePt t="141916" x="3271838" y="4038600"/>
          <p14:tracePt t="141928" x="3276600" y="4038600"/>
          <p14:tracePt t="141939" x="3276600" y="4043363"/>
          <p14:tracePt t="142063" x="3276600" y="4048125"/>
          <p14:tracePt t="142086" x="3281363" y="4052888"/>
          <p14:tracePt t="142108" x="3286125" y="4057650"/>
          <p14:tracePt t="142130" x="3290888" y="4057650"/>
          <p14:tracePt t="142142" x="3295650" y="4057650"/>
          <p14:tracePt t="142153" x="3300413" y="4062413"/>
          <p14:tracePt t="142165" x="3305175" y="4067175"/>
          <p14:tracePt t="142178" x="3314700" y="4067175"/>
          <p14:tracePt t="142194" x="3348038" y="4071938"/>
          <p14:tracePt t="142211" x="3452813" y="4086225"/>
          <p14:tracePt t="142228" x="3505200" y="4090988"/>
          <p14:tracePt t="142244" x="3600450" y="4100513"/>
          <p14:tracePt t="142261" x="3633788" y="4105275"/>
          <p14:tracePt t="142278" x="3662363" y="4105275"/>
          <p14:tracePt t="142333" x="3667125" y="4105275"/>
          <p14:tracePt t="142997" x="3671888" y="4105275"/>
          <p14:tracePt t="143042" x="3671888" y="4100513"/>
          <p14:tracePt t="143312" x="3676650" y="4100513"/>
          <p14:tracePt t="143515" x="3681413" y="4100513"/>
          <p14:tracePt t="144032" x="3686175" y="4100513"/>
          <p14:tracePt t="144043" x="3686175" y="4095750"/>
          <p14:tracePt t="144065" x="3690938" y="4095750"/>
          <p14:tracePt t="144641" x="3695700" y="4095750"/>
          <p14:tracePt t="144651" x="3695700" y="4090988"/>
          <p14:tracePt t="144662" x="3700463" y="4090988"/>
          <p14:tracePt t="144718" x="3700463" y="4086225"/>
          <p14:tracePt t="144730" x="3705225" y="4086225"/>
          <p14:tracePt t="144741" x="3705225" y="4081463"/>
          <p14:tracePt t="144752" x="3709988" y="4081463"/>
          <p14:tracePt t="144775" x="3714750" y="4081463"/>
          <p14:tracePt t="144786" x="3719513" y="4076700"/>
          <p14:tracePt t="144820" x="3724275" y="4076700"/>
          <p14:tracePt t="144887" x="3729038" y="4071938"/>
          <p14:tracePt t="144910" x="3733800" y="4071938"/>
          <p14:tracePt t="144921" x="3738563" y="4071938"/>
          <p14:tracePt t="144944" x="3743325" y="4067175"/>
          <p14:tracePt t="144955" x="3752850" y="4067175"/>
          <p14:tracePt t="144966" x="3776663" y="4067175"/>
          <p14:tracePt t="144977" x="3800475" y="4067175"/>
          <p14:tracePt t="144988" x="3833813" y="4071938"/>
          <p14:tracePt t="145000" x="3871913" y="4076700"/>
          <p14:tracePt t="145013" x="3905250" y="4076700"/>
          <p14:tracePt t="145030" x="3943350" y="4081463"/>
          <p14:tracePt t="145047" x="4033838" y="4081463"/>
          <p14:tracePt t="145063" x="4076700" y="4081463"/>
          <p14:tracePt t="145080" x="4195763" y="4076700"/>
          <p14:tracePt t="145097" x="4271963" y="4076700"/>
          <p14:tracePt t="145113" x="4486275" y="4067175"/>
          <p14:tracePt t="145130" x="4600575" y="4067175"/>
          <p14:tracePt t="145147" x="4800600" y="4062413"/>
          <p14:tracePt t="145163" x="4881563" y="4062413"/>
          <p14:tracePt t="145180" x="4981575" y="4057650"/>
          <p14:tracePt t="145197" x="5000625" y="4052888"/>
          <p14:tracePt t="145214" x="5014913" y="4048125"/>
          <p14:tracePt t="146182" x="5019675" y="4048125"/>
          <p14:tracePt t="146193" x="5024438" y="4048125"/>
          <p14:tracePt t="146215" x="5029200" y="4048125"/>
          <p14:tracePt t="146283" x="5024438" y="4048125"/>
          <p14:tracePt t="146294" x="5019675" y="4048125"/>
          <p14:tracePt t="146305" x="5010150" y="4052888"/>
          <p14:tracePt t="146316" x="5000625" y="4052888"/>
          <p14:tracePt t="146331" x="4991100" y="4071938"/>
          <p14:tracePt t="146710" x="4995863" y="4071938"/>
          <p14:tracePt t="146721" x="5000625" y="4071938"/>
          <p14:tracePt t="147880" x="5005388" y="4071938"/>
          <p14:tracePt t="148037" x="5010150" y="4071938"/>
          <p14:tracePt t="148713" x="5014913" y="4067175"/>
          <p14:tracePt t="149085" x="5005388" y="4067175"/>
          <p14:tracePt t="149095" x="5000625" y="4067175"/>
          <p14:tracePt t="149174" x="4995863" y="4067175"/>
          <p14:tracePt t="149297" x="4991100" y="4067175"/>
          <p14:tracePt t="149512" x="4986338" y="4067175"/>
          <p14:tracePt t="149522" x="4981575" y="4067175"/>
          <p14:tracePt t="149545" x="4972050" y="4071938"/>
          <p14:tracePt t="149568" x="4967288" y="4071938"/>
          <p14:tracePt t="149579" x="4957763" y="4071938"/>
          <p14:tracePt t="149590" x="4943475" y="4071938"/>
          <p14:tracePt t="149601" x="4914900" y="4071938"/>
          <p14:tracePt t="149617" x="4857750" y="4071938"/>
          <p14:tracePt t="149634" x="4714875" y="4071938"/>
          <p14:tracePt t="149651" x="4605338" y="4081463"/>
          <p14:tracePt t="149667" x="4405313" y="4090988"/>
          <p14:tracePt t="149684" x="4252913" y="4114800"/>
          <p14:tracePt t="149701" x="4195763" y="4133850"/>
          <p14:tracePt t="149717" x="4095750" y="4167188"/>
          <p14:tracePt t="149734" x="4052888" y="4186238"/>
          <p14:tracePt t="149737" x="4000500" y="4200525"/>
          <p14:tracePt t="149751" x="3938588" y="4214813"/>
          <p14:tracePt t="149767" x="3881438" y="4229100"/>
          <p14:tracePt t="149784" x="3776663" y="4257675"/>
          <p14:tracePt t="149801" x="3729038" y="4271963"/>
          <p14:tracePt t="149818" x="3652838" y="4291013"/>
          <p14:tracePt t="149834" x="3619500" y="4295775"/>
          <p14:tracePt t="149851" x="3567113" y="4300538"/>
          <p14:tracePt t="149867" x="3543300" y="4305300"/>
          <p14:tracePt t="149884" x="3490913" y="4310063"/>
          <p14:tracePt t="149901" x="3462338" y="4310063"/>
          <p14:tracePt t="149917" x="3414713" y="4319588"/>
          <p14:tracePt t="149934" x="3390900" y="4329113"/>
          <p14:tracePt t="149951" x="3333750" y="4348163"/>
          <p14:tracePt t="149967" x="3309938" y="4352925"/>
          <p14:tracePt t="149984" x="3257550" y="4371975"/>
          <p14:tracePt t="150001" x="3228975" y="4376738"/>
          <p14:tracePt t="150018" x="3176588" y="4381500"/>
          <p14:tracePt t="150034" x="3152775" y="4381500"/>
          <p14:tracePt t="150051" x="3100388" y="4371975"/>
          <p14:tracePt t="150068" x="3067050" y="4367213"/>
          <p14:tracePt t="150084" x="2981325" y="4367213"/>
          <p14:tracePt t="150101" x="2928938" y="4381500"/>
          <p14:tracePt t="150117" x="2838450" y="4386263"/>
          <p14:tracePt t="150134" x="2828925" y="4376738"/>
          <p14:tracePt t="150334" x="2833688" y="4376738"/>
          <p14:tracePt t="150344" x="2843213" y="4376738"/>
          <p14:tracePt t="150355" x="2852738" y="4371975"/>
          <p14:tracePt t="150368" x="2862263" y="4371975"/>
          <p14:tracePt t="150384" x="2867025" y="4371975"/>
          <p14:tracePt t="150411" x="2867025" y="4367213"/>
          <p14:tracePt t="150423" x="2857500" y="4367213"/>
          <p14:tracePt t="150435" x="2852738" y="4367213"/>
          <p14:tracePt t="150451" x="2843213" y="4367213"/>
          <p14:tracePt t="150468" x="2819400" y="4367213"/>
          <p14:tracePt t="150485" x="2800350" y="4367213"/>
          <p14:tracePt t="150501" x="2771775" y="4367213"/>
          <p14:tracePt t="150518" x="2762250" y="4367213"/>
          <p14:tracePt t="150535" x="2747963" y="4367213"/>
          <p14:tracePt t="150551" x="2743200" y="4367213"/>
          <p14:tracePt t="150591" x="2738438" y="4367213"/>
          <p14:tracePt t="150603" x="2724150" y="4367213"/>
          <p14:tracePt t="150618" x="2714625" y="4367213"/>
          <p14:tracePt t="150635" x="2700338" y="4367213"/>
          <p14:tracePt t="150651" x="2695575" y="4367213"/>
          <p14:tracePt t="150685" x="2690813" y="4367213"/>
          <p14:tracePt t="150704" x="2686050" y="4367213"/>
          <p14:tracePt t="151209" x="2690813" y="4362450"/>
          <p14:tracePt t="151231" x="2695575" y="4357688"/>
          <p14:tracePt t="151243" x="2705100" y="4352925"/>
          <p14:tracePt t="151254" x="2709863" y="4352925"/>
          <p14:tracePt t="151265" x="2714625" y="4352925"/>
          <p14:tracePt t="151277" x="2724150" y="4348163"/>
          <p14:tracePt t="151288" x="2738438" y="4343400"/>
          <p14:tracePt t="151302" x="2757488" y="4338638"/>
          <p14:tracePt t="151318" x="2790825" y="4338638"/>
          <p14:tracePt t="151335" x="2881313" y="4343400"/>
          <p14:tracePt t="151352" x="2933700" y="4348163"/>
          <p14:tracePt t="151368" x="3024188" y="4357688"/>
          <p14:tracePt t="151385" x="3048000" y="4362450"/>
          <p14:tracePt t="151402" x="3062288" y="4362450"/>
          <p14:tracePt t="151458" x="3067050" y="4362450"/>
          <p14:tracePt t="151469" x="3071813" y="4362450"/>
          <p14:tracePt t="151491" x="3076575" y="4362450"/>
          <p14:tracePt t="152200" x="3081338" y="4362450"/>
          <p14:tracePt t="159099" x="3090863" y="4362450"/>
          <p14:tracePt t="159107" x="3109913" y="4352925"/>
          <p14:tracePt t="159125" x="3119438" y="4348163"/>
          <p14:tracePt t="159158" x="3295650" y="4357688"/>
          <p14:tracePt t="159175" x="3395663" y="4367213"/>
          <p14:tracePt t="159192" x="3443288" y="4371975"/>
          <p14:tracePt t="159209" x="3495675" y="4376738"/>
          <p14:tracePt t="159225" x="3505200" y="4376738"/>
          <p14:tracePt t="159242" x="3514725" y="4376738"/>
          <p14:tracePt t="159259" x="3524250" y="4376738"/>
          <p14:tracePt t="159275" x="3557588" y="4371975"/>
          <p14:tracePt t="159292" x="3576638" y="4371975"/>
          <p14:tracePt t="159308" x="3595688" y="4371975"/>
          <p14:tracePt t="159325" x="3643313" y="4371975"/>
          <p14:tracePt t="159342" x="3681413" y="4371975"/>
          <p14:tracePt t="159358" x="3705225" y="4371975"/>
          <p14:tracePt t="159375" x="3733800" y="4371975"/>
          <p14:tracePt t="159392" x="3790950" y="4371975"/>
          <p14:tracePt t="159408" x="3819525" y="4367213"/>
          <p14:tracePt t="159425" x="3852863" y="4357688"/>
          <p14:tracePt t="159442" x="3867150" y="4352925"/>
          <p14:tracePt t="159459" x="3890963" y="4348163"/>
          <p14:tracePt t="159475" x="3905250" y="4348163"/>
          <p14:tracePt t="159492" x="3924300" y="4338638"/>
          <p14:tracePt t="159509" x="3933825" y="4333875"/>
          <p14:tracePt t="159525" x="3948113" y="4329113"/>
          <p14:tracePt t="159542" x="3952875" y="4324350"/>
          <p14:tracePt t="159559" x="3976688" y="4324350"/>
          <p14:tracePt t="159575" x="3990975" y="4324350"/>
          <p14:tracePt t="159592" x="4019550" y="4324350"/>
          <p14:tracePt t="159609" x="4033838" y="4324350"/>
          <p14:tracePt t="159625" x="4052888" y="4319588"/>
          <p14:tracePt t="159642" x="4062413" y="4314825"/>
          <p14:tracePt t="159659" x="4076700" y="4314825"/>
          <p14:tracePt t="159675" x="4081463" y="4314825"/>
          <p14:tracePt t="159692" x="4100513" y="4310063"/>
          <p14:tracePt t="159709" x="4114800" y="4310063"/>
          <p14:tracePt t="159725" x="4152900" y="4310063"/>
          <p14:tracePt t="159742" x="4162425" y="4314825"/>
          <p14:tracePt t="159759" x="4167188" y="4319588"/>
          <p14:tracePt t="159775" x="4152900" y="4319588"/>
          <p14:tracePt t="159951" x="4152900" y="4314825"/>
          <p14:tracePt t="159962" x="4148138" y="4314825"/>
          <p14:tracePt t="159974" x="4152900" y="4314825"/>
          <p14:tracePt t="159985" x="4162425" y="4319588"/>
          <p14:tracePt t="159996" x="4176713" y="4324350"/>
          <p14:tracePt t="160009" x="4186238" y="4329113"/>
          <p14:tracePt t="160026" x="4195763" y="4329113"/>
          <p14:tracePt t="160042" x="4248150" y="4329113"/>
          <p14:tracePt t="160059" x="4305300" y="4319588"/>
          <p14:tracePt t="160076" x="4491038" y="4314825"/>
          <p14:tracePt t="160092" x="4610100" y="4310063"/>
          <p14:tracePt t="160109" x="4824413" y="4295775"/>
          <p14:tracePt t="160126" x="4919663" y="4286250"/>
          <p14:tracePt t="160159" x="5114925" y="4295775"/>
          <p14:tracePt t="160176" x="5191125" y="4305300"/>
          <p14:tracePt t="160193" x="5229225" y="4310063"/>
          <p14:tracePt t="160209" x="5319713" y="4319588"/>
          <p14:tracePt t="160226" x="5362575" y="4324350"/>
          <p14:tracePt t="160243" x="5424488" y="4333875"/>
          <p14:tracePt t="160259" x="5448300" y="4333875"/>
          <p14:tracePt t="160276" x="5476875" y="4333875"/>
          <p14:tracePt t="160293" x="5510213" y="4338638"/>
          <p14:tracePt t="160309" x="5524500" y="4338638"/>
          <p14:tracePt t="160326" x="5534025" y="4338638"/>
          <p14:tracePt t="160515" x="5538788" y="4338638"/>
          <p14:tracePt t="160526" x="5548313" y="4338638"/>
          <p14:tracePt t="160547" x="5557838" y="4338638"/>
          <p14:tracePt t="160558" x="5562600" y="4333875"/>
          <p14:tracePt t="160570" x="5567363" y="4329113"/>
          <p14:tracePt t="160582" x="5576888" y="4329113"/>
          <p14:tracePt t="160593" x="5600700" y="4324350"/>
          <p14:tracePt t="160610" x="5624513" y="4324350"/>
          <p14:tracePt t="160626" x="5676900" y="4324350"/>
          <p14:tracePt t="160643" x="5700713" y="4324350"/>
          <p14:tracePt t="160660" x="5743575" y="4329113"/>
          <p14:tracePt t="160676" x="5753100" y="4329113"/>
          <p14:tracePt t="160693" x="5757863" y="4329113"/>
          <p14:tracePt t="160710" x="5767388" y="4333875"/>
          <p14:tracePt t="160726" x="5772150" y="4333875"/>
          <p14:tracePt t="160743" x="5776913" y="4333875"/>
          <p14:tracePt t="160760" x="5786438" y="4338638"/>
          <p14:tracePt t="160776" x="5815013" y="4348163"/>
          <p14:tracePt t="160793" x="5824538" y="4348163"/>
          <p14:tracePt t="160810" x="5834063" y="4348163"/>
          <p14:tracePt t="160863" x="5838825" y="4348163"/>
          <p14:tracePt t="160965" x="5843588" y="4348163"/>
          <p14:tracePt t="160975" x="5848350" y="4348163"/>
          <p14:tracePt t="160998" x="5853113" y="4348163"/>
          <p14:tracePt t="161020" x="5857875" y="4348163"/>
          <p14:tracePt t="161054" x="5862638" y="4348163"/>
          <p14:tracePt t="161077" x="5867400" y="4348163"/>
          <p14:tracePt t="161087" x="5872163" y="4348163"/>
          <p14:tracePt t="161098" x="5886450" y="4348163"/>
          <p14:tracePt t="161110" x="5900738" y="4348163"/>
          <p14:tracePt t="161127" x="5919788" y="4348163"/>
          <p14:tracePt t="161144" x="5976938" y="4352925"/>
          <p14:tracePt t="161160" x="6000750" y="4352925"/>
          <p14:tracePt t="161177" x="6081713" y="4352925"/>
          <p14:tracePt t="161193" x="6119813" y="4352925"/>
          <p14:tracePt t="161210" x="6181725" y="4352925"/>
          <p14:tracePt t="161227" x="6200775" y="4352925"/>
          <p14:tracePt t="161244" x="6234113" y="4352925"/>
          <p14:tracePt t="161260" x="6253163" y="4352925"/>
          <p14:tracePt t="161277" x="6272213" y="4357688"/>
          <p14:tracePt t="161294" x="6315075" y="4362450"/>
          <p14:tracePt t="161310" x="6329363" y="4362450"/>
          <p14:tracePt t="161327" x="6338888" y="4362450"/>
          <p14:tracePt t="161695" x="6343650" y="4362450"/>
          <p14:tracePt t="161808" x="6348413" y="4362450"/>
          <p14:tracePt t="161830" x="6353175" y="4362450"/>
          <p14:tracePt t="162101" x="6353175" y="4357688"/>
          <p14:tracePt t="162122" x="6357938" y="4357688"/>
          <p14:tracePt t="167445" x="6357938" y="4348163"/>
          <p14:tracePt t="167455" x="6353175" y="4348163"/>
          <p14:tracePt t="167467" x="6348413" y="4348163"/>
          <p14:tracePt t="167512" x="6343650" y="4348163"/>
          <p14:tracePt t="167523" x="6343650" y="4343400"/>
          <p14:tracePt t="167534" x="6338888" y="4343400"/>
          <p14:tracePt t="167568" x="6334125" y="4343400"/>
          <p14:tracePt t="167579" x="6329363" y="4343400"/>
          <p14:tracePt t="167601" x="6324600" y="4343400"/>
          <p14:tracePt t="167612" x="6315075" y="4343400"/>
          <p14:tracePt t="167624" x="6305550" y="4343400"/>
          <p14:tracePt t="167635" x="6291263" y="4343400"/>
          <p14:tracePt t="167649" x="6248400" y="4329113"/>
          <p14:tracePt t="167665" x="6200775" y="4319588"/>
          <p14:tracePt t="167715" x="5972175" y="4276725"/>
          <p14:tracePt t="167732" x="5948363" y="4271963"/>
          <p14:tracePt t="167749" x="5900738" y="4262438"/>
          <p14:tracePt t="167765" x="5876925" y="4257675"/>
          <p14:tracePt t="167782" x="5834063" y="4252913"/>
          <p14:tracePt t="167799" x="5800725" y="4248150"/>
          <p14:tracePt t="167815" x="5705475" y="4243388"/>
          <p14:tracePt t="167832" x="5657850" y="4238625"/>
          <p14:tracePt t="167849" x="5572125" y="4233863"/>
          <p14:tracePt t="167865" x="5534025" y="4233863"/>
          <p14:tracePt t="167882" x="5472113" y="4233863"/>
          <p14:tracePt t="167899" x="5448300" y="4233863"/>
          <p14:tracePt t="167916" x="5395913" y="4238625"/>
          <p14:tracePt t="167932" x="5338763" y="4238625"/>
          <p14:tracePt t="167949" x="5224463" y="4243388"/>
          <p14:tracePt t="167966" x="5153025" y="4243388"/>
          <p14:tracePt t="167983" x="5038725" y="4238625"/>
          <p14:tracePt t="167999" x="4995863" y="4238625"/>
          <p14:tracePt t="168015" x="4957763" y="4238625"/>
          <p14:tracePt t="168032" x="4891088" y="4243388"/>
          <p14:tracePt t="168049" x="4848225" y="4248150"/>
          <p14:tracePt t="168066" x="4738688" y="4257675"/>
          <p14:tracePt t="168082" x="4681538" y="4262438"/>
          <p14:tracePt t="168099" x="4576763" y="4271963"/>
          <p14:tracePt t="168116" x="4533900" y="4276725"/>
          <p14:tracePt t="168132" x="4443413" y="4286250"/>
          <p14:tracePt t="168149" x="4410075" y="4295775"/>
          <p14:tracePt t="168166" x="4357688" y="4314825"/>
          <p14:tracePt t="168183" x="4329113" y="4324350"/>
          <p14:tracePt t="168199" x="4286250" y="4348163"/>
          <p14:tracePt t="168216" x="4257675" y="4362450"/>
          <p14:tracePt t="168233" x="4214813" y="4381500"/>
          <p14:tracePt t="168249" x="4195763" y="4391025"/>
          <p14:tracePt t="168266" x="4176713" y="4405313"/>
          <p14:tracePt t="168283" x="4162425" y="4414838"/>
          <p14:tracePt t="168299" x="4143375" y="4429125"/>
          <p14:tracePt t="168316" x="4138613" y="4433888"/>
          <p14:tracePt t="168333" x="4124325" y="4448175"/>
          <p14:tracePt t="168349" x="4114800" y="4448175"/>
          <p14:tracePt t="168366" x="4110038" y="4457700"/>
          <p14:tracePt t="168399" x="4100513" y="4457700"/>
          <p14:tracePt t="168416" x="4090988" y="4452938"/>
          <p14:tracePt t="168433" x="4090988" y="4448175"/>
          <p14:tracePt t="168450" x="4086225" y="4443413"/>
          <p14:tracePt t="168726" x="4090988" y="4443413"/>
          <p14:tracePt t="168760" x="4086225" y="4448175"/>
          <p14:tracePt t="168771" x="4076700" y="4452938"/>
          <p14:tracePt t="168783" x="4067175" y="4457700"/>
          <p14:tracePt t="168794" x="4062413" y="4457700"/>
          <p14:tracePt t="168805" x="4052888" y="4457700"/>
          <p14:tracePt t="168816" x="4048125" y="4462463"/>
          <p14:tracePt t="168833" x="4038600" y="4467225"/>
          <p14:tracePt t="168849" x="4014788" y="4471988"/>
          <p14:tracePt t="168866" x="4000500" y="4476750"/>
          <p14:tracePt t="168883" x="3971925" y="4481513"/>
          <p14:tracePt t="168900" x="3957638" y="4486275"/>
          <p14:tracePt t="168916" x="3938588" y="4495800"/>
          <p14:tracePt t="168933" x="3929063" y="4495800"/>
          <p14:tracePt t="168950" x="3919538" y="4505325"/>
          <p14:tracePt t="168966" x="3910013" y="4505325"/>
          <p14:tracePt t="168983" x="3900488" y="4510088"/>
          <p14:tracePt t="169000" x="3881438" y="4529138"/>
          <p14:tracePt t="169017" x="3862388" y="4538663"/>
          <p14:tracePt t="169033" x="3829050" y="4572000"/>
          <p14:tracePt t="169050" x="3814763" y="4586288"/>
          <p14:tracePt t="169067" x="3795713" y="4624388"/>
          <p14:tracePt t="169083" x="3786188" y="4648200"/>
          <p14:tracePt t="169100" x="3771900" y="4691063"/>
          <p14:tracePt t="169116" x="3762375" y="4705350"/>
          <p14:tracePt t="169133" x="3748088" y="4733925"/>
          <p14:tracePt t="169150" x="3738563" y="4738688"/>
          <p14:tracePt t="169166" x="3733800" y="4748213"/>
          <p14:tracePt t="179731" x="3729038" y="4748213"/>
          <p14:tracePt t="179741" x="3724275" y="4748213"/>
          <p14:tracePt t="179752" x="3719513" y="4748213"/>
          <p14:tracePt t="179775" x="3714750" y="4748213"/>
          <p14:tracePt t="179808" x="3709988" y="4748213"/>
          <p14:tracePt t="179820" x="3705225" y="4748213"/>
          <p14:tracePt t="179842" x="3700463" y="4748213"/>
          <p14:tracePt t="179865" x="3700463" y="4743450"/>
          <p14:tracePt t="179876" x="3695700" y="4743450"/>
          <p14:tracePt t="179909" x="3690938" y="4743450"/>
          <p14:tracePt t="179920" x="3690938" y="4738688"/>
          <p14:tracePt t="179932" x="3686175" y="4738688"/>
          <p14:tracePt t="180067" x="3681413" y="4738688"/>
          <p14:tracePt t="180079" x="3676650" y="4733925"/>
          <p14:tracePt t="180090" x="3671888" y="4729163"/>
          <p14:tracePt t="180101" x="3662363" y="4729163"/>
          <p14:tracePt t="180112" x="3662363" y="4724400"/>
          <p14:tracePt t="180126" x="3657600" y="4719638"/>
          <p14:tracePt t="180159" x="3648075" y="4719638"/>
          <p14:tracePt t="180192" x="3643313" y="4719638"/>
          <p14:tracePt t="180209" x="3638550" y="4719638"/>
          <p14:tracePt t="180608" x="3633788" y="4719638"/>
          <p14:tracePt t="180619" x="3624263" y="4714875"/>
          <p14:tracePt t="180630" x="3609975" y="4710113"/>
          <p14:tracePt t="180643" x="3600450" y="4710113"/>
          <p14:tracePt t="180659" x="3586163" y="4705350"/>
          <p14:tracePt t="180676" x="3567113" y="4695825"/>
          <p14:tracePt t="180693" x="3557588" y="4695825"/>
          <p14:tracePt t="180709" x="3538538" y="4695825"/>
          <p14:tracePt t="180743" x="3533775" y="4695825"/>
          <p14:tracePt t="180888" x="3538538" y="4695825"/>
          <p14:tracePt t="180911" x="3548063" y="4695825"/>
          <p14:tracePt t="180922" x="3552825" y="4691063"/>
          <p14:tracePt t="180933" x="3557588" y="4686300"/>
          <p14:tracePt t="180945" x="3567113" y="4686300"/>
          <p14:tracePt t="180960" x="3581400" y="4681538"/>
          <p14:tracePt t="180978" x="3624263" y="4681538"/>
          <p14:tracePt t="180993" x="3652838" y="4681538"/>
          <p14:tracePt t="181010" x="3676650" y="4686300"/>
          <p14:tracePt t="181026" x="3733800" y="4695825"/>
          <p14:tracePt t="181043" x="3752850" y="4700588"/>
          <p14:tracePt t="181060" x="3790950" y="4705350"/>
          <p14:tracePt t="181077" x="3795713" y="4705350"/>
          <p14:tracePt t="181093" x="3800475" y="4705350"/>
          <p14:tracePt t="181147" x="3805238" y="4705350"/>
          <p14:tracePt t="181350" x="3810000" y="4705350"/>
          <p14:tracePt t="181372" x="3814763" y="4705350"/>
          <p14:tracePt t="181383" x="3819525" y="4705350"/>
          <p14:tracePt t="181406" x="3824288" y="4700588"/>
          <p14:tracePt t="181418" x="3838575" y="4700588"/>
          <p14:tracePt t="181429" x="3852863" y="4695825"/>
          <p14:tracePt t="181440" x="3876675" y="4691063"/>
          <p14:tracePt t="181451" x="3910013" y="4686300"/>
          <p14:tracePt t="181461" x="3948113" y="4686300"/>
          <p14:tracePt t="181477" x="3986213" y="4681538"/>
          <p14:tracePt t="181493" x="4033838" y="4681538"/>
          <p14:tracePt t="181510" x="4105275" y="4686300"/>
          <p14:tracePt t="181527" x="4129088" y="4691063"/>
          <p14:tracePt t="181544" x="4152900" y="4691063"/>
          <p14:tracePt t="181560" x="4157663" y="4691063"/>
          <p14:tracePt t="181577" x="4162425" y="4691063"/>
          <p14:tracePt t="181610" x="4167188" y="4691063"/>
          <p14:tracePt t="181627" x="4171950" y="4691063"/>
          <p14:tracePt t="181644" x="4176713" y="4686300"/>
          <p14:tracePt t="181677" x="4181475" y="4686300"/>
          <p14:tracePt t="181710" x="4186238" y="4686300"/>
          <p14:tracePt t="181721" x="4191000" y="4686300"/>
          <p14:tracePt t="181755" x="4195763" y="4686300"/>
          <p14:tracePt t="181777" x="4200525" y="4686300"/>
          <p14:tracePt t="181788" x="4205288" y="4681538"/>
          <p14:tracePt t="181800" x="4210050" y="4681538"/>
          <p14:tracePt t="181811" x="4224338" y="4681538"/>
          <p14:tracePt t="181827" x="4233863" y="4681538"/>
          <p14:tracePt t="181844" x="4267200" y="4681538"/>
          <p14:tracePt t="181861" x="4291013" y="4681538"/>
          <p14:tracePt t="181877" x="4362450" y="4691063"/>
          <p14:tracePt t="181894" x="4410075" y="4695825"/>
          <p14:tracePt t="181911" x="4452938" y="4700588"/>
          <p14:tracePt t="181927" x="4533900" y="4710113"/>
          <p14:tracePt t="181944" x="4557713" y="4710113"/>
          <p14:tracePt t="181961" x="4586288" y="4710113"/>
          <p14:tracePt t="181977" x="4595813" y="4710113"/>
          <p14:tracePt t="182025" x="4600575" y="4710113"/>
          <p14:tracePt t="182341" x="4605338" y="4710113"/>
          <p14:tracePt t="182543" x="4576763" y="4710113"/>
          <p14:tracePt t="182555" x="4538663" y="4710113"/>
          <p14:tracePt t="182565" x="4486275" y="4710113"/>
          <p14:tracePt t="182578" x="4419600" y="4710113"/>
          <p14:tracePt t="182594" x="4348163" y="4710113"/>
          <p14:tracePt t="182611" x="4214813" y="4710113"/>
          <p14:tracePt t="182628" x="4171950" y="4710113"/>
          <p14:tracePt t="182645" x="4129088" y="4710113"/>
          <p14:tracePt t="182661" x="4119563" y="4710113"/>
          <p14:tracePt t="182678" x="4110038" y="4710113"/>
          <p14:tracePt t="182695" x="4100513" y="4710113"/>
          <p14:tracePt t="182711" x="4090988" y="4710113"/>
          <p14:tracePt t="182728" x="4086225" y="4710113"/>
          <p14:tracePt t="182992" x="4090988" y="4710113"/>
          <p14:tracePt t="183004" x="4095750" y="4710113"/>
          <p14:tracePt t="183015" x="4100513" y="4705350"/>
          <p14:tracePt t="183028" x="4105275" y="4700588"/>
          <p14:tracePt t="183045" x="4114800" y="4700588"/>
          <p14:tracePt t="183061" x="4124325" y="4691063"/>
          <p14:tracePt t="183078" x="4133850" y="4691063"/>
          <p14:tracePt t="183095" x="4162425" y="4681538"/>
          <p14:tracePt t="183112" x="4200525" y="4681538"/>
          <p14:tracePt t="183128" x="4314825" y="4681538"/>
          <p14:tracePt t="183145" x="4381500" y="4681538"/>
          <p14:tracePt t="183162" x="4452938" y="4686300"/>
          <p14:tracePt t="183178" x="4457700" y="4686300"/>
          <p14:tracePt t="183635" x="4467225" y="4686300"/>
          <p14:tracePt t="183657" x="4476750" y="4686300"/>
          <p14:tracePt t="183667" x="4491038" y="4681538"/>
          <p14:tracePt t="183678" x="4500563" y="4676775"/>
          <p14:tracePt t="183690" x="4519613" y="4676775"/>
          <p14:tracePt t="183701" x="4538663" y="4672013"/>
          <p14:tracePt t="183712" x="4562475" y="4667250"/>
          <p14:tracePt t="183729" x="4576763" y="4662488"/>
          <p14:tracePt t="183745" x="4619625" y="4657725"/>
          <p14:tracePt t="183762" x="4652963" y="4657725"/>
          <p14:tracePt t="183779" x="4719638" y="4657725"/>
          <p14:tracePt t="183795" x="4752975" y="4662488"/>
          <p14:tracePt t="183812" x="4791075" y="4667250"/>
          <p14:tracePt t="183829" x="4795838" y="4667250"/>
          <p14:tracePt t="190294" x="4810125" y="4667250"/>
          <p14:tracePt t="190304" x="4848225" y="4657725"/>
          <p14:tracePt t="190316" x="4914900" y="4643438"/>
          <p14:tracePt t="190327" x="5057775" y="4638675"/>
          <p14:tracePt t="190338" x="5329238" y="4638675"/>
          <p14:tracePt t="190351" x="5681663" y="4662488"/>
          <p14:tracePt t="190368" x="6072188" y="4691063"/>
          <p14:tracePt t="190384" x="6700838" y="4700588"/>
          <p14:tracePt t="190401" x="7015163" y="4710113"/>
          <p14:tracePt t="190417" x="7543800" y="4719638"/>
          <p14:tracePt t="190434" x="7739063" y="4714875"/>
          <p14:tracePt t="190451" x="8205788" y="4700588"/>
          <p14:tracePt t="190468" x="8386763" y="4700588"/>
          <p14:tracePt t="190484" x="8543925" y="4705350"/>
          <p14:tracePt t="190501" x="8543925" y="4714875"/>
          <p14:tracePt t="190745" x="8543925" y="4719638"/>
          <p14:tracePt t="190755" x="8548688" y="4724400"/>
          <p14:tracePt t="190766" x="8548688" y="4719638"/>
          <p14:tracePt t="190777" x="8548688" y="4710113"/>
          <p14:tracePt t="190788" x="8548688" y="4705350"/>
          <p14:tracePt t="190801" x="8553450" y="4695825"/>
          <p14:tracePt t="190818" x="8558213" y="4686300"/>
          <p14:tracePt t="190834" x="8591550" y="4648200"/>
          <p14:tracePt t="190851" x="8615363" y="4633913"/>
          <p14:tracePt t="190868" x="8667750" y="4591050"/>
          <p14:tracePt t="190885" x="8705850" y="4557713"/>
          <p14:tracePt t="190901" x="8791575" y="4481513"/>
          <p14:tracePt t="190918" x="8848725" y="4433888"/>
          <p14:tracePt t="190934" x="8929688" y="4367213"/>
          <p14:tracePt t="190951" x="8948738" y="4343400"/>
          <p14:tracePt t="190968" x="8924925" y="4305300"/>
          <p14:tracePt t="190984" x="8905875" y="4300538"/>
          <p14:tracePt t="191218" x="8905875" y="4295775"/>
          <p14:tracePt t="191228" x="8905875" y="4291013"/>
          <p14:tracePt t="191240" x="8905875" y="4286250"/>
          <p14:tracePt t="191251" x="8905875" y="4276725"/>
          <p14:tracePt t="191268" x="8901113" y="4257675"/>
          <p14:tracePt t="191285" x="8891588" y="4205288"/>
          <p14:tracePt t="191302" x="8882063" y="4181475"/>
          <p14:tracePt t="191318" x="8853488" y="4129088"/>
          <p14:tracePt t="191335" x="8829675" y="4110038"/>
          <p14:tracePt t="191351" x="8777288" y="4081463"/>
          <p14:tracePt t="191368" x="8758238" y="4067175"/>
          <p14:tracePt t="191385" x="8705850" y="4048125"/>
          <p14:tracePt t="191401" x="8691563" y="4038600"/>
          <p14:tracePt t="191418" x="8672513" y="4033838"/>
          <p14:tracePt t="191435" x="8667750" y="4029075"/>
          <p14:tracePt t="191452" x="8658225" y="4024313"/>
          <p14:tracePt t="191468" x="8653463" y="4024313"/>
          <p14:tracePt t="191485" x="8648700" y="4024313"/>
          <p14:tracePt t="191518" x="8643938" y="4019550"/>
          <p14:tracePt t="191553" x="8639175" y="4014788"/>
          <p14:tracePt t="191566" x="8634413" y="4010025"/>
          <p14:tracePt t="191576" x="8629650" y="4010025"/>
          <p14:tracePt t="191587" x="8624888" y="4005263"/>
          <p14:tracePt t="191602" x="8615363" y="4000500"/>
          <p14:tracePt t="191618" x="8610600" y="4000500"/>
          <p14:tracePt t="191635" x="8591550" y="3990975"/>
          <p14:tracePt t="191652" x="8582025" y="3986213"/>
          <p14:tracePt t="191669" x="8534400" y="3952875"/>
          <p14:tracePt t="191685" x="8501063" y="3929063"/>
          <p14:tracePt t="191702" x="8415338" y="3862388"/>
          <p14:tracePt t="191719" x="8372475" y="3819525"/>
          <p14:tracePt t="191735" x="8296275" y="3733800"/>
          <p14:tracePt t="191752" x="8262938" y="3695700"/>
          <p14:tracePt t="191769" x="8215313" y="3629025"/>
          <p14:tracePt t="191785" x="8196263" y="3595688"/>
          <p14:tracePt t="191802" x="8177213" y="3529013"/>
          <p14:tracePt t="191819" x="8172450" y="3490913"/>
          <p14:tracePt t="191835" x="8172450" y="3414713"/>
          <p14:tracePt t="191852" x="8181975" y="3371850"/>
          <p14:tracePt t="191869" x="8210550" y="3281363"/>
          <p14:tracePt t="191885" x="8234363" y="3233738"/>
          <p14:tracePt t="191902" x="8291513" y="3128963"/>
          <p14:tracePt t="191919" x="8329613" y="3076575"/>
          <p14:tracePt t="191935" x="8415338" y="2971800"/>
          <p14:tracePt t="191952" x="8462963" y="2924175"/>
          <p14:tracePt t="191969" x="8567738" y="2833688"/>
          <p14:tracePt t="191985" x="8620125" y="2795588"/>
          <p14:tracePt t="192002" x="8672513" y="2757488"/>
          <p14:tracePt t="192019" x="8777288" y="2705100"/>
          <p14:tracePt t="192036" x="8839200" y="2681288"/>
          <p14:tracePt t="192052" x="8958263" y="2652713"/>
          <p14:tracePt t="192069" x="9024938" y="2638425"/>
          <p14:tracePt t="192086" x="9177338" y="2624138"/>
          <p14:tracePt t="192102" x="9296400" y="2624138"/>
          <p14:tracePt t="192119" x="9548813" y="2643188"/>
          <p14:tracePt t="192136" x="9672638" y="2662238"/>
          <p14:tracePt t="192152" x="9844088" y="2686050"/>
          <p14:tracePt t="192169" x="9896475" y="2690813"/>
          <p14:tracePt t="192186" x="9967913" y="2705100"/>
          <p14:tracePt t="192202" x="9996488" y="2709863"/>
          <p14:tracePt t="192219" x="10048875" y="2719388"/>
          <p14:tracePt t="192236" x="10077450" y="2728913"/>
          <p14:tracePt t="192240" x="10110788" y="2738438"/>
          <p14:tracePt t="192252" x="10139363" y="2747963"/>
          <p14:tracePt t="192269" x="10163175" y="2762250"/>
          <p14:tracePt t="192286" x="10220325" y="2795588"/>
          <p14:tracePt t="192302" x="10244138" y="2814638"/>
          <p14:tracePt t="192319" x="10277475" y="2852738"/>
          <p14:tracePt t="192336" x="10287000" y="2876550"/>
          <p14:tracePt t="192352" x="10306050" y="2924175"/>
          <p14:tracePt t="192369" x="10310813" y="2952750"/>
          <p14:tracePt t="192386" x="10320338" y="3009900"/>
          <p14:tracePt t="192402" x="10325100" y="3043238"/>
          <p14:tracePt t="192419" x="10325100" y="3119438"/>
          <p14:tracePt t="192436" x="10325100" y="3152775"/>
          <p14:tracePt t="192452" x="10306050" y="3200400"/>
          <p14:tracePt t="192469" x="10296525" y="3219450"/>
          <p14:tracePt t="192486" x="10282238" y="3228975"/>
          <p14:tracePt t="192503" x="10258425" y="3248025"/>
          <p14:tracePt t="192520" x="10215563" y="3271838"/>
          <p14:tracePt t="192536" x="10186988" y="3286125"/>
          <p14:tracePt t="192553" x="10158413" y="3295650"/>
          <p14:tracePt t="192569" x="10101263" y="3319463"/>
          <p14:tracePt t="192586" x="10072688" y="3328988"/>
          <p14:tracePt t="192603" x="10025063" y="3343275"/>
          <p14:tracePt t="192619" x="10006013" y="3348038"/>
          <p14:tracePt t="192636" x="9958388" y="3357563"/>
          <p14:tracePt t="192653" x="9929813" y="3362325"/>
          <p14:tracePt t="192669" x="9877425" y="3367088"/>
          <p14:tracePt t="192686" x="9844088" y="3367088"/>
          <p14:tracePt t="192703" x="9767888" y="3362325"/>
          <p14:tracePt t="192719" x="9734550" y="3352800"/>
          <p14:tracePt t="192736" x="9677400" y="3333750"/>
          <p14:tracePt t="192753" x="9648825" y="3319463"/>
          <p14:tracePt t="192769" x="9605963" y="3286125"/>
          <p14:tracePt t="192786" x="9582150" y="3262313"/>
          <p14:tracePt t="192803" x="9539288" y="3200400"/>
          <p14:tracePt t="192819" x="9525000" y="3157538"/>
          <p14:tracePt t="192836" x="9520238" y="3057525"/>
          <p14:tracePt t="192853" x="9525000" y="3000375"/>
          <p14:tracePt t="192870" x="9534525" y="2943225"/>
          <p14:tracePt t="192886" x="9577388" y="2790825"/>
          <p14:tracePt t="192903" x="9605963" y="2705100"/>
          <p14:tracePt t="192920" x="9629775" y="2667000"/>
          <p14:tracePt t="192936" x="9658350" y="2609850"/>
          <p14:tracePt t="192953" x="9672638" y="2590800"/>
          <p14:tracePt t="192970" x="9696450" y="2581275"/>
          <p14:tracePt t="192986" x="9739313" y="2566988"/>
          <p14:tracePt t="193003" x="9758363" y="2562225"/>
          <p14:tracePt t="193019" x="9786938" y="2562225"/>
          <p14:tracePt t="193070" x="9844088" y="2576513"/>
          <p14:tracePt t="193086" x="9853613" y="2581275"/>
          <p14:tracePt t="193781" x="9853613" y="2586038"/>
          <p14:tracePt t="193792" x="9853613" y="2590800"/>
          <p14:tracePt t="193814" x="9848850" y="2600325"/>
          <p14:tracePt t="193826" x="9844088" y="2600325"/>
          <p14:tracePt t="193837" x="9844088" y="2605088"/>
          <p14:tracePt t="193849" x="9839325" y="2609850"/>
          <p14:tracePt t="193860" x="9839325" y="2614613"/>
          <p14:tracePt t="193871" x="9834563" y="2624138"/>
          <p14:tracePt t="193887" x="9825038" y="2628900"/>
          <p14:tracePt t="193904" x="9820275" y="2643188"/>
          <p14:tracePt t="193920" x="9815513" y="2647950"/>
          <p14:tracePt t="193937" x="9815513" y="2657475"/>
          <p14:tracePt t="193954" x="9801225" y="2681288"/>
          <p14:tracePt t="193971" x="9786938" y="2709863"/>
          <p14:tracePt t="193987" x="9777413" y="2733675"/>
          <p14:tracePt t="194004" x="9772650" y="2752725"/>
          <p14:tracePt t="194020" x="9748838" y="2805113"/>
          <p14:tracePt t="194037" x="9739313" y="2833688"/>
          <p14:tracePt t="194054" x="9710738" y="2886075"/>
          <p14:tracePt t="194071" x="9696450" y="2909888"/>
          <p14:tracePt t="194088" x="9672638" y="2947988"/>
          <p14:tracePt t="194104" x="9658350" y="2967038"/>
          <p14:tracePt t="194121" x="9644063" y="2981325"/>
          <p14:tracePt t="194137" x="9639300" y="2986088"/>
          <p14:tracePt t="194154" x="9634538" y="2990850"/>
          <p14:tracePt t="194171" x="9629775" y="2995613"/>
          <p14:tracePt t="194187" x="9610725" y="3009900"/>
          <p14:tracePt t="194204" x="9601200" y="3014663"/>
          <p14:tracePt t="194221" x="9577388" y="3028950"/>
          <p14:tracePt t="194237" x="9567863" y="3038475"/>
          <p14:tracePt t="194254" x="9534525" y="3052763"/>
          <p14:tracePt t="194271" x="9520238" y="3062288"/>
          <p14:tracePt t="194287" x="9501188" y="3067050"/>
          <p14:tracePt t="194304" x="9491663" y="3071813"/>
          <p14:tracePt t="194321" x="9486900" y="3071813"/>
          <p14:tracePt t="194366" x="9482138" y="3071813"/>
          <p14:tracePt t="194378" x="9477375" y="3071813"/>
          <p14:tracePt t="194400" x="9472613" y="3071813"/>
          <p14:tracePt t="194422" x="9467850" y="3071813"/>
          <p14:tracePt t="194444" x="9458325" y="3071813"/>
          <p14:tracePt t="194455" x="9453563" y="3071813"/>
          <p14:tracePt t="194478" x="9448800" y="3071813"/>
          <p14:tracePt t="194489" x="9444038" y="3071813"/>
          <p14:tracePt t="194512" x="9439275" y="3071813"/>
          <p14:tracePt t="194569" x="9429750" y="3067050"/>
          <p14:tracePt t="194580" x="9424988" y="3062288"/>
          <p14:tracePt t="194591" x="9415463" y="3062288"/>
          <p14:tracePt t="194604" x="9401175" y="3057525"/>
          <p14:tracePt t="194621" x="9391650" y="3052763"/>
          <p14:tracePt t="194638" x="9367838" y="3048000"/>
          <p14:tracePt t="194654" x="9358313" y="3048000"/>
          <p14:tracePt t="194671" x="9348788" y="3048000"/>
          <p14:tracePt t="194688" x="9334500" y="3048000"/>
          <p14:tracePt t="194704" x="9320213" y="3048000"/>
          <p14:tracePt t="194721" x="9315450" y="3048000"/>
          <p14:tracePt t="194738" x="9310688" y="3043238"/>
          <p14:tracePt t="194754" x="9305925" y="3043238"/>
          <p14:tracePt t="194771" x="9296400" y="3043238"/>
          <p14:tracePt t="194788" x="9286875" y="3038475"/>
          <p14:tracePt t="194804" x="9263063" y="3033713"/>
          <p14:tracePt t="194821" x="9248775" y="3028950"/>
          <p14:tracePt t="194838" x="9220200" y="3024188"/>
          <p14:tracePt t="194855" x="9215438" y="3024188"/>
          <p14:tracePt t="194963" x="9215438" y="3019425"/>
          <p14:tracePt t="194974" x="9220200" y="3019425"/>
          <p14:tracePt t="194985" x="9229725" y="3019425"/>
          <p14:tracePt t="194996" x="9234488" y="3014663"/>
          <p14:tracePt t="195007" x="9248775" y="3014663"/>
          <p14:tracePt t="195021" x="9267825" y="3014663"/>
          <p14:tracePt t="195038" x="9296400" y="3014663"/>
          <p14:tracePt t="195054" x="9353550" y="3024188"/>
          <p14:tracePt t="195071" x="9386888" y="3028950"/>
          <p14:tracePt t="195088" x="9444038" y="3028950"/>
          <p14:tracePt t="195105" x="9472613" y="3028950"/>
          <p14:tracePt t="195121" x="9501188" y="3028950"/>
          <p14:tracePt t="195138" x="9505950" y="3028950"/>
          <p14:tracePt t="195188" x="9510713" y="3028950"/>
          <p14:tracePt t="197157" x="9505950" y="3043238"/>
          <p14:tracePt t="197168" x="9501188" y="3052763"/>
          <p14:tracePt t="197179" x="9501188" y="3067050"/>
          <p14:tracePt t="197190" x="9496425" y="3086100"/>
          <p14:tracePt t="197206" x="9486900" y="3114675"/>
          <p14:tracePt t="197223" x="9477375" y="3171825"/>
          <p14:tracePt t="197240" x="9472613" y="3209925"/>
          <p14:tracePt t="197257" x="9467850" y="3300413"/>
          <p14:tracePt t="197273" x="9467850" y="3338513"/>
          <p14:tracePt t="197290" x="9491663" y="3414713"/>
          <p14:tracePt t="197307" x="9491663" y="3438525"/>
          <p14:tracePt t="197323" x="9496425" y="3467100"/>
          <p14:tracePt t="197340" x="9496425" y="3514725"/>
          <p14:tracePt t="197357" x="9491663" y="3538538"/>
          <p14:tracePt t="197373" x="9486900" y="3586163"/>
          <p14:tracePt t="197390" x="9486900" y="3600450"/>
          <p14:tracePt t="197406" x="9496425" y="3629025"/>
          <p14:tracePt t="197423" x="9501188" y="3638550"/>
          <p14:tracePt t="197440" x="9505950" y="3648075"/>
          <p14:tracePt t="197457" x="9510713" y="3657600"/>
          <p14:tracePt t="197473" x="9520238" y="3671888"/>
          <p14:tracePt t="197490" x="9520238" y="3681413"/>
          <p14:tracePt t="197506" x="9534525" y="3700463"/>
          <p14:tracePt t="197523" x="9544050" y="3714750"/>
          <p14:tracePt t="197540" x="9558338" y="3729038"/>
          <p14:tracePt t="197557" x="9558338" y="3733800"/>
          <p14:tracePt t="199113" x="9563100" y="3733800"/>
          <p14:tracePt t="199565" x="9563100" y="3743325"/>
          <p14:tracePt t="199576" x="9553575" y="3757613"/>
          <p14:tracePt t="199587" x="9548813" y="3776663"/>
          <p14:tracePt t="199598" x="9548813" y="3819525"/>
          <p14:tracePt t="199609" x="9553575" y="3886200"/>
          <p14:tracePt t="199625" x="9563100" y="3938588"/>
          <p14:tracePt t="199642" x="9591675" y="4067175"/>
          <p14:tracePt t="199658" x="9615488" y="4129088"/>
          <p14:tracePt t="199675" x="9682163" y="4238625"/>
          <p14:tracePt t="199692" x="9701213" y="4286250"/>
          <p14:tracePt t="199709" x="9715500" y="4329113"/>
          <p14:tracePt t="199725" x="9748838" y="4400550"/>
          <p14:tracePt t="199742" x="9763125" y="4448175"/>
          <p14:tracePt t="199759" x="9772650" y="4462463"/>
          <p14:tracePt t="199778" x="9763125" y="4462463"/>
          <p14:tracePt t="199981" x="9767888" y="4462463"/>
          <p14:tracePt t="200003" x="9772650" y="4467225"/>
          <p14:tracePt t="200014" x="9777413" y="4467225"/>
          <p14:tracePt t="200026" x="9777413" y="4476750"/>
          <p14:tracePt t="200036" x="9777413" y="4481513"/>
          <p14:tracePt t="200049" x="9763125" y="4500563"/>
          <p14:tracePt t="200059" x="9739313" y="4519613"/>
          <p14:tracePt t="200075" x="9715500" y="4543425"/>
          <p14:tracePt t="200092" x="9663113" y="4586288"/>
          <p14:tracePt t="200109" x="9639300" y="4605338"/>
          <p14:tracePt t="200125" x="9596438" y="4633913"/>
          <p14:tracePt t="200142" x="9567863" y="4643438"/>
          <p14:tracePt t="200159" x="9482138" y="4662488"/>
          <p14:tracePt t="200176" x="9444038" y="4667250"/>
          <p14:tracePt t="200192" x="9410700" y="4672013"/>
          <p14:tracePt t="200209" x="9344025" y="4681538"/>
          <p14:tracePt t="200226" x="9286875" y="4695825"/>
          <p14:tracePt t="200242" x="9258300" y="4705350"/>
          <p14:tracePt t="200259" x="9234488" y="4710113"/>
          <p14:tracePt t="200276" x="9196388" y="4729163"/>
          <p14:tracePt t="200292" x="9182100" y="4738688"/>
          <p14:tracePt t="200309" x="9167813" y="4743450"/>
          <p14:tracePt t="200326" x="9163050" y="4743450"/>
          <p14:tracePt t="200498" x="9167813" y="4738688"/>
          <p14:tracePt t="200509" x="9172575" y="4733925"/>
          <p14:tracePt t="200532" x="9177338" y="4729163"/>
          <p14:tracePt t="200543" x="9182100" y="4724400"/>
          <p14:tracePt t="200565" x="9186863" y="4719638"/>
          <p14:tracePt t="200588" x="9191625" y="4714875"/>
          <p14:tracePt t="200610" x="9196388" y="4710113"/>
          <p14:tracePt t="200622" x="9201150" y="4705350"/>
          <p14:tracePt t="200644" x="9201150" y="4700588"/>
          <p14:tracePt t="200655" x="9205913" y="4700588"/>
          <p14:tracePt t="200667" x="9205913" y="4695825"/>
          <p14:tracePt t="200915" x="9210675" y="4691063"/>
          <p14:tracePt t="200926" x="9229725" y="4686300"/>
          <p14:tracePt t="200937" x="9244013" y="4686300"/>
          <p14:tracePt t="200948" x="9263063" y="4686300"/>
          <p14:tracePt t="200959" x="9277350" y="4686300"/>
          <p14:tracePt t="200976" x="9291638" y="4686300"/>
          <p14:tracePt t="200993" x="9324975" y="4681538"/>
          <p14:tracePt t="201010" x="9339263" y="4676775"/>
          <p14:tracePt t="201026" x="9363075" y="4672013"/>
          <p14:tracePt t="201043" x="9377363" y="4667250"/>
          <p14:tracePt t="201060" x="9396413" y="4662488"/>
          <p14:tracePt t="201077" x="9405938" y="4657725"/>
          <p14:tracePt t="201093" x="9429750" y="4652963"/>
          <p14:tracePt t="201110" x="9439275" y="4652963"/>
          <p14:tracePt t="201126" x="9448800" y="4648200"/>
          <p14:tracePt t="201160" x="9477375" y="4643438"/>
          <p14:tracePt t="201176" x="9501188" y="4643438"/>
          <p14:tracePt t="201193" x="9505950" y="4643438"/>
          <p14:tracePt t="201210" x="9529763" y="4643438"/>
          <p14:tracePt t="201226" x="9544050" y="4643438"/>
          <p14:tracePt t="201243" x="9596438" y="4648200"/>
          <p14:tracePt t="201260" x="9625013" y="4652963"/>
          <p14:tracePt t="201277" x="9682163" y="4662488"/>
          <p14:tracePt t="201293" x="9701213" y="4662488"/>
          <p14:tracePt t="201310" x="9729788" y="4662488"/>
          <p14:tracePt t="201327" x="9734550" y="4662488"/>
          <p14:tracePt t="201343" x="9739313" y="4662488"/>
          <p14:tracePt t="201360" x="9744075" y="4662488"/>
          <p14:tracePt t="201377" x="9758363" y="4662488"/>
          <p14:tracePt t="201393" x="9777413" y="4662488"/>
          <p14:tracePt t="201410" x="9815513" y="4662488"/>
          <p14:tracePt t="201427" x="9825038" y="4662488"/>
          <p14:tracePt t="201443" x="9848850" y="4662488"/>
          <p14:tracePt t="201460" x="9853613" y="4662488"/>
          <p14:tracePt t="201477" x="9858375" y="4662488"/>
          <p14:tracePt t="201522" x="9863138" y="4662488"/>
          <p14:tracePt t="201567" x="9867900" y="4662488"/>
          <p14:tracePt t="201589" x="9872663" y="4662488"/>
          <p14:tracePt t="201601" x="9877425" y="4662488"/>
          <p14:tracePt t="201612" x="9882188" y="4662488"/>
          <p14:tracePt t="201623" x="9886950" y="4657725"/>
          <p14:tracePt t="201634" x="9896475" y="4652963"/>
          <p14:tracePt t="201646" x="9910763" y="4648200"/>
          <p14:tracePt t="201660" x="9929813" y="4648200"/>
          <p14:tracePt t="201677" x="9939338" y="4643438"/>
          <p14:tracePt t="201693" x="9944100" y="4638675"/>
          <p14:tracePt t="202793" x="9939338" y="4638675"/>
          <p14:tracePt t="202804" x="9934575" y="4638675"/>
          <p14:tracePt t="202815" x="9929813" y="4643438"/>
          <p14:tracePt t="202828" x="9920288" y="4643438"/>
          <p14:tracePt t="202844" x="9910763" y="4652963"/>
          <p14:tracePt t="202861" x="9858375" y="4691063"/>
          <p14:tracePt t="202878" x="9805988" y="4724400"/>
          <p14:tracePt t="202894" x="9667875" y="4814888"/>
          <p14:tracePt t="202911" x="9615488" y="4848225"/>
          <p14:tracePt t="202928" x="9539288" y="4876800"/>
          <p14:tracePt t="202944" x="9505950" y="4881563"/>
          <p14:tracePt t="202961" x="9477375" y="4872038"/>
          <p14:tracePt t="203153" x="9486900" y="4867275"/>
          <p14:tracePt t="203163" x="9505950" y="4867275"/>
          <p14:tracePt t="203197" x="9501188" y="4867275"/>
          <p14:tracePt t="203220" x="9496425" y="4867275"/>
          <p14:tracePt t="203242" x="9491663" y="4867275"/>
          <p14:tracePt t="203265" x="9482138" y="4867275"/>
          <p14:tracePt t="203277" x="9477375" y="4867275"/>
          <p14:tracePt t="203288" x="9467850" y="4867275"/>
          <p14:tracePt t="203299" x="9458325" y="4867275"/>
          <p14:tracePt t="203311" x="9444038" y="4867275"/>
          <p14:tracePt t="203328" x="9420225" y="4867275"/>
          <p14:tracePt t="203345" x="9367838" y="4857750"/>
          <p14:tracePt t="203362" x="9334500" y="4857750"/>
          <p14:tracePt t="203378" x="9272588" y="4862513"/>
          <p14:tracePt t="203395" x="9239250" y="4867275"/>
          <p14:tracePt t="203412" x="9158288" y="4876800"/>
          <p14:tracePt t="203428" x="9110663" y="4886325"/>
          <p14:tracePt t="203445" x="9058275" y="4895850"/>
          <p14:tracePt t="203462" x="8967788" y="4914900"/>
          <p14:tracePt t="203478" x="8915400" y="4924425"/>
          <p14:tracePt t="203495" x="8886825" y="4929188"/>
          <p14:tracePt t="203512" x="8858250" y="4938713"/>
          <p14:tracePt t="203528" x="8843963" y="4938713"/>
          <p14:tracePt t="203545" x="8824913" y="4943475"/>
          <p14:tracePt t="203562" x="8758238" y="4953000"/>
          <p14:tracePt t="203579" x="8691563" y="4957763"/>
          <p14:tracePt t="203595" x="8677275" y="4957763"/>
          <p14:tracePt t="203637" x="8682038" y="4953000"/>
          <p14:tracePt t="203648" x="8677275" y="4943475"/>
          <p14:tracePt t="203861" x="8701088" y="4943475"/>
          <p14:tracePt t="203919" x="8691563" y="4943475"/>
          <p14:tracePt t="203941" x="8686800" y="4943475"/>
          <p14:tracePt t="203952" x="8677275" y="4948238"/>
          <p14:tracePt t="203963" x="8672513" y="4948238"/>
          <p14:tracePt t="203974" x="8667750" y="4948238"/>
          <p14:tracePt t="203997" x="8662988" y="4948238"/>
          <p14:tracePt t="204008" x="8662988" y="4953000"/>
          <p14:tracePt t="204019" x="8658225" y="4953000"/>
          <p14:tracePt t="204031" x="8653463" y="4957763"/>
          <p14:tracePt t="204045" x="8643938" y="4962525"/>
          <p14:tracePt t="204063" x="8629650" y="4967288"/>
          <p14:tracePt t="204079" x="8620125" y="4972050"/>
          <p14:tracePt t="204095" x="8605838" y="4981575"/>
          <p14:tracePt t="204112" x="8596313" y="4995863"/>
          <p14:tracePt t="204129" x="8586788" y="5000625"/>
          <p14:tracePt t="204146" x="8577263" y="5010150"/>
          <p14:tracePt t="204233" x="8577263" y="5005388"/>
          <p14:tracePt t="204244" x="8567738" y="5000625"/>
          <p14:tracePt t="204255" x="8558213" y="4991100"/>
          <p14:tracePt t="204267" x="8543925" y="4986338"/>
          <p14:tracePt t="204279" x="8515350" y="4981575"/>
          <p14:tracePt t="204296" x="8486775" y="4976813"/>
          <p14:tracePt t="204312" x="8443913" y="4967288"/>
          <p14:tracePt t="204329" x="8424863" y="4962525"/>
          <p14:tracePt t="204346" x="8405813" y="4962525"/>
          <p14:tracePt t="204362" x="8391525" y="4962525"/>
          <p14:tracePt t="204379" x="8353425" y="4962525"/>
          <p14:tracePt t="204396" x="8324850" y="4957763"/>
          <p14:tracePt t="204412" x="8277225" y="4948238"/>
          <p14:tracePt t="204429" x="8262938" y="4943475"/>
          <p14:tracePt t="204446" x="8239125" y="4938713"/>
          <p14:tracePt t="204462" x="8234363" y="4933950"/>
          <p14:tracePt t="204479" x="8220075" y="4929188"/>
          <p14:tracePt t="204496" x="8215313" y="4924425"/>
          <p14:tracePt t="204512" x="8201025" y="4919663"/>
          <p14:tracePt t="204529" x="8181975" y="4919663"/>
          <p14:tracePt t="204546" x="8172450" y="4919663"/>
          <p14:tracePt t="204562" x="8162925" y="4919663"/>
          <p14:tracePt t="204596" x="8153400" y="4919663"/>
          <p14:tracePt t="204629" x="8148638" y="4919663"/>
          <p14:tracePt t="206765" x="8148638" y="4933950"/>
          <p14:tracePt t="206776" x="8162925" y="4995863"/>
          <p14:tracePt t="206787" x="8181975" y="5029200"/>
          <p14:tracePt t="206798" x="8210550" y="5067300"/>
          <p14:tracePt t="206814" x="8243888" y="5100638"/>
          <p14:tracePt t="206831" x="8277225" y="5143500"/>
          <p14:tracePt t="207013" x="8281988" y="5143500"/>
          <p14:tracePt t="207023" x="8301038" y="5138738"/>
          <p14:tracePt t="207034" x="8320088" y="5138738"/>
          <p14:tracePt t="207048" x="8329613" y="5129213"/>
          <p14:tracePt t="207065" x="8339138" y="5124450"/>
          <p14:tracePt t="207113" x="8334375" y="5124450"/>
          <p14:tracePt t="207124" x="8324850" y="5124450"/>
          <p14:tracePt t="207135" x="8324850" y="5129213"/>
          <p14:tracePt t="207146" x="8320088" y="5129213"/>
          <p14:tracePt t="207158" x="8320088" y="5133975"/>
          <p14:tracePt t="207169" x="8315325" y="5133975"/>
          <p14:tracePt t="207181" x="8315325" y="5138738"/>
          <p14:tracePt t="207198" x="8315325" y="5143500"/>
          <p14:tracePt t="207214" x="8310563" y="5148263"/>
          <p14:tracePt t="207236" x="8305800" y="5153025"/>
          <p14:tracePt t="207259" x="8301038" y="5157788"/>
          <p14:tracePt t="207270" x="8301038" y="5162550"/>
          <p14:tracePt t="207281" x="8296275" y="5162550"/>
          <p14:tracePt t="207298" x="8296275" y="5167313"/>
          <p14:tracePt t="207315" x="8291513" y="5172075"/>
          <p14:tracePt t="207331" x="8286750" y="5172075"/>
          <p14:tracePt t="207348" x="8286750" y="5181600"/>
          <p14:tracePt t="207365" x="8281988" y="5181600"/>
          <p14:tracePt t="207381" x="8277225" y="5191125"/>
          <p14:tracePt t="207398" x="8272463" y="5195888"/>
          <p14:tracePt t="207415" x="8272463" y="5205413"/>
          <p14:tracePt t="207431" x="8262938" y="5243513"/>
          <p14:tracePt t="207448" x="8262938" y="5262563"/>
          <p14:tracePt t="207465" x="8267700" y="5295900"/>
          <p14:tracePt t="207482" x="8272463" y="5310188"/>
          <p14:tracePt t="207498" x="8277225" y="5319713"/>
          <p14:tracePt t="207677" x="8277225" y="5324475"/>
          <p14:tracePt t="207688" x="8267700" y="5324475"/>
          <p14:tracePt t="207698" x="8258175" y="5324475"/>
          <p14:tracePt t="207709" x="8239125" y="5324475"/>
          <p14:tracePt t="207721" x="8234363" y="5324475"/>
          <p14:tracePt t="207845" x="8234363" y="5343525"/>
          <p14:tracePt t="207879" x="8243888" y="5343525"/>
          <p14:tracePt t="207891" x="8253413" y="5343525"/>
          <p14:tracePt t="207912" x="8253413" y="5338763"/>
          <p14:tracePt t="207923" x="8258175" y="5329238"/>
          <p14:tracePt t="207934" x="8258175" y="5319713"/>
          <p14:tracePt t="207945" x="8258175" y="5314950"/>
          <p14:tracePt t="207957" x="8258175" y="5310188"/>
          <p14:tracePt t="207968" x="8258175" y="5300663"/>
          <p14:tracePt t="207982" x="8258175" y="5295900"/>
          <p14:tracePt t="207999" x="8258175" y="5291138"/>
          <p14:tracePt t="208015" x="8258175" y="5272088"/>
          <p14:tracePt t="208032" x="8253413" y="5262563"/>
          <p14:tracePt t="208049" x="8239125" y="5243513"/>
          <p14:tracePt t="208065" x="8229600" y="5233988"/>
          <p14:tracePt t="208082" x="8220075" y="5224463"/>
          <p14:tracePt t="208115" x="8210550" y="5214938"/>
          <p14:tracePt t="208132" x="8205788" y="5214938"/>
          <p14:tracePt t="208149" x="8177213" y="5205413"/>
          <p14:tracePt t="208165" x="8158163" y="5200650"/>
          <p14:tracePt t="208182" x="8110538" y="5200650"/>
          <p14:tracePt t="208199" x="8091488" y="5200650"/>
          <p14:tracePt t="208249" x="8058150" y="5205413"/>
          <p14:tracePt t="208265" x="8053388" y="5210175"/>
          <p14:tracePt t="208282" x="8034338" y="5224463"/>
          <p14:tracePt t="208299" x="8020050" y="5243513"/>
          <p14:tracePt t="208316" x="7972425" y="5295900"/>
          <p14:tracePt t="208332" x="7948613" y="5324475"/>
          <p14:tracePt t="208349" x="7905750" y="5381625"/>
          <p14:tracePt t="208366" x="7896225" y="5400675"/>
          <p14:tracePt t="208383" x="7881938" y="5438775"/>
          <p14:tracePt t="208399" x="7881938" y="5462588"/>
          <p14:tracePt t="208416" x="7877175" y="5476875"/>
          <p14:tracePt t="208432" x="7872413" y="5510213"/>
          <p14:tracePt t="208449" x="7867650" y="5524500"/>
          <p14:tracePt t="208466" x="7858125" y="5553075"/>
          <p14:tracePt t="208482" x="7858125" y="5567363"/>
          <p14:tracePt t="208499" x="7858125" y="5595938"/>
          <p14:tracePt t="208516" x="7872413" y="5614988"/>
          <p14:tracePt t="208532" x="7900988" y="5657850"/>
          <p14:tracePt t="208549" x="7910513" y="5667375"/>
          <p14:tracePt t="208566" x="7915275" y="5681663"/>
          <p14:tracePt t="208582" x="7920038" y="5691188"/>
          <p14:tracePt t="208599" x="7924800" y="5700713"/>
          <p14:tracePt t="208616" x="7929563" y="5705475"/>
          <p14:tracePt t="208633" x="7948613" y="5729288"/>
          <p14:tracePt t="208649" x="7962900" y="5738813"/>
          <p14:tracePt t="208666" x="7986713" y="5753100"/>
          <p14:tracePt t="208683" x="8043863" y="5781675"/>
          <p14:tracePt t="208699" x="8101013" y="5819775"/>
          <p14:tracePt t="208716" x="8129588" y="5838825"/>
          <p14:tracePt t="208733" x="8177213" y="5862638"/>
          <p14:tracePt t="208749" x="8191500" y="5867400"/>
          <p14:tracePt t="208766" x="8220075" y="5876925"/>
          <p14:tracePt t="208783" x="8234363" y="5881688"/>
          <p14:tracePt t="208799" x="8277225" y="5891213"/>
          <p14:tracePt t="208816" x="8291513" y="5900738"/>
          <p14:tracePt t="208833" x="8305800" y="5905500"/>
          <p14:tracePt t="208849" x="8343900" y="5915025"/>
          <p14:tracePt t="208866" x="8372475" y="5924550"/>
          <p14:tracePt t="208883" x="8386763" y="5929313"/>
          <p14:tracePt t="208899" x="8401050" y="5929313"/>
          <p14:tracePt t="208916" x="8429625" y="5938838"/>
          <p14:tracePt t="208933" x="8439150" y="5938838"/>
          <p14:tracePt t="208949" x="8462963" y="5938838"/>
          <p14:tracePt t="208966" x="8467725" y="5938838"/>
          <p14:tracePt t="208983" x="8472488" y="5938838"/>
          <p14:tracePt t="208999" x="8477250" y="5934075"/>
          <p14:tracePt t="209016" x="8482013" y="5929313"/>
          <p14:tracePt t="209033" x="8491538" y="5924550"/>
          <p14:tracePt t="209050" x="8501063" y="5919788"/>
          <p14:tracePt t="209066" x="8510588" y="5915025"/>
          <p14:tracePt t="209083" x="8520113" y="5910263"/>
          <p14:tracePt t="209100" x="8529638" y="5905500"/>
          <p14:tracePt t="209116" x="8548688" y="5891213"/>
          <p14:tracePt t="209133" x="8558213" y="5886450"/>
          <p14:tracePt t="209149" x="8572500" y="5862638"/>
          <p14:tracePt t="209166" x="8577263" y="5848350"/>
          <p14:tracePt t="209183" x="8586788" y="5815013"/>
          <p14:tracePt t="209200" x="8591550" y="5791200"/>
          <p14:tracePt t="209216" x="8601075" y="5753100"/>
          <p14:tracePt t="209233" x="8601075" y="5738813"/>
          <p14:tracePt t="209250" x="8605838" y="5710238"/>
          <p14:tracePt t="209266" x="8605838" y="5695950"/>
          <p14:tracePt t="209283" x="8610600" y="5676900"/>
          <p14:tracePt t="209300" x="8610600" y="5662613"/>
          <p14:tracePt t="209316" x="8610600" y="5648325"/>
          <p14:tracePt t="209333" x="8601075" y="5605463"/>
          <p14:tracePt t="209350" x="8582025" y="5562600"/>
          <p14:tracePt t="209366" x="8562975" y="5538788"/>
          <p14:tracePt t="209383" x="8543925" y="5510213"/>
          <p14:tracePt t="209400" x="8515350" y="5476875"/>
          <p14:tracePt t="209417" x="8505825" y="5467350"/>
          <p14:tracePt t="209433" x="8491538" y="5448300"/>
          <p14:tracePt t="209450" x="8486775" y="5434013"/>
          <p14:tracePt t="209466" x="8467725" y="5419725"/>
          <p14:tracePt t="209483" x="8458200" y="5405438"/>
          <p14:tracePt t="209500" x="8434388" y="5386388"/>
          <p14:tracePt t="209516" x="8424863" y="5372100"/>
          <p14:tracePt t="209533" x="8401050" y="5353050"/>
          <p14:tracePt t="209550" x="8396288" y="5353050"/>
          <p14:tracePt t="209566" x="8382000" y="5343525"/>
          <p14:tracePt t="209583" x="8377238" y="5343525"/>
          <p14:tracePt t="210207" x="8372475" y="5343525"/>
          <p14:tracePt t="210308" x="8367713" y="5343525"/>
          <p14:tracePt t="212907" x="8367713" y="5348288"/>
          <p14:tracePt t="213063" x="8367713" y="5353050"/>
          <p14:tracePt t="213086" x="8367713" y="5357813"/>
          <p14:tracePt t="213109" x="8367713" y="5362575"/>
          <p14:tracePt t="213120" x="8367713" y="5367338"/>
          <p14:tracePt t="213131" x="8367713" y="5372100"/>
          <p14:tracePt t="213154" x="8367713" y="5376863"/>
          <p14:tracePt t="213165" x="8367713" y="5381625"/>
          <p14:tracePt t="213188" x="8367713" y="5386388"/>
          <p14:tracePt t="213199" x="8367713" y="5395913"/>
          <p14:tracePt t="213210" x="8367713" y="5400675"/>
          <p14:tracePt t="213222" x="8367713" y="5405438"/>
          <p14:tracePt t="213236" x="8367713" y="5414963"/>
          <p14:tracePt t="213255" x="8362950" y="5419725"/>
          <p14:tracePt t="213320" x="8362950" y="5429250"/>
          <p14:tracePt t="213368" x="8362950" y="5434013"/>
          <p14:tracePt t="213391" x="8362950" y="5438775"/>
          <p14:tracePt t="213413" x="8362950" y="5443538"/>
          <p14:tracePt t="213447" x="8362950" y="5448300"/>
          <p14:tracePt t="213470" x="8362950" y="5453063"/>
          <p14:tracePt t="213492" x="8362950" y="5457825"/>
          <p14:tracePt t="213503" x="8358188" y="5462588"/>
          <p14:tracePt t="213514" x="8358188" y="5467350"/>
          <p14:tracePt t="213526" x="8353425" y="5481638"/>
          <p14:tracePt t="213537" x="8348663" y="5491163"/>
          <p14:tracePt t="213553" x="8343900" y="5495925"/>
          <p14:tracePt t="213570" x="8343900" y="5505450"/>
          <p14:tracePt t="213587" x="8348663" y="5510213"/>
          <p14:tracePt t="213650" x="8353425" y="5510213"/>
          <p14:tracePt t="214054" x="8353425" y="5514975"/>
          <p14:tracePt t="214077" x="8353425" y="5524500"/>
          <p14:tracePt t="214089" x="8343900" y="5529263"/>
          <p14:tracePt t="214099" x="8339138" y="5534025"/>
          <p14:tracePt t="214111" x="8339138" y="5543550"/>
          <p14:tracePt t="214122" x="8339138" y="5548313"/>
          <p14:tracePt t="214137" x="8339138" y="5553075"/>
          <p14:tracePt t="214190" x="8339138" y="5548313"/>
          <p14:tracePt t="214223" x="8343900" y="5543550"/>
          <p14:tracePt t="214661" x="8348663" y="5543550"/>
          <p14:tracePt t="216091" x="8343900" y="5543550"/>
          <p14:tracePt t="216146" x="8339138" y="5543550"/>
          <p14:tracePt t="216169" x="8334375" y="5543550"/>
          <p14:tracePt t="216203" x="8329613" y="5543550"/>
          <p14:tracePt t="216214" x="8324850" y="5543550"/>
          <p14:tracePt t="216237" x="8320088" y="5543550"/>
          <p14:tracePt t="216271" x="8315325" y="5543550"/>
          <p14:tracePt t="216294" x="8310563" y="5543550"/>
          <p14:tracePt t="216305" x="8305800" y="5548313"/>
          <p14:tracePt t="216316" x="8305800" y="5553075"/>
          <p14:tracePt t="216327" x="8301038" y="5553075"/>
          <p14:tracePt t="216339" x="8301038" y="5557838"/>
          <p14:tracePt t="216356" x="8296275" y="5562600"/>
          <p14:tracePt t="216372" x="8291513" y="5581650"/>
          <p14:tracePt t="216389" x="8291513" y="5591175"/>
          <p14:tracePt t="216406" x="8286750" y="5614988"/>
          <p14:tracePt t="216422" x="8286750" y="5629275"/>
          <p14:tracePt t="216439" x="8291513" y="5657850"/>
          <p14:tracePt t="216456" x="8291513" y="5667375"/>
          <p14:tracePt t="216472" x="8296275" y="5686425"/>
          <p14:tracePt t="216489" x="8296275" y="5691188"/>
          <p14:tracePt t="216506" x="8301038" y="5700713"/>
          <p14:tracePt t="216539" x="8305800" y="5710238"/>
          <p14:tracePt t="216556" x="8310563" y="5715000"/>
          <p14:tracePt t="216653" x="8315325" y="5715000"/>
          <p14:tracePt t="218656" x="8320088" y="5719763"/>
          <p14:tracePt t="218690" x="8324850" y="5724525"/>
          <p14:tracePt t="218701" x="8324850" y="5729288"/>
          <p14:tracePt t="218712" x="8329613" y="5734050"/>
          <p14:tracePt t="218725" x="8334375" y="5743575"/>
          <p14:tracePt t="218741" x="8348663" y="5753100"/>
          <p14:tracePt t="218758" x="8367713" y="5776913"/>
          <p14:tracePt t="218774" x="8377238" y="5781675"/>
          <p14:tracePt t="218791" x="8382000" y="5791200"/>
          <p14:tracePt t="218807" x="8386763" y="5795963"/>
          <p14:tracePt t="218825" x="8391525" y="5800725"/>
          <p14:tracePt t="218841" x="8391525" y="5805488"/>
          <p14:tracePt t="218858" x="8401050" y="5819775"/>
          <p14:tracePt t="218874" x="8401050" y="5824538"/>
          <p14:tracePt t="218891" x="8410575" y="5834063"/>
          <p14:tracePt t="218907" x="8410575" y="5843588"/>
          <p14:tracePt t="218924" x="8415338" y="5848350"/>
          <p14:tracePt t="218941" x="8429625" y="5862638"/>
          <p14:tracePt t="218958" x="8434388" y="5872163"/>
          <p14:tracePt t="218974" x="8439150" y="5876925"/>
          <p14:tracePt t="218991" x="8448675" y="5881688"/>
          <p14:tracePt t="219008" x="8462963" y="5886450"/>
          <p14:tracePt t="219024" x="8462963" y="5891213"/>
          <p14:tracePt t="219041" x="8458200" y="5891213"/>
          <p14:tracePt t="219058" x="8453438" y="5895975"/>
          <p14:tracePt t="219074" x="8439150" y="5895975"/>
          <p14:tracePt t="219091" x="8429625" y="5895975"/>
          <p14:tracePt t="219108" x="8429625" y="5891213"/>
          <p14:tracePt t="219310" x="8434388" y="5886450"/>
          <p14:tracePt t="219320" x="8448675" y="5886450"/>
          <p14:tracePt t="219331" x="8458200" y="5886450"/>
          <p14:tracePt t="219342" x="8462963" y="5886450"/>
          <p14:tracePt t="219358" x="8467725" y="5886450"/>
          <p14:tracePt t="220726" x="8462963" y="5886450"/>
          <p14:tracePt t="220736" x="8458200" y="5886450"/>
          <p14:tracePt t="220747" x="8443913" y="5891213"/>
          <p14:tracePt t="220759" x="8420100" y="5891213"/>
          <p14:tracePt t="220776" x="8391525" y="5891213"/>
          <p14:tracePt t="220792" x="8339138" y="5891213"/>
          <p14:tracePt t="220809" x="8320088" y="5891213"/>
          <p14:tracePt t="220826" x="8305800" y="5891213"/>
          <p14:tracePt t="220842" x="8277225" y="5886450"/>
          <p14:tracePt t="220859" x="8262938" y="5881688"/>
          <p14:tracePt t="220876" x="8229600" y="5876925"/>
          <p14:tracePt t="220893" x="8167688" y="5857875"/>
          <p14:tracePt t="220909" x="8134350" y="5848350"/>
          <p14:tracePt t="220926" x="8105775" y="5838825"/>
          <p14:tracePt t="220943" x="8062913" y="5815013"/>
          <p14:tracePt t="220959" x="8053388" y="5810250"/>
          <p14:tracePt t="220976" x="8039100" y="5786438"/>
          <p14:tracePt t="220993" x="8029575" y="5776913"/>
          <p14:tracePt t="221009" x="8015288" y="5748338"/>
          <p14:tracePt t="221026" x="8005763" y="5729288"/>
          <p14:tracePt t="221043" x="7996238" y="5700713"/>
          <p14:tracePt t="221059" x="7991475" y="5686425"/>
          <p14:tracePt t="221076" x="7986713" y="5657850"/>
          <p14:tracePt t="221093" x="7981950" y="5634038"/>
          <p14:tracePt t="221109" x="7972425" y="5595938"/>
          <p14:tracePt t="221126" x="7972425" y="5576888"/>
          <p14:tracePt t="221143" x="7972425" y="5534025"/>
          <p14:tracePt t="221159" x="7977188" y="5519738"/>
          <p14:tracePt t="221176" x="7981950" y="5500688"/>
          <p14:tracePt t="221193" x="7986713" y="5486400"/>
          <p14:tracePt t="221209" x="7991475" y="5457825"/>
          <p14:tracePt t="221226" x="7996238" y="5443538"/>
          <p14:tracePt t="221243" x="8005763" y="5414963"/>
          <p14:tracePt t="221259" x="8010525" y="5405438"/>
          <p14:tracePt t="221276" x="8020050" y="5381625"/>
          <p14:tracePt t="221293" x="8029575" y="5372100"/>
          <p14:tracePt t="221310" x="8043863" y="5353050"/>
          <p14:tracePt t="221326" x="8048625" y="5338763"/>
          <p14:tracePt t="221343" x="8058150" y="5334000"/>
          <p14:tracePt t="221360" x="8067675" y="5319713"/>
          <p14:tracePt t="221377" x="8081963" y="5305425"/>
          <p14:tracePt t="221393" x="8086725" y="5300663"/>
          <p14:tracePt t="221410" x="8096250" y="5291138"/>
          <p14:tracePt t="221426" x="8105775" y="5281613"/>
          <p14:tracePt t="221443" x="8115300" y="5272088"/>
          <p14:tracePt t="221460" x="8124825" y="5262563"/>
          <p14:tracePt t="221493" x="8129588" y="5257800"/>
          <p14:tracePt t="221558" x="8134350" y="5257800"/>
          <p14:tracePt t="221569" x="8134350" y="5253038"/>
          <p14:tracePt t="221581" x="8139113" y="5248275"/>
          <p14:tracePt t="221592" x="8153400" y="5243513"/>
          <p14:tracePt t="221604" x="8162925" y="5233988"/>
          <p14:tracePt t="221615" x="8172450" y="5229225"/>
          <p14:tracePt t="221627" x="8181975" y="5224463"/>
          <p14:tracePt t="221643" x="8196263" y="5219700"/>
          <p14:tracePt t="221660" x="8205788" y="5210175"/>
          <p14:tracePt t="221677" x="8210550" y="5210175"/>
          <p14:tracePt t="221693" x="8224838" y="5200650"/>
          <p14:tracePt t="221710" x="8239125" y="5200650"/>
          <p14:tracePt t="221727" x="8267700" y="5191125"/>
          <p14:tracePt t="221743" x="8281988" y="5186363"/>
          <p14:tracePt t="221760" x="8310563" y="5181600"/>
          <p14:tracePt t="221777" x="8324850" y="5176838"/>
          <p14:tracePt t="221793" x="8372475" y="5172075"/>
          <p14:tracePt t="221810" x="8396288" y="5172075"/>
          <p14:tracePt t="221827" x="8424863" y="5172075"/>
          <p14:tracePt t="221844" x="8462963" y="5176838"/>
          <p14:tracePt t="221860" x="8486775" y="5181600"/>
          <p14:tracePt t="221877" x="8510588" y="5186363"/>
          <p14:tracePt t="221893" x="8520113" y="5191125"/>
          <p14:tracePt t="221910" x="8548688" y="5200650"/>
          <p14:tracePt t="221927" x="8562975" y="5210175"/>
          <p14:tracePt t="221944" x="8596313" y="5229225"/>
          <p14:tracePt t="221960" x="8610600" y="5243513"/>
          <p14:tracePt t="221977" x="8643938" y="5267325"/>
          <p14:tracePt t="221993" x="8658225" y="5281613"/>
          <p14:tracePt t="222010" x="8696325" y="5314950"/>
          <p14:tracePt t="222027" x="8720138" y="5334000"/>
          <p14:tracePt t="222043" x="8767763" y="5372100"/>
          <p14:tracePt t="222060" x="8796338" y="5391150"/>
          <p14:tracePt t="222077" x="8834438" y="5424488"/>
          <p14:tracePt t="222094" x="8839200" y="5434013"/>
          <p14:tracePt t="222110" x="8848725" y="5448300"/>
          <p14:tracePt t="222127" x="8848725" y="5453063"/>
          <p14:tracePt t="222144" x="8858250" y="5467350"/>
          <p14:tracePt t="222160" x="8858250" y="5476875"/>
          <p14:tracePt t="222177" x="8867775" y="5495925"/>
          <p14:tracePt t="222194" x="8872538" y="5510213"/>
          <p14:tracePt t="222210" x="8877300" y="5534025"/>
          <p14:tracePt t="222227" x="8882063" y="5548313"/>
          <p14:tracePt t="222244" x="8896350" y="5576888"/>
          <p14:tracePt t="222260" x="8905875" y="5586413"/>
          <p14:tracePt t="222277" x="8905875" y="5605463"/>
          <p14:tracePt t="222294" x="8905875" y="5614988"/>
          <p14:tracePt t="222311" x="8901113" y="5638800"/>
          <p14:tracePt t="222327" x="8896350" y="5648325"/>
          <p14:tracePt t="222344" x="8896350" y="5662613"/>
          <p14:tracePt t="222360" x="8877300" y="5695950"/>
          <p14:tracePt t="222377" x="8872538" y="5710238"/>
          <p14:tracePt t="222394" x="8843963" y="5753100"/>
          <p14:tracePt t="222410" x="8824913" y="5772150"/>
          <p14:tracePt t="222427" x="8796338" y="5805488"/>
          <p14:tracePt t="222444" x="8791575" y="5815013"/>
          <p14:tracePt t="222460" x="8782050" y="5829300"/>
          <p14:tracePt t="222477" x="8782050" y="5834063"/>
          <p14:tracePt t="222494" x="8772525" y="5843588"/>
          <p14:tracePt t="222511" x="8763000" y="5848350"/>
          <p14:tracePt t="222527" x="8739188" y="5867400"/>
          <p14:tracePt t="222544" x="8715375" y="5881688"/>
          <p14:tracePt t="222561" x="8672513" y="5900738"/>
          <p14:tracePt t="222577" x="8648700" y="5915025"/>
          <p14:tracePt t="222594" x="8610600" y="5934075"/>
          <p14:tracePt t="222611" x="8591550" y="5938838"/>
          <p14:tracePt t="222627" x="8548688" y="5957888"/>
          <p14:tracePt t="222644" x="8520113" y="5967413"/>
          <p14:tracePt t="222661" x="8467725" y="5981700"/>
          <p14:tracePt t="222677" x="8439150" y="5986463"/>
          <p14:tracePt t="222694" x="8391525" y="5995988"/>
          <p14:tracePt t="222711" x="8377238" y="5995988"/>
          <p14:tracePt t="222727" x="8353425" y="6000750"/>
          <p14:tracePt t="222744" x="8339138" y="6000750"/>
          <p14:tracePt t="222761" x="8310563" y="6000750"/>
          <p14:tracePt t="222777" x="8301038" y="6000750"/>
          <p14:tracePt t="222794" x="8277225" y="6000750"/>
          <p14:tracePt t="222811" x="8267700" y="6000750"/>
          <p14:tracePt t="222828" x="8258175" y="6000750"/>
          <p14:tracePt t="222844" x="8248650" y="6000750"/>
          <p14:tracePt t="222878" x="8243888" y="6000750"/>
          <p14:tracePt t="222894" x="8239125" y="6000750"/>
          <p14:tracePt t="222911" x="8229600" y="5995988"/>
          <p14:tracePt t="222987" x="8224838" y="5995988"/>
          <p14:tracePt t="223066" x="8220075" y="5991225"/>
          <p14:tracePt t="223077" x="8210550" y="5986463"/>
          <p14:tracePt t="223089" x="8201025" y="5986463"/>
          <p14:tracePt t="223099" x="8191500" y="5981700"/>
          <p14:tracePt t="223111" x="8177213" y="5976938"/>
          <p14:tracePt t="223128" x="8167688" y="5972175"/>
          <p14:tracePt t="223144" x="8134350" y="5948363"/>
          <p14:tracePt t="223161" x="8115300" y="5929313"/>
          <p14:tracePt t="223178" x="8081963" y="5886450"/>
          <p14:tracePt t="223195" x="8067675" y="5867400"/>
          <p14:tracePt t="223211" x="8043863" y="5829300"/>
          <p14:tracePt t="223228" x="8029575" y="5800725"/>
          <p14:tracePt t="223244" x="8001000" y="5743575"/>
          <p14:tracePt t="223261" x="7986713" y="5715000"/>
          <p14:tracePt t="223278" x="7967663" y="5686425"/>
          <p14:tracePt t="223295" x="7934325" y="5634038"/>
          <p14:tracePt t="223311" x="7929563" y="5619750"/>
          <p14:tracePt t="223328" x="7920038" y="5595938"/>
          <p14:tracePt t="223345" x="7920038" y="5581650"/>
          <p14:tracePt t="223361" x="7920038" y="5548313"/>
          <p14:tracePt t="223378" x="7924800" y="5524500"/>
          <p14:tracePt t="223445" x="7934325" y="5419725"/>
          <p14:tracePt t="223461" x="7948613" y="5391150"/>
          <p14:tracePt t="223478" x="7958138" y="5372100"/>
          <p14:tracePt t="223495" x="7981950" y="5334000"/>
          <p14:tracePt t="223511" x="7996238" y="5314950"/>
          <p14:tracePt t="223528" x="8024813" y="5272088"/>
          <p14:tracePt t="223545" x="8034338" y="5262563"/>
          <p14:tracePt t="223561" x="8067675" y="5238750"/>
          <p14:tracePt t="223578" x="8086725" y="5224463"/>
          <p14:tracePt t="223595" x="8124825" y="5200650"/>
          <p14:tracePt t="223611" x="8153400" y="5181600"/>
          <p14:tracePt t="223628" x="8210550" y="5143500"/>
          <p14:tracePt t="223645" x="8239125" y="5124450"/>
          <p14:tracePt t="223661" x="8281988" y="5095875"/>
          <p14:tracePt t="223678" x="8305800" y="5081588"/>
          <p14:tracePt t="223695" x="8329613" y="5067300"/>
          <p14:tracePt t="223711" x="8334375" y="5062538"/>
          <p14:tracePt t="223728" x="8339138" y="5062538"/>
          <p14:tracePt t="223745" x="8343900" y="5057775"/>
          <p14:tracePt t="223762" x="8358188" y="5057775"/>
          <p14:tracePt t="223778" x="8372475" y="5057775"/>
          <p14:tracePt t="223795" x="8396288" y="5057775"/>
          <p14:tracePt t="223812" x="8448675" y="5067300"/>
          <p14:tracePt t="223828" x="8472488" y="5072063"/>
          <p14:tracePt t="223845" x="8539163" y="5081588"/>
          <p14:tracePt t="223862" x="8572500" y="5091113"/>
          <p14:tracePt t="223878" x="8624888" y="5105400"/>
          <p14:tracePt t="223895" x="8653463" y="5114925"/>
          <p14:tracePt t="223912" x="8696325" y="5129213"/>
          <p14:tracePt t="223928" x="8715375" y="5138738"/>
          <p14:tracePt t="223945" x="8743950" y="5153025"/>
          <p14:tracePt t="223962" x="8767763" y="5162550"/>
          <p14:tracePt t="223979" x="8820150" y="5186363"/>
          <p14:tracePt t="223995" x="8848725" y="5200650"/>
          <p14:tracePt t="224012" x="8905875" y="5238750"/>
          <p14:tracePt t="224029" x="8929688" y="5257800"/>
          <p14:tracePt t="224045" x="8967788" y="5295900"/>
          <p14:tracePt t="224062" x="8977313" y="5314950"/>
          <p14:tracePt t="224079" x="9010650" y="5343525"/>
          <p14:tracePt t="224095" x="9020175" y="5348288"/>
          <p14:tracePt t="224112" x="9029700" y="5362575"/>
          <p14:tracePt t="224129" x="9034463" y="5372100"/>
          <p14:tracePt t="224145" x="9043988" y="5400675"/>
          <p14:tracePt t="224162" x="9053513" y="5414963"/>
          <p14:tracePt t="224179" x="9082088" y="5457825"/>
          <p14:tracePt t="224195" x="9091613" y="5481638"/>
          <p14:tracePt t="224212" x="9105900" y="5534025"/>
          <p14:tracePt t="224229" x="9105900" y="5562600"/>
          <p14:tracePt t="224246" x="9105900" y="5586413"/>
          <p14:tracePt t="224248" x="9101138" y="5610225"/>
          <p14:tracePt t="224262" x="9091613" y="5624513"/>
          <p14:tracePt t="224279" x="9086850" y="5638800"/>
          <p14:tracePt t="224295" x="9072563" y="5657850"/>
          <p14:tracePt t="224312" x="9067800" y="5662613"/>
          <p14:tracePt t="224329" x="9053513" y="5681663"/>
          <p14:tracePt t="224345" x="9043988" y="5691188"/>
          <p14:tracePt t="224362" x="9001125" y="5729288"/>
          <p14:tracePt t="224379" x="8982075" y="5748338"/>
          <p14:tracePt t="224395" x="8924925" y="5786438"/>
          <p14:tracePt t="224412" x="8901113" y="5800725"/>
          <p14:tracePt t="224429" x="8848725" y="5829300"/>
          <p14:tracePt t="224446" x="8834438" y="5838825"/>
          <p14:tracePt t="224462" x="8805863" y="5848350"/>
          <p14:tracePt t="224479" x="8796338" y="5853113"/>
          <p14:tracePt t="224496" x="8777288" y="5857875"/>
          <p14:tracePt t="224512" x="8758238" y="5867400"/>
          <p14:tracePt t="224529" x="8701088" y="5881688"/>
          <p14:tracePt t="224546" x="8662988" y="5891213"/>
          <p14:tracePt t="224562" x="8615363" y="5900738"/>
          <p14:tracePt t="224579" x="8596313" y="5905500"/>
          <p14:tracePt t="224596" x="8562975" y="5910263"/>
          <p14:tracePt t="224612" x="8548688" y="5915025"/>
          <p14:tracePt t="224629" x="8510588" y="5924550"/>
          <p14:tracePt t="224646" x="8486775" y="5929313"/>
          <p14:tracePt t="224662" x="8439150" y="5934075"/>
          <p14:tracePt t="224679" x="8415338" y="5934075"/>
          <p14:tracePt t="224696" x="8362950" y="5934075"/>
          <p14:tracePt t="224712" x="8348663" y="5934075"/>
          <p14:tracePt t="224729" x="8334375" y="5934075"/>
          <p14:tracePt t="224732" x="8320088" y="5934075"/>
          <p14:tracePt t="224746" x="8305800" y="5929313"/>
          <p14:tracePt t="224762" x="8291513" y="5924550"/>
          <p14:tracePt t="224779" x="8248650" y="5910263"/>
          <p14:tracePt t="224796" x="8224838" y="5900738"/>
          <p14:tracePt t="224813" x="8196263" y="5886450"/>
          <p14:tracePt t="224829" x="8177213" y="5876925"/>
          <p14:tracePt t="224846" x="8158163" y="5853113"/>
          <p14:tracePt t="224863" x="8143875" y="5843588"/>
          <p14:tracePt t="224879" x="8105775" y="5810250"/>
          <p14:tracePt t="224896" x="8077200" y="5781675"/>
          <p14:tracePt t="224913" x="8029575" y="5729288"/>
          <p14:tracePt t="224929" x="8015288" y="5700713"/>
          <p14:tracePt t="224946" x="7986713" y="5653088"/>
          <p14:tracePt t="224963" x="7977188" y="5629275"/>
          <p14:tracePt t="224979" x="7962900" y="5581650"/>
          <p14:tracePt t="224996" x="7958138" y="5557838"/>
          <p14:tracePt t="225013" x="7953375" y="5500688"/>
          <p14:tracePt t="225029" x="7948613" y="5476875"/>
          <p14:tracePt t="225046" x="7943850" y="5429250"/>
          <p14:tracePt t="225063" x="7943850" y="5414963"/>
          <p14:tracePt t="225079" x="7948613" y="5386388"/>
          <p14:tracePt t="225096" x="7958138" y="5362575"/>
          <p14:tracePt t="225113" x="7977188" y="5319713"/>
          <p14:tracePt t="225129" x="7981950" y="5300663"/>
          <p14:tracePt t="225146" x="8005763" y="5267325"/>
          <p14:tracePt t="225163" x="8015288" y="5248275"/>
          <p14:tracePt t="225179" x="8029575" y="5233988"/>
          <p14:tracePt t="225196" x="8062913" y="5200650"/>
          <p14:tracePt t="225213" x="8072438" y="5186363"/>
          <p14:tracePt t="225229" x="8110538" y="5153025"/>
          <p14:tracePt t="225246" x="8124825" y="5143500"/>
          <p14:tracePt t="225263" x="8153400" y="5119688"/>
          <p14:tracePt t="225279" x="8162925" y="5110163"/>
          <p14:tracePt t="225296" x="8191500" y="5095875"/>
          <p14:tracePt t="225313" x="8205788" y="5086350"/>
          <p14:tracePt t="225330" x="8243888" y="5072063"/>
          <p14:tracePt t="225346" x="8262938" y="5062538"/>
          <p14:tracePt t="225363" x="8305800" y="5053013"/>
          <p14:tracePt t="225379" x="8324850" y="5053013"/>
          <p14:tracePt t="225396" x="8377238" y="5053013"/>
          <p14:tracePt t="225413" x="8405813" y="5053013"/>
          <p14:tracePt t="225429" x="8458200" y="5057775"/>
          <p14:tracePt t="225446" x="8491538" y="5067300"/>
          <p14:tracePt t="225463" x="8567738" y="5091113"/>
          <p14:tracePt t="225480" x="8610600" y="5095875"/>
          <p14:tracePt t="225496" x="8667750" y="5100638"/>
          <p14:tracePt t="225513" x="8686800" y="5105400"/>
          <p14:tracePt t="225530" x="8720138" y="5119688"/>
          <p14:tracePt t="225546" x="8734425" y="5124450"/>
          <p14:tracePt t="225563" x="8772525" y="5148263"/>
          <p14:tracePt t="225580" x="8801100" y="5162550"/>
          <p14:tracePt t="225596" x="8858250" y="5191125"/>
          <p14:tracePt t="225613" x="8877300" y="5205413"/>
          <p14:tracePt t="225630" x="8896350" y="5214938"/>
          <p14:tracePt t="225647" x="8905875" y="5229225"/>
          <p14:tracePt t="225663" x="8915400" y="5238750"/>
          <p14:tracePt t="225680" x="8939213" y="5262563"/>
          <p14:tracePt t="225696" x="8948738" y="5276850"/>
          <p14:tracePt t="225713" x="8963025" y="5310188"/>
          <p14:tracePt t="225730" x="8972550" y="5324475"/>
          <p14:tracePt t="225733" x="8982075" y="5338763"/>
          <p14:tracePt t="225747" x="8991600" y="5362575"/>
          <p14:tracePt t="225763" x="8996363" y="5376863"/>
          <p14:tracePt t="225780" x="9005888" y="5400675"/>
          <p14:tracePt t="225797" x="9005888" y="5414963"/>
          <p14:tracePt t="225813" x="9005888" y="5434013"/>
          <p14:tracePt t="225830" x="9005888" y="5448300"/>
          <p14:tracePt t="225847" x="9001125" y="5481638"/>
          <p14:tracePt t="225863" x="8996363" y="5505450"/>
          <p14:tracePt t="225880" x="8982075" y="5557838"/>
          <p14:tracePt t="225897" x="8977313" y="5586413"/>
          <p14:tracePt t="225913" x="8977313" y="5638800"/>
          <p14:tracePt t="225930" x="8972550" y="5657850"/>
          <p14:tracePt t="225947" x="8972550" y="5691188"/>
          <p14:tracePt t="225963" x="8967788" y="5705475"/>
          <p14:tracePt t="225980" x="8953500" y="5738813"/>
          <p14:tracePt t="225997" x="8948738" y="5753100"/>
          <p14:tracePt t="226013" x="8934450" y="5776913"/>
          <p14:tracePt t="226030" x="8934450" y="5791200"/>
          <p14:tracePt t="226047" x="8920163" y="5805488"/>
          <p14:tracePt t="226064" x="8915400" y="5815013"/>
          <p14:tracePt t="226080" x="8896350" y="5829300"/>
          <p14:tracePt t="226097" x="8882063" y="5843588"/>
          <p14:tracePt t="226113" x="8843963" y="5867400"/>
          <p14:tracePt t="226130" x="8820150" y="5881688"/>
          <p14:tracePt t="226147" x="8772525" y="5900738"/>
          <p14:tracePt t="226163" x="8743950" y="5910263"/>
          <p14:tracePt t="226180" x="8715375" y="5919788"/>
          <p14:tracePt t="226197" x="8677275" y="5929313"/>
          <p14:tracePt t="226214" x="8648700" y="5934075"/>
          <p14:tracePt t="226230" x="8586788" y="5943600"/>
          <p14:tracePt t="226247" x="8543925" y="5943600"/>
          <p14:tracePt t="226264" x="8462963" y="5948363"/>
          <p14:tracePt t="226280" x="8429625" y="5948363"/>
          <p14:tracePt t="226297" x="8382000" y="5943600"/>
          <p14:tracePt t="226314" x="8367713" y="5943600"/>
          <p14:tracePt t="226330" x="8320088" y="5938838"/>
          <p14:tracePt t="226347" x="8296275" y="5934075"/>
          <p14:tracePt t="226364" x="8239125" y="5924550"/>
          <p14:tracePt t="226380" x="8205788" y="5915025"/>
          <p14:tracePt t="226397" x="8139113" y="5895975"/>
          <p14:tracePt t="226414" x="8115300" y="5886450"/>
          <p14:tracePt t="226431" x="8062913" y="5867400"/>
          <p14:tracePt t="226447" x="8048625" y="5862638"/>
          <p14:tracePt t="226464" x="8029575" y="5848350"/>
          <p14:tracePt t="226481" x="8020050" y="5838825"/>
          <p14:tracePt t="226497" x="8005763" y="5819775"/>
          <p14:tracePt t="226514" x="8001000" y="5805488"/>
          <p14:tracePt t="226531" x="7991475" y="5781675"/>
          <p14:tracePt t="226547" x="7986713" y="5767388"/>
          <p14:tracePt t="226564" x="7981950" y="5738813"/>
          <p14:tracePt t="226581" x="7972425" y="5715000"/>
          <p14:tracePt t="226597" x="7962900" y="5676900"/>
          <p14:tracePt t="226614" x="7958138" y="5648325"/>
          <p14:tracePt t="226631" x="7953375" y="5619750"/>
          <p14:tracePt t="226647" x="7953375" y="5567363"/>
          <p14:tracePt t="226664" x="7958138" y="5543550"/>
          <p14:tracePt t="226681" x="7977188" y="5486400"/>
          <p14:tracePt t="226697" x="7986713" y="5462588"/>
          <p14:tracePt t="226714" x="8015288" y="5405438"/>
          <p14:tracePt t="226731" x="8029575" y="5376863"/>
          <p14:tracePt t="226734" x="8043863" y="5353050"/>
          <p14:tracePt t="226747" x="8053388" y="5334000"/>
          <p14:tracePt t="226764" x="8067675" y="5310188"/>
          <p14:tracePt t="226781" x="8101013" y="5257800"/>
          <p14:tracePt t="226797" x="8120063" y="5229225"/>
          <p14:tracePt t="226814" x="8167688" y="5186363"/>
          <p14:tracePt t="226831" x="8177213" y="5176838"/>
          <p14:tracePt t="226848" x="8205788" y="5162550"/>
          <p14:tracePt t="226864" x="8220075" y="5153025"/>
          <p14:tracePt t="226881" x="8248650" y="5138738"/>
          <p14:tracePt t="226897" x="8267700" y="5129213"/>
          <p14:tracePt t="226914" x="8305800" y="5114925"/>
          <p14:tracePt t="226931" x="8324850" y="5105400"/>
          <p14:tracePt t="226947" x="8353425" y="5100638"/>
          <p14:tracePt t="226964" x="8367713" y="5095875"/>
          <p14:tracePt t="226981" x="8405813" y="5086350"/>
          <p14:tracePt t="226997" x="8429625" y="5081588"/>
          <p14:tracePt t="227014" x="8491538" y="5076825"/>
          <p14:tracePt t="227031" x="8515350" y="5076825"/>
          <p14:tracePt t="227048" x="8543925" y="5076825"/>
          <p14:tracePt t="227064" x="8548688" y="5076825"/>
          <p14:tracePt t="228433" x="8558213" y="5076825"/>
          <p14:tracePt t="228443" x="8591550" y="5072063"/>
          <p14:tracePt t="228465" x="8701088" y="5062538"/>
          <p14:tracePt t="228515" x="9010650" y="5053013"/>
          <p14:tracePt t="228532" x="9239250" y="5062538"/>
          <p14:tracePt t="228549" x="9344025" y="5072063"/>
          <p14:tracePt t="228566" x="9520238" y="5062538"/>
          <p14:tracePt t="228582" x="9586913" y="5057775"/>
          <p14:tracePt t="228599" x="9672638" y="5057775"/>
          <p14:tracePt t="228616" x="9701213" y="5053013"/>
          <p14:tracePt t="228632" x="9715500" y="5053013"/>
          <p14:tracePt t="228649" x="9729788" y="5053013"/>
          <p14:tracePt t="228748" x="9734550" y="5053013"/>
          <p14:tracePt t="228759" x="9739313" y="5062538"/>
          <p14:tracePt t="228771" x="9748838" y="5067300"/>
          <p14:tracePt t="228782" x="9763125" y="5076825"/>
          <p14:tracePt t="228799" x="9767888" y="5076825"/>
          <p14:tracePt t="228816" x="9758363" y="5086350"/>
          <p14:tracePt t="228833" x="9744075" y="5086350"/>
          <p14:tracePt t="228849" x="9715500" y="5091113"/>
          <p14:tracePt t="229064" x="9734550" y="5076825"/>
          <p14:tracePt t="229074" x="9767888" y="5076825"/>
          <p14:tracePt t="229085" x="9801225" y="5072063"/>
          <p14:tracePt t="229099" x="9815513" y="5062538"/>
          <p14:tracePt t="229116" x="9848850" y="5053013"/>
          <p14:tracePt t="229133" x="9910763" y="5033963"/>
          <p14:tracePt t="229149" x="9939338" y="5019675"/>
          <p14:tracePt t="229166" x="9991725" y="4991100"/>
          <p14:tracePt t="229183" x="10015538" y="4981575"/>
          <p14:tracePt t="229199" x="10072688" y="4957763"/>
          <p14:tracePt t="229216" x="10101263" y="4943475"/>
          <p14:tracePt t="229233" x="10134600" y="4929188"/>
          <p14:tracePt t="229249" x="10148888" y="4924425"/>
          <p14:tracePt t="229266" x="10158413" y="4919663"/>
          <p14:tracePt t="229355" x="10158413" y="4914900"/>
          <p14:tracePt t="229748" x="10163175" y="4914900"/>
          <p14:tracePt t="229759" x="10163175" y="4910138"/>
          <p14:tracePt t="229771" x="10167938" y="4910138"/>
          <p14:tracePt t="229783" x="10172700" y="4910138"/>
          <p14:tracePt t="229800" x="10177463" y="4905375"/>
          <p14:tracePt t="229817" x="10191750" y="4900613"/>
          <p14:tracePt t="229833" x="10196513" y="4900613"/>
          <p14:tracePt t="229850" x="10210800" y="4900613"/>
          <p14:tracePt t="229867" x="10215563" y="4900613"/>
          <p14:tracePt t="229883" x="10234613" y="4900613"/>
          <p14:tracePt t="229900" x="10239375" y="4900613"/>
          <p14:tracePt t="229917" x="10248900" y="4900613"/>
          <p14:tracePt t="229933" x="10263188" y="4900613"/>
          <p14:tracePt t="229950" x="10282238" y="4891088"/>
          <p14:tracePt t="229967" x="10287000" y="4891088"/>
          <p14:tracePt t="229983" x="10291763" y="4891088"/>
          <p14:tracePt t="230098" x="10296525" y="4891088"/>
          <p14:tracePt t="230109" x="10301288" y="4891088"/>
          <p14:tracePt t="230131" x="10306050" y="4891088"/>
          <p14:tracePt t="230143" x="10315575" y="4891088"/>
          <p14:tracePt t="230154" x="10325100" y="4895850"/>
          <p14:tracePt t="230167" x="10334625" y="4895850"/>
          <p14:tracePt t="230184" x="10348913" y="4900613"/>
          <p14:tracePt t="230200" x="10396538" y="4910138"/>
          <p14:tracePt t="230217" x="10425113" y="4914900"/>
          <p14:tracePt t="230234" x="10458450" y="4919663"/>
          <p14:tracePt t="230250" x="10467975" y="4919663"/>
          <p14:tracePt t="230267" x="10477500" y="4919663"/>
          <p14:tracePt t="230300" x="10482263" y="4919663"/>
          <p14:tracePt t="230322" x="10487025" y="4919663"/>
          <p14:tracePt t="230345" x="10491788" y="4919663"/>
          <p14:tracePt t="230356" x="10496550" y="4919663"/>
          <p14:tracePt t="230368" x="10506075" y="4919663"/>
          <p14:tracePt t="230384" x="10510838" y="4919663"/>
          <p14:tracePt t="230400" x="10520363" y="4919663"/>
          <p14:tracePt t="230417" x="10525125" y="4919663"/>
          <p14:tracePt t="230581" x="10529888" y="4919663"/>
          <p14:tracePt t="230615" x="10534650" y="4919663"/>
          <p14:tracePt t="230637" x="10539413" y="4919663"/>
          <p14:tracePt t="230660" x="10544175" y="4919663"/>
          <p14:tracePt t="230671" x="10544175" y="4914900"/>
          <p14:tracePt t="230683" x="10548938" y="4914900"/>
          <p14:tracePt t="230694" x="10553700" y="4914900"/>
          <p14:tracePt t="230705" x="10558463" y="4914900"/>
          <p14:tracePt t="230717" x="10567988" y="4914900"/>
          <p14:tracePt t="230739" x="10572750" y="4914900"/>
          <p14:tracePt t="231132" x="10567988" y="4914900"/>
          <p14:tracePt t="231155" x="10563225" y="4914900"/>
          <p14:tracePt t="231167" x="10558463" y="4919663"/>
          <p14:tracePt t="231178" x="10558463" y="4929188"/>
          <p14:tracePt t="231189" x="10558463" y="4938713"/>
          <p14:tracePt t="231201" x="10558463" y="4948238"/>
          <p14:tracePt t="231218" x="10558463" y="4957763"/>
          <p14:tracePt t="231234" x="10558463" y="4976813"/>
          <p14:tracePt t="231251" x="10558463" y="4991100"/>
          <p14:tracePt t="231268" x="10558463" y="5010150"/>
          <p14:tracePt t="231285" x="10553700" y="5019675"/>
          <p14:tracePt t="231301" x="10544175" y="5043488"/>
          <p14:tracePt t="231318" x="10544175" y="5057775"/>
          <p14:tracePt t="231335" x="10534650" y="5105400"/>
          <p14:tracePt t="231351" x="10534650" y="5138738"/>
          <p14:tracePt t="231368" x="10548938" y="5186363"/>
          <p14:tracePt t="231384" x="10553700" y="5205413"/>
          <p14:tracePt t="231401" x="10563225" y="5219700"/>
          <p14:tracePt t="231418" x="10563225" y="5224463"/>
          <p14:tracePt t="231451" x="10563225" y="5229225"/>
          <p14:tracePt t="231468" x="10558463" y="5233988"/>
          <p14:tracePt t="231484" x="10558463" y="5238750"/>
          <p14:tracePt t="231503" x="10553700" y="5238750"/>
          <p14:tracePt t="231518" x="10553700" y="5243513"/>
          <p14:tracePt t="231536" x="10548938" y="5253038"/>
          <p14:tracePt t="231551" x="10548938" y="5257800"/>
          <p14:tracePt t="231568" x="10544175" y="5262563"/>
          <p14:tracePt t="231585" x="10534650" y="5276850"/>
          <p14:tracePt t="231601" x="10534650" y="5281613"/>
          <p14:tracePt t="231618" x="10529888" y="5286375"/>
          <p14:tracePt t="231635" x="10529888" y="5291138"/>
          <p14:tracePt t="231651" x="10520363" y="5295900"/>
          <p14:tracePt t="231668" x="10520363" y="5300663"/>
          <p14:tracePt t="231685" x="10515600" y="5305425"/>
          <p14:tracePt t="231701" x="10510838" y="5305425"/>
          <p14:tracePt t="231718" x="10506075" y="5310188"/>
          <p14:tracePt t="231819" x="10501313" y="5310188"/>
          <p14:tracePt t="231830" x="10496550" y="5310188"/>
          <p14:tracePt t="231898" x="10496550" y="5314950"/>
          <p14:tracePt t="231909" x="10491788" y="5314950"/>
          <p14:tracePt t="231999" x="10487025" y="5314950"/>
          <p14:tracePt t="232021" x="10482263" y="5314950"/>
          <p14:tracePt t="232033" x="10477500" y="5314950"/>
          <p14:tracePt t="232044" x="10467975" y="5314950"/>
          <p14:tracePt t="232056" x="10463213" y="5314950"/>
          <p14:tracePt t="232069" x="10463213" y="5310188"/>
          <p14:tracePt t="232085" x="10458450" y="5310188"/>
          <p14:tracePt t="232134" x="10453688" y="5310188"/>
          <p14:tracePt t="232157" x="10448925" y="5310188"/>
          <p14:tracePt t="232169" x="10444163" y="5310188"/>
          <p14:tracePt t="232179" x="10439400" y="5305425"/>
          <p14:tracePt t="232201" x="10434638" y="5305425"/>
          <p14:tracePt t="234419" x="10439400" y="5305425"/>
          <p14:tracePt t="234430" x="10458450" y="5319713"/>
          <p14:tracePt t="234442" x="10467975" y="5329238"/>
          <p14:tracePt t="234454" x="10482263" y="5338763"/>
          <p14:tracePt t="234470" x="10496550" y="5348288"/>
          <p14:tracePt t="234487" x="10520363" y="5362575"/>
          <p14:tracePt t="234504" x="10529888" y="5367338"/>
          <p14:tracePt t="234520" x="10539413" y="5372100"/>
          <p14:tracePt t="234554" x="10539413" y="5376863"/>
          <p14:tracePt t="234575" x="10539413" y="5381625"/>
          <p14:tracePt t="234587" x="10539413" y="5386388"/>
          <p14:tracePt t="234604" x="10548938" y="5391150"/>
          <p14:tracePt t="234620" x="10553700" y="5405438"/>
          <p14:tracePt t="234637" x="10558463" y="5410200"/>
          <p14:tracePt t="234670" x="10553700" y="5410200"/>
          <p14:tracePt t="234687" x="10553700" y="5414963"/>
          <p14:tracePt t="234704" x="10548938" y="5414963"/>
          <p14:tracePt t="234722" x="10544175" y="5414963"/>
          <p14:tracePt t="234737" x="10544175" y="5419725"/>
          <p14:tracePt t="234754" x="10539413" y="5429250"/>
          <p14:tracePt t="234771" x="10539413" y="5434013"/>
          <p14:tracePt t="234787" x="10544175" y="5443538"/>
          <p14:tracePt t="234804" x="10548938" y="5448300"/>
          <p14:tracePt t="234821" x="10553700" y="5457825"/>
          <p14:tracePt t="234837" x="10553700" y="5462588"/>
          <p14:tracePt t="234958" x="10558463" y="5462588"/>
          <p14:tracePt t="234969" x="10563225" y="5462588"/>
          <p14:tracePt t="234991" x="10567988" y="5462588"/>
          <p14:tracePt t="236073" x="10567988" y="5472113"/>
          <p14:tracePt t="236094" x="10567988" y="5476875"/>
          <p14:tracePt t="236117" x="10563225" y="5481638"/>
          <p14:tracePt t="236128" x="10558463" y="5481638"/>
          <p14:tracePt t="236139" x="10558463" y="5491163"/>
          <p14:tracePt t="236150" x="10553700" y="5495925"/>
          <p14:tracePt t="236162" x="10548938" y="5505450"/>
          <p14:tracePt t="236173" x="10548938" y="5514975"/>
          <p14:tracePt t="236189" x="10539413" y="5529263"/>
          <p14:tracePt t="236205" x="10525125" y="5548313"/>
          <p14:tracePt t="236222" x="10515600" y="5557838"/>
          <p14:tracePt t="236239" x="10496550" y="5581650"/>
          <p14:tracePt t="236255" x="10491788" y="5586413"/>
          <p14:tracePt t="236272" x="10482263" y="5595938"/>
          <p14:tracePt t="236289" x="10477500" y="5600700"/>
          <p14:tracePt t="236305" x="10472738" y="5605463"/>
          <p14:tracePt t="236322" x="10467975" y="5610225"/>
          <p14:tracePt t="236355" x="10463213" y="5614988"/>
          <p14:tracePt t="236372" x="10458450" y="5619750"/>
          <p14:tracePt t="236389" x="10444163" y="5624513"/>
          <p14:tracePt t="236405" x="10439400" y="5629275"/>
          <p14:tracePt t="236422" x="10434638" y="5629275"/>
          <p14:tracePt t="236455" x="10429875" y="5634038"/>
          <p14:tracePt t="236477" x="10425113" y="5638800"/>
          <p14:tracePt t="236499" x="10420350" y="5638800"/>
          <p14:tracePt t="236848" x="10420350" y="5634038"/>
          <p14:tracePt t="236870" x="10425113" y="5634038"/>
          <p14:tracePt t="237366" x="10425113" y="5629275"/>
          <p14:tracePt t="237377" x="10425113" y="5624513"/>
          <p14:tracePt t="237388" x="10425113" y="5619750"/>
          <p14:tracePt t="237422" x="10425113" y="5614988"/>
          <p14:tracePt t="237433" x="10425113" y="5610225"/>
          <p14:tracePt t="237456" x="10425113" y="5605463"/>
          <p14:tracePt t="237478" x="10425113" y="5600700"/>
          <p14:tracePt t="237500" x="10425113" y="5595938"/>
          <p14:tracePt t="239683" x="10434638" y="5600700"/>
          <p14:tracePt t="239694" x="10444163" y="5610225"/>
          <p14:tracePt t="239705" x="10458450" y="5619750"/>
          <p14:tracePt t="239717" x="10467975" y="5629275"/>
          <p14:tracePt t="239728" x="10482263" y="5634038"/>
          <p14:tracePt t="239741" x="10491788" y="5643563"/>
          <p14:tracePt t="239758" x="10510838" y="5653088"/>
          <p14:tracePt t="239775" x="10563225" y="5676900"/>
          <p14:tracePt t="239792" x="10587038" y="5686425"/>
          <p14:tracePt t="239808" x="10653713" y="5715000"/>
          <p14:tracePt t="239825" x="10677525" y="5729288"/>
          <p14:tracePt t="239841" x="10706100" y="5748338"/>
          <p14:tracePt t="239858" x="10710863" y="5753100"/>
          <p14:tracePt t="239897" x="10710863" y="5757863"/>
          <p14:tracePt t="239908" x="10706100" y="5757863"/>
          <p14:tracePt t="239930" x="10701338" y="5757863"/>
          <p14:tracePt t="239942" x="10701338" y="5762625"/>
          <p14:tracePt t="239975" x="10696575" y="5762625"/>
          <p14:tracePt t="239998" x="10696575" y="5767388"/>
          <p14:tracePt t="240032" x="10696575" y="5772150"/>
          <p14:tracePt t="240043" x="10691813" y="5772150"/>
          <p14:tracePt t="240054" x="10691813" y="5776913"/>
          <p14:tracePt t="240066" x="10691813" y="5781675"/>
          <p14:tracePt t="240088" x="10687050" y="5781675"/>
          <p14:tracePt t="240099" x="10682288" y="5786438"/>
          <p14:tracePt t="240122" x="10677525" y="5786438"/>
          <p14:tracePt t="240133" x="10677525" y="5791200"/>
          <p14:tracePt t="240279" x="10672763" y="5791200"/>
          <p14:tracePt t="240302" x="10668000" y="5791200"/>
          <p14:tracePt t="240313" x="10663238" y="5791200"/>
          <p14:tracePt t="240324" x="10658475" y="5791200"/>
          <p14:tracePt t="240335" x="10653713" y="5786438"/>
          <p14:tracePt t="240426" x="10653713" y="5781675"/>
          <p14:tracePt t="240470" x="10653713" y="5776913"/>
          <p14:tracePt t="240515" x="10648950" y="5776913"/>
          <p14:tracePt t="240583" x="10648950" y="5772150"/>
          <p14:tracePt t="240628" x="10644188" y="5767388"/>
          <p14:tracePt t="241168" x="10639425" y="5767388"/>
          <p14:tracePt t="241280" x="10634663" y="5767388"/>
          <p14:tracePt t="241788" x="10629900" y="5767388"/>
          <p14:tracePt t="246354" x="10629900" y="5772150"/>
          <p14:tracePt t="246377" x="10620375" y="5772150"/>
          <p14:tracePt t="246388" x="10610850" y="5772150"/>
          <p14:tracePt t="246399" x="10596563" y="5767388"/>
          <p14:tracePt t="246411" x="10587038" y="5767388"/>
          <p14:tracePt t="246636" x="10601325" y="5753100"/>
          <p14:tracePt t="246647" x="10577513" y="5719763"/>
          <p14:tracePt t="246658" x="10558463" y="5710238"/>
          <p14:tracePt t="246669" x="10553700" y="5710238"/>
          <p14:tracePt t="246681" x="10548938" y="5710238"/>
          <p14:tracePt t="246697" x="10544175" y="5715000"/>
          <p14:tracePt t="246714" x="10501313" y="5748338"/>
          <p14:tracePt t="246731" x="10463213" y="5776913"/>
          <p14:tracePt t="246747" x="10358438" y="5862638"/>
          <p14:tracePt t="246764" x="10267950" y="5934075"/>
          <p14:tracePt t="246781" x="10015538" y="6129338"/>
          <p14:tracePt t="246797" x="9891713" y="6234113"/>
          <p14:tracePt t="246814" x="9782175" y="6338888"/>
          <p14:tracePt t="246831" x="9653588" y="6481763"/>
          <p14:tracePt t="246848" x="9605963" y="6534150"/>
          <p14:tracePt t="246864" x="9591675" y="6543675"/>
          <p14:tracePt t="246881" x="9586913" y="6548438"/>
          <p14:tracePt t="246897" x="9582150" y="6553200"/>
          <p14:tracePt t="246914" x="9577388" y="6557963"/>
          <p14:tracePt t="246931" x="9563100" y="6562725"/>
          <p14:tracePt t="246947" x="9548813" y="6572250"/>
          <p14:tracePt t="246964" x="9505950" y="6596063"/>
          <p14:tracePt t="246981" x="9486900" y="6610350"/>
          <p14:tracePt t="246997" x="9458325" y="6629400"/>
          <p14:tracePt t="247014" x="9453563" y="6634163"/>
          <p14:tracePt t="247031" x="9444038" y="6648450"/>
          <p14:tracePt t="247047" x="9444038" y="6653213"/>
          <p14:tracePt t="247064" x="9439275" y="6662738"/>
          <p14:tracePt t="247130" x="9444038" y="6657975"/>
          <p14:tracePt t="247141" x="9448800" y="6657975"/>
          <p14:tracePt t="247152" x="9453563" y="6648450"/>
          <p14:tracePt t="247175" x="9458325" y="6643688"/>
          <p14:tracePt t="247186" x="9463088" y="6643688"/>
          <p14:tracePt t="247198" x="9463088" y="6638925"/>
          <p14:tracePt t="247310" x="9458325" y="6638925"/>
          <p14:tracePt t="247333" x="9453563" y="6638925"/>
          <p14:tracePt t="247356" x="9448800" y="6638925"/>
          <p14:tracePt t="247378" x="9444038" y="6638925"/>
          <p14:tracePt t="247389" x="9439275" y="6638925"/>
          <p14:tracePt t="247412" x="9434513" y="6638925"/>
          <p14:tracePt t="247423" x="9420225" y="6638925"/>
          <p14:tracePt t="247434" x="9405938" y="6638925"/>
          <p14:tracePt t="247446" x="9396413" y="6634163"/>
          <p14:tracePt t="247457" x="9386888" y="6634163"/>
          <p14:tracePt t="247468" x="9382125" y="6629400"/>
          <p14:tracePt t="247481" x="9377363" y="6629400"/>
          <p14:tracePt t="247547" x="9372600" y="6629400"/>
          <p14:tracePt t="247558" x="9367838" y="6629400"/>
          <p14:tracePt t="247784" x="9372600" y="6629400"/>
          <p14:tracePt t="247806" x="9377363" y="6629400"/>
          <p14:tracePt t="247839" x="9382125" y="6629400"/>
          <p14:tracePt t="247941" x="9386888" y="6629400"/>
          <p14:tracePt t="247952" x="9391650" y="6629400"/>
          <p14:tracePt t="247974" x="9396413" y="6624638"/>
          <p14:tracePt t="247996" x="9401175" y="6624638"/>
          <p14:tracePt t="248019" x="9405938" y="6619875"/>
          <p14:tracePt t="248030" x="9405938" y="6615113"/>
          <p14:tracePt t="248041" x="9415463" y="6615113"/>
          <p14:tracePt t="248053" x="9424988" y="6610350"/>
          <p14:tracePt t="248065" x="9434513" y="6605588"/>
          <p14:tracePt t="248082" x="9448800" y="6605588"/>
          <p14:tracePt t="248098" x="9505950" y="6605588"/>
          <p14:tracePt t="248115" x="9539288" y="6605588"/>
          <p14:tracePt t="248132" x="9586913" y="6605588"/>
          <p14:tracePt t="248148" x="9596438" y="6605588"/>
          <p14:tracePt t="248165" x="9605963" y="6605588"/>
          <p14:tracePt t="248616" x="9610725" y="6605588"/>
          <p14:tracePt t="248627" x="9620250" y="6605588"/>
          <p14:tracePt t="248649" x="9634538" y="6605588"/>
          <p14:tracePt t="248665" x="9639300" y="6605588"/>
          <p14:tracePt t="248682" x="9667875" y="6605588"/>
          <p14:tracePt t="248699" x="9686925" y="6605588"/>
          <p14:tracePt t="248715" x="9720263" y="6605588"/>
          <p14:tracePt t="248782" x="9777413" y="6615113"/>
          <p14:tracePt t="248784" x="9782175" y="6615113"/>
          <p14:tracePt t="261428" x="0" y="0"/>
        </p14:tracePtLst>
      </p14:laserTraceLst>
    </p:ext>
  </p:extLst>
</p:sld>
</file>

<file path=ppt/theme/theme1.xml><?xml version="1.0" encoding="utf-8"?>
<a:theme xmlns:a="http://schemas.openxmlformats.org/drawingml/2006/main" name="분할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사용자 지정 3">
      <a:majorFont>
        <a:latin typeface="Gill Sans MT"/>
        <a:ea typeface="함초롬돋움"/>
        <a:cs typeface=""/>
      </a:majorFont>
      <a:minorFont>
        <a:latin typeface="Gill Sans MT"/>
        <a:ea typeface="함초롬돋움"/>
        <a:cs typeface="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TM03457464[[fn=분할]]</Template>
  <TotalTime>1367</TotalTime>
  <Words>2835</Words>
  <Application>Microsoft Office PowerPoint</Application>
  <PresentationFormat>와이드스크린</PresentationFormat>
  <Paragraphs>278</Paragraphs>
  <Slides>25</Slides>
  <Notes>0</Notes>
  <HiddenSlides>0</HiddenSlides>
  <MMClips>14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32" baseType="lpstr">
      <vt:lpstr>함초롬돋움</vt:lpstr>
      <vt:lpstr>함초롬바탕</vt:lpstr>
      <vt:lpstr>Calibri</vt:lpstr>
      <vt:lpstr>Gill Sans MT</vt:lpstr>
      <vt:lpstr>Wingdings</vt:lpstr>
      <vt:lpstr>Wingdings 2</vt:lpstr>
      <vt:lpstr>분할</vt:lpstr>
      <vt:lpstr>응용행동경제학 개론</vt:lpstr>
      <vt:lpstr>송양훈 교수 소개</vt:lpstr>
      <vt:lpstr>강의 목적 및 주의점</vt:lpstr>
      <vt:lpstr>교재</vt:lpstr>
      <vt:lpstr>강좌별 강의 주제 및 소요 시간</vt:lpstr>
      <vt:lpstr>강의노트 인쇄요령 (1)</vt:lpstr>
      <vt:lpstr>강의노트 인쇄요령 (2)</vt:lpstr>
      <vt:lpstr>PowerPoint 프레젠테이션</vt:lpstr>
      <vt:lpstr>제1장 경제학과 심리학의 만남 (1-48) 행동경제학의 탄생</vt:lpstr>
      <vt:lpstr>제1장 경제학과 심리학의 만남 (1-48) 행동경제학의 탄생</vt:lpstr>
      <vt:lpstr>제1장 경제학과 심리학의 만남 (1-48) 행동경제학의 탄생</vt:lpstr>
      <vt:lpstr>제1장 경제학과 심리학의 만남 (1-48) 행동경제학의 탄생</vt:lpstr>
      <vt:lpstr>제1장 경제학과 심리학의 만남 (1-48) 행동경제학의 탄생</vt:lpstr>
      <vt:lpstr>제1장 경제학과 심리학의 만남 (1-48) 행동경제학의 탄생</vt:lpstr>
      <vt:lpstr>제1장 경제학과 심리학의 만남 (1-48) 행동경제학의 탄생</vt:lpstr>
      <vt:lpstr>제1장 경제학과 심리학의 만남 (1-48) 행동경제학의 탄생</vt:lpstr>
      <vt:lpstr>제1장 경제학과 심리학의 만남 (1-48) 행동경제학의 탄생 (경제학 관점에서 행동경제학)</vt:lpstr>
      <vt:lpstr>제1장 경제학과 심리학의 만남 (1-48) 행동경제학의 탄생 (경제학 관점에서 행동경제학)</vt:lpstr>
      <vt:lpstr>제1장 경제학과 심리학의 만남 (1-48) 행동경제학의 탄생 (심리학 관점에서 행동경제학)</vt:lpstr>
      <vt:lpstr>PowerPoint 프레젠테이션</vt:lpstr>
      <vt:lpstr>제1장 경제학과 심리학의 만남 (1-48) 행동경제학의 탄생</vt:lpstr>
      <vt:lpstr>제1장 경제학과 심리학의 만남 (1-48) 행동경제학의 탄생</vt:lpstr>
      <vt:lpstr>제1장 경제학과 심리학의 만남 (1-48) 행동경제학의 탄생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가을 충북대 농업경제학과 농촌발전론</dc:title>
  <dc:creator>Song</dc:creator>
  <cp:lastModifiedBy>송양훈</cp:lastModifiedBy>
  <cp:revision>145</cp:revision>
  <dcterms:created xsi:type="dcterms:W3CDTF">2020-06-23T04:00:52Z</dcterms:created>
  <dcterms:modified xsi:type="dcterms:W3CDTF">2025-03-07T03:56:49Z</dcterms:modified>
</cp:coreProperties>
</file>